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, Ka Lun Harry [LML]" userId="067ca9a0-8eaa-4c07-95df-e13fcb0a004c" providerId="ADAL" clId="{22D443E9-EC1C-404A-8221-476B1906C53A}"/>
    <pc:docChg chg="modSld modMainMaster">
      <pc:chgData name="HO, Ka Lun Harry [LML]" userId="067ca9a0-8eaa-4c07-95df-e13fcb0a004c" providerId="ADAL" clId="{22D443E9-EC1C-404A-8221-476B1906C53A}" dt="2024-05-22T09:10:41.600" v="50" actId="6549"/>
      <pc:docMkLst>
        <pc:docMk/>
      </pc:docMkLst>
      <pc:sldChg chg="modSp">
        <pc:chgData name="HO, Ka Lun Harry [LML]" userId="067ca9a0-8eaa-4c07-95df-e13fcb0a004c" providerId="ADAL" clId="{22D443E9-EC1C-404A-8221-476B1906C53A}" dt="2024-05-22T09:10:41.600" v="50" actId="6549"/>
        <pc:sldMkLst>
          <pc:docMk/>
          <pc:sldMk cId="2853152237" sldId="256"/>
        </pc:sldMkLst>
        <pc:spChg chg="mod">
          <ac:chgData name="HO, Ka Lun Harry [LML]" userId="067ca9a0-8eaa-4c07-95df-e13fcb0a004c" providerId="ADAL" clId="{22D443E9-EC1C-404A-8221-476B1906C53A}" dt="2024-05-22T09:10:41.600" v="50" actId="6549"/>
          <ac:spMkLst>
            <pc:docMk/>
            <pc:sldMk cId="2853152237" sldId="256"/>
            <ac:spMk id="2" creationId="{CD155EC5-48DB-4C8C-AC7F-59B2555F723A}"/>
          </ac:spMkLst>
        </pc:spChg>
      </pc:sldChg>
      <pc:sldMasterChg chg="setBg modSldLayout">
        <pc:chgData name="HO, Ka Lun Harry [LML]" userId="067ca9a0-8eaa-4c07-95df-e13fcb0a004c" providerId="ADAL" clId="{22D443E9-EC1C-404A-8221-476B1906C53A}" dt="2024-05-22T09:09:03.800" v="48"/>
        <pc:sldMasterMkLst>
          <pc:docMk/>
          <pc:sldMasterMk cId="2859225334" sldId="2147483690"/>
        </pc:sldMasterMkLst>
        <pc:sldLayoutChg chg="setBg">
          <pc:chgData name="HO, Ka Lun Harry [LML]" userId="067ca9a0-8eaa-4c07-95df-e13fcb0a004c" providerId="ADAL" clId="{22D443E9-EC1C-404A-8221-476B1906C53A}" dt="2024-05-22T09:08:07.979" v="7"/>
          <pc:sldLayoutMkLst>
            <pc:docMk/>
            <pc:sldMasterMk cId="2859225334" sldId="2147483690"/>
            <pc:sldLayoutMk cId="3149632133" sldId="214748369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853671" y="0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2E2341D-F6A1-4998-9E4F-E80587508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211" y="192956"/>
            <a:ext cx="2061961" cy="91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3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9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2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5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43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72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97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9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9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3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6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8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8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5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3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2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lumMod val="88000"/>
                <a:lumOff val="12000"/>
              </a:schemeClr>
            </a:gs>
            <a:gs pos="100000">
              <a:schemeClr val="bg2">
                <a:shade val="64000"/>
                <a:lumMod val="18000"/>
                <a:lumOff val="8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66696" y="-1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A6CFCE-CD56-4F7F-B0D2-6E0716C466FF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89A3FA0-3F50-4670-B622-86B55152225B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2843549-F2D8-41D4-8647-DB9AA9005B1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850" y="110405"/>
            <a:ext cx="1568335" cy="69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22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55EC5-48DB-4C8C-AC7F-59B2555F72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C8B8D-9C98-4C62-8E83-3A63D8FAAE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B063-8130-4B33-A64A-522C5BBCF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C419F-E1A6-49AC-B38C-CABE90B10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7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op 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848271c-5aa7-4150-9a6d-4dd9ed8852c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B45575890DF4B8763CAD5239E5689" ma:contentTypeVersion="16" ma:contentTypeDescription="Create a new document." ma:contentTypeScope="" ma:versionID="c2d2032f85eacff74ee26f6b48c227cd">
  <xsd:schema xmlns:xsd="http://www.w3.org/2001/XMLSchema" xmlns:xs="http://www.w3.org/2001/XMLSchema" xmlns:p="http://schemas.microsoft.com/office/2006/metadata/properties" xmlns:ns3="c848271c-5aa7-4150-9a6d-4dd9ed8852cf" xmlns:ns4="8a8a080c-fa88-443e-b1ff-3259c8ed0e62" targetNamespace="http://schemas.microsoft.com/office/2006/metadata/properties" ma:root="true" ma:fieldsID="379b9bbf175490a2cb28bdda5ec7f3fd" ns3:_="" ns4:_="">
    <xsd:import namespace="c848271c-5aa7-4150-9a6d-4dd9ed8852cf"/>
    <xsd:import namespace="8a8a080c-fa88-443e-b1ff-3259c8ed0e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48271c-5aa7-4150-9a6d-4dd9ed8852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8a080c-fa88-443e-b1ff-3259c8ed0e6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59FDCC-DFC6-497B-BFF0-045BBA8FB320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c848271c-5aa7-4150-9a6d-4dd9ed8852cf"/>
    <ds:schemaRef ds:uri="http://purl.org/dc/terms/"/>
    <ds:schemaRef ds:uri="8a8a080c-fa88-443e-b1ff-3259c8ed0e62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3879991-8944-40BC-A0CA-6199FA0DF5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C93441-96BD-44C1-9052-4A0FD23163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48271c-5aa7-4150-9a6d-4dd9ed8852cf"/>
    <ds:schemaRef ds:uri="8a8a080c-fa88-443e-b1ff-3259c8ed0e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Parallax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HO, Ka Lun Harry [LML]</dc:creator>
  <cp:lastModifiedBy>HO, Ka Lun Harry [LML]</cp:lastModifiedBy>
  <cp:revision>3</cp:revision>
  <dcterms:created xsi:type="dcterms:W3CDTF">2024-05-22T08:05:21Z</dcterms:created>
  <dcterms:modified xsi:type="dcterms:W3CDTF">2024-05-22T09:10:42Z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0x010100237B45575890DF4B8763CAD5239E5689</vt:lpwstr>
  </property>
</Properties>
</file>