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EFE"/>
    <a:srgbClr val="FBFDFE"/>
    <a:srgbClr val="FCFEFF"/>
    <a:srgbClr val="F9FDFF"/>
    <a:srgbClr val="FC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75" d="100"/>
          <a:sy n="75" d="100"/>
        </p:scale>
        <p:origin x="796" y="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977686-9022-4A38-8437-A8C20E212569}" type="datetimeFigureOut">
              <a:rPr lang="zh-CN" altLang="en-US" smtClean="0"/>
              <a:t>2021/6/30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33C8D-B7FE-4493-9B5C-A6A2691EE25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4780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633C8D-B7FE-4493-9B5C-A6A2691EE251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3957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633C8D-B7FE-4493-9B5C-A6A2691EE251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6777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B64E5-1514-4CEB-BB9C-A436CFB045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7BA946-73A9-49E9-987B-BDD0B529AD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/>
              <a:t>Click to edit Master subtitle style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4673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7D697-4842-4C4D-9C91-7CAA05A6F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0507"/>
            <a:ext cx="10515600" cy="907626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5FF97-33C4-47E3-9EB6-24FF6897A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92960"/>
            <a:ext cx="10515600" cy="3802591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B9F52-BEA7-46A6-946B-5BE427BE5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25388" y="6130834"/>
            <a:ext cx="428412" cy="294429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4A6C1E2F-8BDA-426D-80A8-C9D8C909935D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7367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, letter&#10;&#10;Description automatically generated">
            <a:extLst>
              <a:ext uri="{FF2B5EF4-FFF2-40B4-BE49-F238E27FC236}">
                <a16:creationId xmlns:a16="http://schemas.microsoft.com/office/drawing/2014/main" id="{8606E7B1-DD04-4344-9785-EE5F5ED196A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2052" y="5999733"/>
            <a:ext cx="2154986" cy="82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1B22529-9028-4DFA-882B-7805384235F6}"/>
              </a:ext>
            </a:extLst>
          </p:cNvPr>
          <p:cNvSpPr/>
          <p:nvPr userDrawn="1"/>
        </p:nvSpPr>
        <p:spPr>
          <a:xfrm>
            <a:off x="5080001" y="5989149"/>
            <a:ext cx="6976532" cy="828000"/>
          </a:xfrm>
          <a:prstGeom prst="rect">
            <a:avLst/>
          </a:prstGeom>
          <a:solidFill>
            <a:srgbClr val="FBFEFE"/>
          </a:solidFill>
          <a:ln>
            <a:solidFill>
              <a:srgbClr val="FBFE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82AF42-C775-4F77-B4E6-B61393B344B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5025"/>
            <a:ext cx="12192000" cy="9429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DAD6F26-ABBA-4E83-965C-F79D892CDC8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MosiaicBubbles/>
                    </a14:imgEffect>
                  </a14:imgLayer>
                </a14:imgProps>
              </a:ext>
            </a:extLst>
          </a:blip>
          <a:srcRect b="40212"/>
          <a:stretch/>
        </p:blipFill>
        <p:spPr>
          <a:xfrm>
            <a:off x="0" y="4075543"/>
            <a:ext cx="2267909" cy="1913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078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3EBBA-5403-44C9-9672-77EB7EEDB1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514F67-36B2-4464-A93A-B275E4E42A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68735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CBCAD-F142-4B63-95B7-6B9F1AB36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4207B34-DB9A-45DA-8605-96421D14FB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6041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blue blue">
      <a:dk1>
        <a:srgbClr val="191919"/>
      </a:dk1>
      <a:lt1>
        <a:sysClr val="window" lastClr="FFFFFF"/>
      </a:lt1>
      <a:dk2>
        <a:srgbClr val="EFEFEF"/>
      </a:dk2>
      <a:lt2>
        <a:srgbClr val="2D2D2D"/>
      </a:lt2>
      <a:accent1>
        <a:srgbClr val="104D7E"/>
      </a:accent1>
      <a:accent2>
        <a:srgbClr val="26CCC5"/>
      </a:accent2>
      <a:accent3>
        <a:srgbClr val="1B8DA8"/>
      </a:accent3>
      <a:accent4>
        <a:srgbClr val="104E87"/>
      </a:accent4>
      <a:accent5>
        <a:srgbClr val="4BACC6"/>
      </a:accent5>
      <a:accent6>
        <a:srgbClr val="808684"/>
      </a:accent6>
      <a:hlink>
        <a:srgbClr val="808080"/>
      </a:hlink>
      <a:folHlink>
        <a:srgbClr val="800080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2</Words>
  <Application>Microsoft Office PowerPoint</Application>
  <PresentationFormat>Widescreen</PresentationFormat>
  <Paragraphs>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等线</vt:lpstr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ZHOU, Xiaona [LML]</dc:creator>
  <cp:lastModifiedBy>ZHOU, Xiaona [LML]</cp:lastModifiedBy>
  <cp:revision>15</cp:revision>
  <dcterms:created xsi:type="dcterms:W3CDTF">2021-06-30T04:44:02Z</dcterms:created>
  <dcterms:modified xsi:type="dcterms:W3CDTF">2021-06-30T09:15:54Z</dcterms:modified>
</cp:coreProperties>
</file>