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embeddedFontLst>
    <p:embeddedFont>
      <p:font typeface="Lato" panose="02020500000000000000" charset="-120"/>
      <p:regular r:id="rId29"/>
      <p:bold r:id="rId30"/>
      <p:italic r:id="rId31"/>
      <p:boldItalic r:id="rId32"/>
    </p:embeddedFont>
    <p:embeddedFont>
      <p:font typeface="Microsoft Yahei" panose="020B0503020204020204" pitchFamily="34" charset="-122"/>
      <p:regular r:id="rId33"/>
      <p:bold r:id="rId34"/>
    </p:embeddedFont>
    <p:embeddedFont>
      <p:font typeface="Microsoft JhengHei" panose="020B0604030504040204" pitchFamily="34" charset="-120"/>
      <p:regular r:id="rId35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Helvetica Neue" panose="02020500000000000000" charset="0"/>
      <p:regular r:id="rId41"/>
      <p:bold r:id="rId42"/>
      <p:italic r:id="rId43"/>
      <p:boldItalic r:id="rId44"/>
    </p:embeddedFont>
    <p:embeddedFont>
      <p:font typeface="Helvetica Neue Light" panose="02020500000000000000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D6F0CA-839D-4986-8115-4F4D451E769C}">
  <a:tblStyle styleId="{6ED6F0CA-839D-4986-8115-4F4D451E769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F5513DAC-69C0-4A9D-9977-319F4E48EB3F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dpuzzle.com/media/5e67a2f87f01e340c5b86b4f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vWXqJG6HRmc&amp;feature=youtu.be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4737825f2586c0d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4" name="Google Shape;284;g4737825f2586c0d1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u="sng">
                <a:solidFill>
                  <a:srgbClr val="954F72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https://edpuzzle.com/media/5e67a2f87f01e340c5b86b4f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YouTube：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100" u="sng">
                <a:solidFill>
                  <a:schemeClr val="hlink"/>
                </a:solidFill>
                <a:hlinkClick r:id="rId4"/>
              </a:rPr>
              <a:t>https://www.youtube.com/watch?v=vWXqJG6HRmc&amp;feature=youtu.be</a:t>
            </a:r>
            <a:endParaRPr/>
          </a:p>
        </p:txBody>
      </p:sp>
      <p:sp>
        <p:nvSpPr>
          <p:cNvPr id="285" name="Google Shape;285;g4737825f2586c0d1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4737825f2586c0d1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6" name="Google Shape;406;g4737825f2586c0d1_1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g4737825f2586c0d1_1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g711d39e258_0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1" name="Google Shape;661;g711d39e258_0_2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3" name="Google Shape;86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3" name="Google Shape;111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4" name="Google Shape;111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7" name="Google Shape;1237;g4eb2f4e3518bdb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8" name="Google Shape;1238;g4eb2f4e3518bdb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9" name="Google Shape;1239;g4eb2f4e3518bdb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24e33a7f4efc65a8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2" name="Google Shape;1372;g24e33a7f4efc65a8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3" name="Google Shape;1373;g24e33a7f4efc65a8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2" name="Google Shape;1532;g24e33a7f4efc65a8_3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3" name="Google Shape;1533;g24e33a7f4efc65a8_3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4" name="Google Shape;1534;g24e33a7f4efc65a8_3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" name="Google Shape;1658;g26ddfc0d12d7f0cc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9" name="Google Shape;1659;g26ddfc0d12d7f0cc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0" name="Google Shape;1660;g26ddfc0d12d7f0cc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0" name="Google Shape;1780;g3cb66dcc5b17f5fe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1" name="Google Shape;1781;g3cb66dcc5b17f5fe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2" name="Google Shape;1782;g3cb66dcc5b17f5fe_1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CN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" name="Google Shape;191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5" name="Google Shape;191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4" name="Google Shape;216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5" name="Google Shape;216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6" name="Google Shape;2166;p1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9" name="Google Shape;2319;g7ead0022fd_1_1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0" name="Google Shape;2320;g7ead0022fd_1_1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1" name="Google Shape;2321;g7ead0022fd_1_18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2" name="Google Shape;2442;g7ead0022fd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3" name="Google Shape;2443;g7ead0022fd_1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4" name="Google Shape;2444;g7ead0022fd_1_31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3" name="Google Shape;2583;g718ed87f5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4" name="Google Shape;2584;g718ed87f5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5" name="Google Shape;2585;g718ed87f50_0_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9" name="Google Shape;2709;g7ead0022fd_1_5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0" name="Google Shape;2710;g7ead0022fd_1_5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1" name="Google Shape;2711;g7ead0022fd_1_51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4" name="Google Shape;2834;g4bf82f0c21176b44_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5" name="Google Shape;2835;g4bf82f0c21176b44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Google Shape;3084;g4eca4f34af89b49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5" name="Google Shape;3085;g4eca4f34af89b49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6" name="Google Shape;3086;g4eca4f34af89b49_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4" name="Google Shape;3214;g7ebfa4ca7a_1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15" name="Google Shape;3215;g7ebfa4ca7a_1_1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6" name="Google Shape;3216;g7ebfa4ca7a_1_12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4" name="Google Shape;3344;g4eca4f34af89b49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45" name="Google Shape;3345;g4eca4f34af89b49_1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6" name="Google Shape;3346;g4eca4f34af89b49_12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4" name="Google Shape;3474;g4eca4f34af89b49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75" name="Google Shape;3475;g4eca4f34af89b49_3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6" name="Google Shape;3476;g4eca4f34af89b49_36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/>
              <a:t>My First Template</a:t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" name="Google Shape;3604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5" name="Google Shape;360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7" name="Google Shape;3807;ga550ece70370770_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8" name="Google Shape;3808;ga550ece7037077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9" name="Google Shape;3979;g827e6d7f53_0_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0" name="Google Shape;3980;g827e6d7f53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>
  <p:cSld name="内容与标题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E7E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WXqJG6HRm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/>
          <p:nvPr/>
        </p:nvSpPr>
        <p:spPr>
          <a:xfrm>
            <a:off x="0" y="-2737"/>
            <a:ext cx="12192000" cy="6858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4" name="Google Shape;84;p13"/>
          <p:cNvGrpSpPr/>
          <p:nvPr/>
        </p:nvGrpSpPr>
        <p:grpSpPr>
          <a:xfrm>
            <a:off x="5076987" y="4693020"/>
            <a:ext cx="1846263" cy="2781300"/>
            <a:chOff x="2093404" y="746973"/>
            <a:chExt cx="1846263" cy="2781300"/>
          </a:xfrm>
        </p:grpSpPr>
        <p:sp>
          <p:nvSpPr>
            <p:cNvPr id="85" name="Google Shape;85;p13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3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3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13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" name="Google Shape;91;p13"/>
          <p:cNvGrpSpPr/>
          <p:nvPr/>
        </p:nvGrpSpPr>
        <p:grpSpPr>
          <a:xfrm rot="10228239">
            <a:off x="6455667" y="-371135"/>
            <a:ext cx="2185988" cy="2346325"/>
            <a:chOff x="5162550" y="2620963"/>
            <a:chExt cx="2185988" cy="2346325"/>
          </a:xfrm>
        </p:grpSpPr>
        <p:sp>
          <p:nvSpPr>
            <p:cNvPr id="92" name="Google Shape;92;p13"/>
            <p:cNvSpPr/>
            <p:nvPr/>
          </p:nvSpPr>
          <p:spPr>
            <a:xfrm>
              <a:off x="5243513" y="2620963"/>
              <a:ext cx="2105025" cy="2346325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5243513" y="2620963"/>
              <a:ext cx="1957388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13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13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9" name="Google Shape;99;p13"/>
          <p:cNvGrpSpPr/>
          <p:nvPr/>
        </p:nvGrpSpPr>
        <p:grpSpPr>
          <a:xfrm>
            <a:off x="7585425" y="4844020"/>
            <a:ext cx="1298576" cy="1169988"/>
            <a:chOff x="5521325" y="3009900"/>
            <a:chExt cx="1298576" cy="1169988"/>
          </a:xfrm>
        </p:grpSpPr>
        <p:sp>
          <p:nvSpPr>
            <p:cNvPr id="100" name="Google Shape;100;p13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2" name="Google Shape;102;p13"/>
          <p:cNvGrpSpPr/>
          <p:nvPr/>
        </p:nvGrpSpPr>
        <p:grpSpPr>
          <a:xfrm rot="7530390">
            <a:off x="6893087" y="3116819"/>
            <a:ext cx="992188" cy="1250951"/>
            <a:chOff x="5491163" y="2692400"/>
            <a:chExt cx="992188" cy="1250951"/>
          </a:xfrm>
        </p:grpSpPr>
        <p:sp>
          <p:nvSpPr>
            <p:cNvPr id="103" name="Google Shape;103;p13"/>
            <p:cNvSpPr/>
            <p:nvPr/>
          </p:nvSpPr>
          <p:spPr>
            <a:xfrm>
              <a:off x="5491164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3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3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3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3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3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3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3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3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3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3"/>
          <p:cNvGrpSpPr/>
          <p:nvPr/>
        </p:nvGrpSpPr>
        <p:grpSpPr>
          <a:xfrm rot="5776373">
            <a:off x="9164613" y="3091283"/>
            <a:ext cx="1846263" cy="2781300"/>
            <a:chOff x="2093404" y="746973"/>
            <a:chExt cx="1846263" cy="2781300"/>
          </a:xfrm>
        </p:grpSpPr>
        <p:sp>
          <p:nvSpPr>
            <p:cNvPr id="116" name="Google Shape;116;p13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3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3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3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3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3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2" name="Google Shape;122;p13"/>
          <p:cNvGrpSpPr/>
          <p:nvPr/>
        </p:nvGrpSpPr>
        <p:grpSpPr>
          <a:xfrm rot="-2273488">
            <a:off x="10506030" y="5274796"/>
            <a:ext cx="992188" cy="1250951"/>
            <a:chOff x="5491163" y="2692400"/>
            <a:chExt cx="992188" cy="1250951"/>
          </a:xfrm>
        </p:grpSpPr>
        <p:sp>
          <p:nvSpPr>
            <p:cNvPr id="123" name="Google Shape;123;p13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3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3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3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3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3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3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3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3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3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3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3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5" name="Google Shape;135;p13"/>
          <p:cNvGrpSpPr/>
          <p:nvPr/>
        </p:nvGrpSpPr>
        <p:grpSpPr>
          <a:xfrm rot="6990117">
            <a:off x="11369368" y="-219071"/>
            <a:ext cx="1298576" cy="1169988"/>
            <a:chOff x="5521325" y="3009900"/>
            <a:chExt cx="1298576" cy="1169988"/>
          </a:xfrm>
        </p:grpSpPr>
        <p:sp>
          <p:nvSpPr>
            <p:cNvPr id="136" name="Google Shape;136;p13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13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8" name="Google Shape;138;p13"/>
          <p:cNvGrpSpPr/>
          <p:nvPr/>
        </p:nvGrpSpPr>
        <p:grpSpPr>
          <a:xfrm rot="4608433">
            <a:off x="8986864" y="1350189"/>
            <a:ext cx="992188" cy="1250951"/>
            <a:chOff x="5491163" y="2692400"/>
            <a:chExt cx="992188" cy="1250951"/>
          </a:xfrm>
        </p:grpSpPr>
        <p:sp>
          <p:nvSpPr>
            <p:cNvPr id="139" name="Google Shape;139;p13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13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3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3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3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p13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145;p13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p13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147;p13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p13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13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13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1" name="Google Shape;151;p13"/>
          <p:cNvGrpSpPr/>
          <p:nvPr/>
        </p:nvGrpSpPr>
        <p:grpSpPr>
          <a:xfrm rot="-6719487">
            <a:off x="10484746" y="1358556"/>
            <a:ext cx="2185988" cy="2346325"/>
            <a:chOff x="5162550" y="2620963"/>
            <a:chExt cx="2185988" cy="2346325"/>
          </a:xfrm>
        </p:grpSpPr>
        <p:sp>
          <p:nvSpPr>
            <p:cNvPr id="152" name="Google Shape;152;p13"/>
            <p:cNvSpPr/>
            <p:nvPr/>
          </p:nvSpPr>
          <p:spPr>
            <a:xfrm>
              <a:off x="5243513" y="2620963"/>
              <a:ext cx="2105025" cy="2346325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p13"/>
            <p:cNvSpPr/>
            <p:nvPr/>
          </p:nvSpPr>
          <p:spPr>
            <a:xfrm>
              <a:off x="5243513" y="2620963"/>
              <a:ext cx="1957388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13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13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13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13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9" name="Google Shape;159;p13"/>
          <p:cNvGrpSpPr/>
          <p:nvPr/>
        </p:nvGrpSpPr>
        <p:grpSpPr>
          <a:xfrm>
            <a:off x="6736262" y="841940"/>
            <a:ext cx="601663" cy="679450"/>
            <a:chOff x="5775325" y="3106738"/>
            <a:chExt cx="601663" cy="679450"/>
          </a:xfrm>
        </p:grpSpPr>
        <p:sp>
          <p:nvSpPr>
            <p:cNvPr id="160" name="Google Shape;160;p13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13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13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13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13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13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13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13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13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13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13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13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13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13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13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13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13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13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13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13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13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13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13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13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13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13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13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3" name="Google Shape;193;p13"/>
          <p:cNvGrpSpPr/>
          <p:nvPr/>
        </p:nvGrpSpPr>
        <p:grpSpPr>
          <a:xfrm rot="-3056490">
            <a:off x="10162159" y="4241400"/>
            <a:ext cx="601663" cy="679450"/>
            <a:chOff x="5775325" y="3106738"/>
            <a:chExt cx="601663" cy="679450"/>
          </a:xfrm>
        </p:grpSpPr>
        <p:sp>
          <p:nvSpPr>
            <p:cNvPr id="194" name="Google Shape;194;p13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13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3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13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13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13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13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13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13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13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13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13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13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3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13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13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13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13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13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13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13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13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13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3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3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3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3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3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13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3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13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13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13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7" name="Google Shape;227;p13"/>
          <p:cNvGrpSpPr/>
          <p:nvPr/>
        </p:nvGrpSpPr>
        <p:grpSpPr>
          <a:xfrm rot="362400">
            <a:off x="11608199" y="344272"/>
            <a:ext cx="601663" cy="679450"/>
            <a:chOff x="5775325" y="3106738"/>
            <a:chExt cx="601663" cy="679450"/>
          </a:xfrm>
        </p:grpSpPr>
        <p:sp>
          <p:nvSpPr>
            <p:cNvPr id="228" name="Google Shape;228;p13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3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3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3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3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13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13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13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3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3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3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3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3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3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3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3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3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3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3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3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13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13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0" name="Google Shape;250;p13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13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13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3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13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13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13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3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3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13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13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1" name="Google Shape;261;p13"/>
          <p:cNvSpPr/>
          <p:nvPr/>
        </p:nvSpPr>
        <p:spPr>
          <a:xfrm>
            <a:off x="7654999" y="2502869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13"/>
          <p:cNvSpPr/>
          <p:nvPr/>
        </p:nvSpPr>
        <p:spPr>
          <a:xfrm>
            <a:off x="8195623" y="3993166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13"/>
          <p:cNvSpPr/>
          <p:nvPr/>
        </p:nvSpPr>
        <p:spPr>
          <a:xfrm>
            <a:off x="6840508" y="484402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13"/>
          <p:cNvSpPr/>
          <p:nvPr/>
        </p:nvSpPr>
        <p:spPr>
          <a:xfrm>
            <a:off x="8570616" y="4463496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13"/>
          <p:cNvSpPr/>
          <p:nvPr/>
        </p:nvSpPr>
        <p:spPr>
          <a:xfrm>
            <a:off x="9430110" y="2935673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3"/>
          <p:cNvSpPr/>
          <p:nvPr/>
        </p:nvSpPr>
        <p:spPr>
          <a:xfrm>
            <a:off x="9422563" y="67841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3"/>
          <p:cNvSpPr/>
          <p:nvPr/>
        </p:nvSpPr>
        <p:spPr>
          <a:xfrm>
            <a:off x="11135552" y="125616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3"/>
          <p:cNvSpPr/>
          <p:nvPr/>
        </p:nvSpPr>
        <p:spPr>
          <a:xfrm>
            <a:off x="8853493" y="2562324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3"/>
          <p:cNvSpPr/>
          <p:nvPr/>
        </p:nvSpPr>
        <p:spPr>
          <a:xfrm>
            <a:off x="6628333" y="2429609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3"/>
          <p:cNvSpPr/>
          <p:nvPr/>
        </p:nvSpPr>
        <p:spPr>
          <a:xfrm>
            <a:off x="10055121" y="1172858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3"/>
          <p:cNvSpPr/>
          <p:nvPr/>
        </p:nvSpPr>
        <p:spPr>
          <a:xfrm>
            <a:off x="8539762" y="1609241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13"/>
          <p:cNvSpPr/>
          <p:nvPr/>
        </p:nvSpPr>
        <p:spPr>
          <a:xfrm>
            <a:off x="8491083" y="3498617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13"/>
          <p:cNvSpPr/>
          <p:nvPr/>
        </p:nvSpPr>
        <p:spPr>
          <a:xfrm>
            <a:off x="10378785" y="2262226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3"/>
          <p:cNvSpPr/>
          <p:nvPr/>
        </p:nvSpPr>
        <p:spPr>
          <a:xfrm>
            <a:off x="11673741" y="4252467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3"/>
          <p:cNvSpPr/>
          <p:nvPr/>
        </p:nvSpPr>
        <p:spPr>
          <a:xfrm>
            <a:off x="7704488" y="4543502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3"/>
          <p:cNvSpPr/>
          <p:nvPr/>
        </p:nvSpPr>
        <p:spPr>
          <a:xfrm>
            <a:off x="312743" y="503622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13"/>
          <p:cNvSpPr/>
          <p:nvPr/>
        </p:nvSpPr>
        <p:spPr>
          <a:xfrm>
            <a:off x="593786" y="311715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13"/>
          <p:cNvSpPr txBox="1"/>
          <p:nvPr/>
        </p:nvSpPr>
        <p:spPr>
          <a:xfrm>
            <a:off x="985625" y="2262225"/>
            <a:ext cx="49725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6000" b="1">
                <a:solidFill>
                  <a:srgbClr val="69A200"/>
                </a:solidFill>
              </a:rPr>
              <a:t>專題報告</a:t>
            </a:r>
            <a:endParaRPr sz="6000" b="1"/>
          </a:p>
        </p:txBody>
      </p:sp>
      <p:sp>
        <p:nvSpPr>
          <p:cNvPr id="279" name="Google Shape;279;p13"/>
          <p:cNvSpPr/>
          <p:nvPr/>
        </p:nvSpPr>
        <p:spPr>
          <a:xfrm>
            <a:off x="663575" y="3810000"/>
            <a:ext cx="3838800" cy="895200"/>
          </a:xfrm>
          <a:prstGeom prst="roundRect">
            <a:avLst>
              <a:gd name="adj" fmla="val 50000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chemeClr val="lt1"/>
                </a:solidFill>
              </a:rPr>
              <a:t>對象：四至六年級學生</a:t>
            </a:r>
            <a:endParaRPr sz="2400" b="1">
              <a:solidFill>
                <a:schemeClr val="lt1"/>
              </a:solidFill>
            </a:endParaRPr>
          </a:p>
        </p:txBody>
      </p:sp>
      <p:pic>
        <p:nvPicPr>
          <p:cNvPr id="280" name="Google Shape;280;p13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452450" y="104564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3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" name="Google Shape;287;p14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288" name="Google Shape;288;p14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89" name="Google Shape;289;p1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90" name="Google Shape;290;p1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91" name="Google Shape;291;p1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2" name="Google Shape;292;p1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3" name="Google Shape;293;p1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4" name="Google Shape;294;p1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5" name="Google Shape;295;p1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6" name="Google Shape;296;p1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97" name="Google Shape;297;p1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98" name="Google Shape;298;p1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99" name="Google Shape;299;p1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0" name="Google Shape;300;p1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1" name="Google Shape;301;p1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2" name="Google Shape;302;p1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3" name="Google Shape;303;p1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4" name="Google Shape;304;p1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5" name="Google Shape;305;p1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6" name="Google Shape;306;p1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7" name="Google Shape;307;p1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8" name="Google Shape;308;p1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" name="Google Shape;309;p1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10" name="Google Shape;310;p1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11" name="Google Shape;311;p1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" name="Google Shape;312;p1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" name="Google Shape;313;p1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" name="Google Shape;314;p1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5" name="Google Shape;315;p1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6" name="Google Shape;316;p1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" name="Google Shape;317;p1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" name="Google Shape;318;p1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" name="Google Shape;319;p1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0" name="Google Shape;320;p1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1" name="Google Shape;321;p1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2" name="Google Shape;322;p1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3" name="Google Shape;323;p1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" name="Google Shape;324;p1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" name="Google Shape;325;p1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" name="Google Shape;326;p1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" name="Google Shape;327;p1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8" name="Google Shape;328;p1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9" name="Google Shape;329;p1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" name="Google Shape;330;p1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" name="Google Shape;331;p1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" name="Google Shape;332;p1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3" name="Google Shape;333;p1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4" name="Google Shape;334;p1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5" name="Google Shape;335;p1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6" name="Google Shape;336;p1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" name="Google Shape;337;p1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" name="Google Shape;338;p1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" name="Google Shape;339;p1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" name="Google Shape;340;p1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1" name="Google Shape;341;p1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2" name="Google Shape;342;p1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" name="Google Shape;343;p1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344" name="Google Shape;344;p14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45" name="Google Shape;345;p1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46" name="Google Shape;346;p1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47" name="Google Shape;347;p1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" name="Google Shape;348;p1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" name="Google Shape;349;p1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0" name="Google Shape;350;p1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1" name="Google Shape;351;p1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2" name="Google Shape;352;p1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53" name="Google Shape;353;p1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54" name="Google Shape;354;p1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" name="Google Shape;355;p1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6" name="Google Shape;356;p1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7" name="Google Shape;357;p1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8" name="Google Shape;358;p1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9" name="Google Shape;359;p1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0" name="Google Shape;360;p1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1" name="Google Shape;361;p1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2" name="Google Shape;362;p1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3" name="Google Shape;363;p1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4" name="Google Shape;364;p1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65" name="Google Shape;365;p1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66" name="Google Shape;366;p1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67" name="Google Shape;367;p1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68" name="Google Shape;368;p1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69" name="Google Shape;369;p1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0" name="Google Shape;370;p1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1" name="Google Shape;371;p1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2" name="Google Shape;372;p1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3" name="Google Shape;373;p1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4" name="Google Shape;374;p1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5" name="Google Shape;375;p1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6" name="Google Shape;376;p1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7" name="Google Shape;377;p1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8" name="Google Shape;378;p1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9" name="Google Shape;379;p1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0" name="Google Shape;380;p1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1" name="Google Shape;381;p1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2" name="Google Shape;382;p1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3" name="Google Shape;383;p1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4" name="Google Shape;384;p1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5" name="Google Shape;385;p1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6" name="Google Shape;386;p1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7" name="Google Shape;387;p1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8" name="Google Shape;388;p1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9" name="Google Shape;389;p1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0" name="Google Shape;390;p1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1" name="Google Shape;391;p1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2" name="Google Shape;392;p1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3" name="Google Shape;393;p1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4" name="Google Shape;394;p1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5" name="Google Shape;395;p1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6" name="Google Shape;396;p1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7" name="Google Shape;397;p1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8" name="Google Shape;398;p1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9" name="Google Shape;399;p1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400" name="Google Shape;400;p14"/>
          <p:cNvSpPr txBox="1"/>
          <p:nvPr/>
        </p:nvSpPr>
        <p:spPr>
          <a:xfrm>
            <a:off x="4669633" y="206571"/>
            <a:ext cx="2944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4000" b="1">
                <a:solidFill>
                  <a:srgbClr val="69A200"/>
                </a:solidFill>
              </a:rPr>
              <a:t>影片觀賞</a:t>
            </a:r>
            <a:endParaRPr sz="4000"/>
          </a:p>
        </p:txBody>
      </p:sp>
      <p:pic>
        <p:nvPicPr>
          <p:cNvPr id="401" name="Google Shape;401;p14" title="探討活動5-2綠豆苗的生長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87425" y="1061300"/>
            <a:ext cx="7627333" cy="572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14"/>
          <p:cNvPicPr preferRelativeResize="0"/>
          <p:nvPr/>
        </p:nvPicPr>
        <p:blipFill rotWithShape="1">
          <a:blip r:embed="rId5">
            <a:alphaModFix/>
          </a:blip>
          <a:srcRect l="13824" t="30804" r="12990" b="22372"/>
          <a:stretch/>
        </p:blipFill>
        <p:spPr>
          <a:xfrm>
            <a:off x="88871" y="31064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14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" name="Google Shape;409;p15"/>
          <p:cNvPicPr preferRelativeResize="0"/>
          <p:nvPr/>
        </p:nvPicPr>
        <p:blipFill rotWithShape="1">
          <a:blip r:embed="rId3">
            <a:alphaModFix/>
          </a:blip>
          <a:srcRect l="38936" t="30152" r="45039" b="54157"/>
          <a:stretch/>
        </p:blipFill>
        <p:spPr>
          <a:xfrm rot="-692095">
            <a:off x="3728538" y="-32352"/>
            <a:ext cx="1497329" cy="1396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15"/>
          <p:cNvPicPr preferRelativeResize="0"/>
          <p:nvPr/>
        </p:nvPicPr>
        <p:blipFill rotWithShape="1">
          <a:blip r:embed="rId3">
            <a:alphaModFix/>
          </a:blip>
          <a:srcRect l="39772" t="44896" r="44809" b="44200"/>
          <a:stretch/>
        </p:blipFill>
        <p:spPr>
          <a:xfrm rot="-55780">
            <a:off x="5542973" y="216006"/>
            <a:ext cx="1338851" cy="899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15"/>
          <p:cNvPicPr preferRelativeResize="0"/>
          <p:nvPr/>
        </p:nvPicPr>
        <p:blipFill rotWithShape="1">
          <a:blip r:embed="rId3">
            <a:alphaModFix/>
          </a:blip>
          <a:srcRect l="38936" t="30152" r="45039" b="54157"/>
          <a:stretch/>
        </p:blipFill>
        <p:spPr>
          <a:xfrm rot="1063330">
            <a:off x="6956278" y="-33016"/>
            <a:ext cx="1496026" cy="1397457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5"/>
          <p:cNvSpPr txBox="1"/>
          <p:nvPr/>
        </p:nvSpPr>
        <p:spPr>
          <a:xfrm>
            <a:off x="1723338" y="1416775"/>
            <a:ext cx="8978100" cy="6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600" b="1">
                <a:solidFill>
                  <a:srgbClr val="B45F06"/>
                </a:solidFill>
              </a:rPr>
              <a:t>植物若要健康地生長，需要甚麼條件？</a:t>
            </a:r>
            <a:endParaRPr sz="3600" b="1">
              <a:solidFill>
                <a:srgbClr val="B45F06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 b="1">
              <a:solidFill>
                <a:srgbClr val="B45F06"/>
              </a:solidFill>
            </a:endParaRPr>
          </a:p>
        </p:txBody>
      </p:sp>
      <p:pic>
        <p:nvPicPr>
          <p:cNvPr id="413" name="Google Shape;41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20750" y="2423074"/>
            <a:ext cx="2765905" cy="2606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1792" y="3845075"/>
            <a:ext cx="2823035" cy="2659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6372" y="2390375"/>
            <a:ext cx="2823028" cy="2671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15"/>
          <p:cNvPicPr preferRelativeResize="0"/>
          <p:nvPr/>
        </p:nvPicPr>
        <p:blipFill rotWithShape="1">
          <a:blip r:embed="rId7">
            <a:alphaModFix/>
          </a:blip>
          <a:srcRect l="13824" t="30804" r="12990" b="22372"/>
          <a:stretch/>
        </p:blipFill>
        <p:spPr>
          <a:xfrm>
            <a:off x="94931" y="10058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15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3</a:t>
            </a:r>
            <a:endParaRPr sz="180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7CC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23" name="Google Shape;423;p16"/>
          <p:cNvGrpSpPr/>
          <p:nvPr/>
        </p:nvGrpSpPr>
        <p:grpSpPr>
          <a:xfrm>
            <a:off x="0" y="5586846"/>
            <a:ext cx="12192000" cy="1458046"/>
            <a:chOff x="681038" y="2800350"/>
            <a:chExt cx="11004550" cy="1316038"/>
          </a:xfrm>
        </p:grpSpPr>
        <p:sp>
          <p:nvSpPr>
            <p:cNvPr id="424" name="Google Shape;424;p16"/>
            <p:cNvSpPr/>
            <p:nvPr/>
          </p:nvSpPr>
          <p:spPr>
            <a:xfrm>
              <a:off x="681038" y="2805113"/>
              <a:ext cx="723900" cy="1204913"/>
            </a:xfrm>
            <a:custGeom>
              <a:avLst/>
              <a:gdLst/>
              <a:ahLst/>
              <a:cxnLst/>
              <a:rect l="l" t="t" r="r" b="b"/>
              <a:pathLst>
                <a:path w="171" h="282" extrusionOk="0">
                  <a:moveTo>
                    <a:pt x="49" y="20"/>
                  </a:move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52" y="31"/>
                    <a:pt x="47" y="47"/>
                  </a:cubicBezTo>
                  <a:cubicBezTo>
                    <a:pt x="42" y="62"/>
                    <a:pt x="31" y="60"/>
                    <a:pt x="31" y="60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94"/>
                    <a:pt x="28" y="96"/>
                    <a:pt x="25" y="95"/>
                  </a:cubicBezTo>
                  <a:cubicBezTo>
                    <a:pt x="22" y="94"/>
                    <a:pt x="19" y="93"/>
                    <a:pt x="19" y="93"/>
                  </a:cubicBezTo>
                  <a:cubicBezTo>
                    <a:pt x="19" y="93"/>
                    <a:pt x="25" y="108"/>
                    <a:pt x="22" y="113"/>
                  </a:cubicBezTo>
                  <a:cubicBezTo>
                    <a:pt x="20" y="119"/>
                    <a:pt x="9" y="118"/>
                    <a:pt x="9" y="118"/>
                  </a:cubicBezTo>
                  <a:cubicBezTo>
                    <a:pt x="9" y="118"/>
                    <a:pt x="17" y="146"/>
                    <a:pt x="12" y="152"/>
                  </a:cubicBezTo>
                  <a:cubicBezTo>
                    <a:pt x="7" y="157"/>
                    <a:pt x="1" y="152"/>
                    <a:pt x="1" y="152"/>
                  </a:cubicBezTo>
                  <a:cubicBezTo>
                    <a:pt x="1" y="152"/>
                    <a:pt x="8" y="172"/>
                    <a:pt x="5" y="177"/>
                  </a:cubicBezTo>
                  <a:cubicBezTo>
                    <a:pt x="2" y="182"/>
                    <a:pt x="0" y="182"/>
                    <a:pt x="0" y="182"/>
                  </a:cubicBezTo>
                  <a:cubicBezTo>
                    <a:pt x="0" y="182"/>
                    <a:pt x="10" y="197"/>
                    <a:pt x="11" y="202"/>
                  </a:cubicBezTo>
                  <a:cubicBezTo>
                    <a:pt x="11" y="208"/>
                    <a:pt x="4" y="208"/>
                    <a:pt x="4" y="208"/>
                  </a:cubicBezTo>
                  <a:cubicBezTo>
                    <a:pt x="4" y="208"/>
                    <a:pt x="15" y="218"/>
                    <a:pt x="20" y="219"/>
                  </a:cubicBezTo>
                  <a:cubicBezTo>
                    <a:pt x="24" y="221"/>
                    <a:pt x="24" y="227"/>
                    <a:pt x="24" y="227"/>
                  </a:cubicBezTo>
                  <a:cubicBezTo>
                    <a:pt x="24" y="227"/>
                    <a:pt x="33" y="232"/>
                    <a:pt x="47" y="239"/>
                  </a:cubicBezTo>
                  <a:cubicBezTo>
                    <a:pt x="61" y="247"/>
                    <a:pt x="81" y="251"/>
                    <a:pt x="75" y="257"/>
                  </a:cubicBezTo>
                  <a:cubicBezTo>
                    <a:pt x="70" y="262"/>
                    <a:pt x="73" y="259"/>
                    <a:pt x="73" y="259"/>
                  </a:cubicBezTo>
                  <a:cubicBezTo>
                    <a:pt x="73" y="259"/>
                    <a:pt x="83" y="261"/>
                    <a:pt x="86" y="264"/>
                  </a:cubicBezTo>
                  <a:cubicBezTo>
                    <a:pt x="89" y="267"/>
                    <a:pt x="102" y="282"/>
                    <a:pt x="102" y="282"/>
                  </a:cubicBezTo>
                  <a:cubicBezTo>
                    <a:pt x="102" y="282"/>
                    <a:pt x="100" y="261"/>
                    <a:pt x="105" y="258"/>
                  </a:cubicBezTo>
                  <a:cubicBezTo>
                    <a:pt x="109" y="254"/>
                    <a:pt x="111" y="254"/>
                    <a:pt x="111" y="254"/>
                  </a:cubicBezTo>
                  <a:cubicBezTo>
                    <a:pt x="109" y="252"/>
                    <a:pt x="109" y="252"/>
                    <a:pt x="109" y="252"/>
                  </a:cubicBezTo>
                  <a:cubicBezTo>
                    <a:pt x="109" y="252"/>
                    <a:pt x="119" y="243"/>
                    <a:pt x="127" y="240"/>
                  </a:cubicBezTo>
                  <a:cubicBezTo>
                    <a:pt x="135" y="238"/>
                    <a:pt x="140" y="235"/>
                    <a:pt x="140" y="235"/>
                  </a:cubicBezTo>
                  <a:cubicBezTo>
                    <a:pt x="135" y="229"/>
                    <a:pt x="135" y="229"/>
                    <a:pt x="135" y="229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16"/>
                    <a:pt x="161" y="209"/>
                    <a:pt x="164" y="207"/>
                  </a:cubicBezTo>
                  <a:cubicBezTo>
                    <a:pt x="167" y="205"/>
                    <a:pt x="171" y="202"/>
                    <a:pt x="171" y="202"/>
                  </a:cubicBezTo>
                  <a:cubicBezTo>
                    <a:pt x="162" y="198"/>
                    <a:pt x="162" y="198"/>
                    <a:pt x="162" y="198"/>
                  </a:cubicBezTo>
                  <a:cubicBezTo>
                    <a:pt x="162" y="198"/>
                    <a:pt x="165" y="194"/>
                    <a:pt x="167" y="189"/>
                  </a:cubicBezTo>
                  <a:cubicBezTo>
                    <a:pt x="169" y="183"/>
                    <a:pt x="160" y="173"/>
                    <a:pt x="160" y="173"/>
                  </a:cubicBezTo>
                  <a:cubicBezTo>
                    <a:pt x="160" y="173"/>
                    <a:pt x="166" y="162"/>
                    <a:pt x="165" y="160"/>
                  </a:cubicBezTo>
                  <a:cubicBezTo>
                    <a:pt x="165" y="158"/>
                    <a:pt x="164" y="155"/>
                    <a:pt x="164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49" y="151"/>
                    <a:pt x="149" y="151"/>
                    <a:pt x="149" y="151"/>
                  </a:cubicBezTo>
                  <a:cubicBezTo>
                    <a:pt x="149" y="151"/>
                    <a:pt x="152" y="144"/>
                    <a:pt x="146" y="131"/>
                  </a:cubicBezTo>
                  <a:cubicBezTo>
                    <a:pt x="141" y="117"/>
                    <a:pt x="138" y="114"/>
                    <a:pt x="138" y="114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2" y="115"/>
                    <a:pt x="127" y="106"/>
                  </a:cubicBezTo>
                  <a:cubicBezTo>
                    <a:pt x="122" y="98"/>
                    <a:pt x="120" y="93"/>
                    <a:pt x="120" y="93"/>
                  </a:cubicBezTo>
                  <a:cubicBezTo>
                    <a:pt x="115" y="102"/>
                    <a:pt x="115" y="102"/>
                    <a:pt x="115" y="102"/>
                  </a:cubicBezTo>
                  <a:cubicBezTo>
                    <a:pt x="115" y="102"/>
                    <a:pt x="108" y="89"/>
                    <a:pt x="104" y="88"/>
                  </a:cubicBezTo>
                  <a:cubicBezTo>
                    <a:pt x="103" y="88"/>
                    <a:pt x="102" y="88"/>
                    <a:pt x="101" y="89"/>
                  </a:cubicBezTo>
                  <a:cubicBezTo>
                    <a:pt x="98" y="89"/>
                    <a:pt x="96" y="89"/>
                    <a:pt x="93" y="85"/>
                  </a:cubicBezTo>
                  <a:cubicBezTo>
                    <a:pt x="89" y="79"/>
                    <a:pt x="81" y="58"/>
                    <a:pt x="81" y="58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1"/>
                    <a:pt x="70" y="55"/>
                    <a:pt x="68" y="46"/>
                  </a:cubicBezTo>
                  <a:cubicBezTo>
                    <a:pt x="66" y="37"/>
                    <a:pt x="65" y="33"/>
                    <a:pt x="65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2"/>
                    <a:pt x="59" y="26"/>
                    <a:pt x="57" y="18"/>
                  </a:cubicBezTo>
                  <a:cubicBezTo>
                    <a:pt x="54" y="10"/>
                    <a:pt x="50" y="0"/>
                    <a:pt x="50" y="0"/>
                  </a:cubicBezTo>
                  <a:cubicBezTo>
                    <a:pt x="49" y="20"/>
                    <a:pt x="49" y="20"/>
                    <a:pt x="49" y="20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16"/>
            <p:cNvSpPr/>
            <p:nvPr/>
          </p:nvSpPr>
          <p:spPr>
            <a:xfrm>
              <a:off x="681038" y="2852738"/>
              <a:ext cx="411163" cy="1131888"/>
            </a:xfrm>
            <a:custGeom>
              <a:avLst/>
              <a:gdLst/>
              <a:ahLst/>
              <a:cxnLst/>
              <a:rect l="l" t="t" r="r" b="b"/>
              <a:pathLst>
                <a:path w="97" h="265" extrusionOk="0">
                  <a:moveTo>
                    <a:pt x="50" y="0"/>
                  </a:moveTo>
                  <a:cubicBezTo>
                    <a:pt x="49" y="9"/>
                    <a:pt x="49" y="9"/>
                    <a:pt x="49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9" y="15"/>
                    <a:pt x="49" y="26"/>
                  </a:cubicBezTo>
                  <a:cubicBezTo>
                    <a:pt x="49" y="29"/>
                    <a:pt x="48" y="33"/>
                    <a:pt x="47" y="36"/>
                  </a:cubicBezTo>
                  <a:cubicBezTo>
                    <a:pt x="43" y="48"/>
                    <a:pt x="35" y="49"/>
                    <a:pt x="32" y="49"/>
                  </a:cubicBezTo>
                  <a:cubicBezTo>
                    <a:pt x="32" y="49"/>
                    <a:pt x="31" y="49"/>
                    <a:pt x="31" y="49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2" y="83"/>
                    <a:pt x="29" y="84"/>
                    <a:pt x="27" y="84"/>
                  </a:cubicBezTo>
                  <a:cubicBezTo>
                    <a:pt x="26" y="84"/>
                    <a:pt x="25" y="84"/>
                    <a:pt x="25" y="84"/>
                  </a:cubicBezTo>
                  <a:cubicBezTo>
                    <a:pt x="22" y="83"/>
                    <a:pt x="19" y="82"/>
                    <a:pt x="19" y="82"/>
                  </a:cubicBezTo>
                  <a:cubicBezTo>
                    <a:pt x="19" y="82"/>
                    <a:pt x="23" y="92"/>
                    <a:pt x="23" y="99"/>
                  </a:cubicBezTo>
                  <a:cubicBezTo>
                    <a:pt x="23" y="100"/>
                    <a:pt x="23" y="101"/>
                    <a:pt x="22" y="102"/>
                  </a:cubicBezTo>
                  <a:cubicBezTo>
                    <a:pt x="20" y="107"/>
                    <a:pt x="11" y="107"/>
                    <a:pt x="9" y="107"/>
                  </a:cubicBezTo>
                  <a:cubicBezTo>
                    <a:pt x="9" y="107"/>
                    <a:pt x="9" y="107"/>
                    <a:pt x="9" y="107"/>
                  </a:cubicBezTo>
                  <a:cubicBezTo>
                    <a:pt x="9" y="107"/>
                    <a:pt x="13" y="123"/>
                    <a:pt x="13" y="133"/>
                  </a:cubicBezTo>
                  <a:cubicBezTo>
                    <a:pt x="13" y="137"/>
                    <a:pt x="13" y="139"/>
                    <a:pt x="12" y="141"/>
                  </a:cubicBezTo>
                  <a:cubicBezTo>
                    <a:pt x="10" y="143"/>
                    <a:pt x="8" y="143"/>
                    <a:pt x="6" y="143"/>
                  </a:cubicBezTo>
                  <a:cubicBezTo>
                    <a:pt x="3" y="143"/>
                    <a:pt x="1" y="141"/>
                    <a:pt x="1" y="141"/>
                  </a:cubicBezTo>
                  <a:cubicBezTo>
                    <a:pt x="1" y="141"/>
                    <a:pt x="6" y="154"/>
                    <a:pt x="6" y="162"/>
                  </a:cubicBezTo>
                  <a:cubicBezTo>
                    <a:pt x="6" y="164"/>
                    <a:pt x="5" y="165"/>
                    <a:pt x="5" y="166"/>
                  </a:cubicBezTo>
                  <a:cubicBezTo>
                    <a:pt x="3" y="170"/>
                    <a:pt x="1" y="171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1"/>
                    <a:pt x="10" y="186"/>
                    <a:pt x="11" y="191"/>
                  </a:cubicBezTo>
                  <a:cubicBezTo>
                    <a:pt x="11" y="191"/>
                    <a:pt x="11" y="192"/>
                    <a:pt x="11" y="192"/>
                  </a:cubicBezTo>
                  <a:cubicBezTo>
                    <a:pt x="11" y="196"/>
                    <a:pt x="5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15" y="207"/>
                    <a:pt x="20" y="208"/>
                  </a:cubicBezTo>
                  <a:cubicBezTo>
                    <a:pt x="24" y="210"/>
                    <a:pt x="24" y="214"/>
                    <a:pt x="24" y="215"/>
                  </a:cubicBezTo>
                  <a:cubicBezTo>
                    <a:pt x="24" y="216"/>
                    <a:pt x="24" y="216"/>
                    <a:pt x="24" y="216"/>
                  </a:cubicBezTo>
                  <a:cubicBezTo>
                    <a:pt x="24" y="216"/>
                    <a:pt x="33" y="221"/>
                    <a:pt x="47" y="228"/>
                  </a:cubicBezTo>
                  <a:cubicBezTo>
                    <a:pt x="59" y="235"/>
                    <a:pt x="76" y="239"/>
                    <a:pt x="76" y="244"/>
                  </a:cubicBezTo>
                  <a:cubicBezTo>
                    <a:pt x="76" y="245"/>
                    <a:pt x="76" y="245"/>
                    <a:pt x="75" y="246"/>
                  </a:cubicBezTo>
                  <a:cubicBezTo>
                    <a:pt x="74" y="247"/>
                    <a:pt x="73" y="248"/>
                    <a:pt x="73" y="248"/>
                  </a:cubicBezTo>
                  <a:cubicBezTo>
                    <a:pt x="74" y="249"/>
                    <a:pt x="84" y="250"/>
                    <a:pt x="86" y="253"/>
                  </a:cubicBezTo>
                  <a:cubicBezTo>
                    <a:pt x="88" y="255"/>
                    <a:pt x="93" y="260"/>
                    <a:pt x="97" y="265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16"/>
            <p:cNvSpPr/>
            <p:nvPr/>
          </p:nvSpPr>
          <p:spPr>
            <a:xfrm>
              <a:off x="985838" y="3911600"/>
              <a:ext cx="4763" cy="476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Google Shape;427;p16"/>
            <p:cNvSpPr/>
            <p:nvPr/>
          </p:nvSpPr>
          <p:spPr>
            <a:xfrm>
              <a:off x="909638" y="2941638"/>
              <a:ext cx="223838" cy="1166813"/>
            </a:xfrm>
            <a:custGeom>
              <a:avLst/>
              <a:gdLst/>
              <a:ahLst/>
              <a:cxnLst/>
              <a:rect l="l" t="t" r="r" b="b"/>
              <a:pathLst>
                <a:path w="53" h="273" extrusionOk="0">
                  <a:moveTo>
                    <a:pt x="0" y="0"/>
                  </a:moveTo>
                  <a:cubicBezTo>
                    <a:pt x="0" y="0"/>
                    <a:pt x="3" y="18"/>
                    <a:pt x="7" y="43"/>
                  </a:cubicBezTo>
                  <a:cubicBezTo>
                    <a:pt x="9" y="56"/>
                    <a:pt x="11" y="71"/>
                    <a:pt x="14" y="87"/>
                  </a:cubicBezTo>
                  <a:cubicBezTo>
                    <a:pt x="15" y="95"/>
                    <a:pt x="16" y="104"/>
                    <a:pt x="18" y="112"/>
                  </a:cubicBezTo>
                  <a:cubicBezTo>
                    <a:pt x="19" y="120"/>
                    <a:pt x="21" y="129"/>
                    <a:pt x="22" y="137"/>
                  </a:cubicBezTo>
                  <a:cubicBezTo>
                    <a:pt x="24" y="146"/>
                    <a:pt x="25" y="154"/>
                    <a:pt x="28" y="163"/>
                  </a:cubicBezTo>
                  <a:cubicBezTo>
                    <a:pt x="30" y="171"/>
                    <a:pt x="32" y="179"/>
                    <a:pt x="34" y="187"/>
                  </a:cubicBezTo>
                  <a:cubicBezTo>
                    <a:pt x="35" y="195"/>
                    <a:pt x="37" y="203"/>
                    <a:pt x="39" y="210"/>
                  </a:cubicBezTo>
                  <a:cubicBezTo>
                    <a:pt x="41" y="217"/>
                    <a:pt x="42" y="224"/>
                    <a:pt x="44" y="230"/>
                  </a:cubicBezTo>
                  <a:cubicBezTo>
                    <a:pt x="50" y="256"/>
                    <a:pt x="53" y="273"/>
                    <a:pt x="53" y="273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3" y="273"/>
                    <a:pt x="48" y="256"/>
                    <a:pt x="41" y="231"/>
                  </a:cubicBezTo>
                  <a:cubicBezTo>
                    <a:pt x="39" y="225"/>
                    <a:pt x="37" y="218"/>
                    <a:pt x="35" y="211"/>
                  </a:cubicBezTo>
                  <a:cubicBezTo>
                    <a:pt x="33" y="203"/>
                    <a:pt x="32" y="196"/>
                    <a:pt x="30" y="188"/>
                  </a:cubicBezTo>
                  <a:cubicBezTo>
                    <a:pt x="28" y="180"/>
                    <a:pt x="26" y="172"/>
                    <a:pt x="24" y="164"/>
                  </a:cubicBezTo>
                  <a:cubicBezTo>
                    <a:pt x="22" y="155"/>
                    <a:pt x="20" y="147"/>
                    <a:pt x="19" y="138"/>
                  </a:cubicBezTo>
                  <a:cubicBezTo>
                    <a:pt x="18" y="129"/>
                    <a:pt x="16" y="121"/>
                    <a:pt x="15" y="112"/>
                  </a:cubicBezTo>
                  <a:cubicBezTo>
                    <a:pt x="14" y="104"/>
                    <a:pt x="13" y="96"/>
                    <a:pt x="11" y="88"/>
                  </a:cubicBezTo>
                  <a:cubicBezTo>
                    <a:pt x="9" y="71"/>
                    <a:pt x="7" y="56"/>
                    <a:pt x="5" y="44"/>
                  </a:cubicBezTo>
                  <a:cubicBezTo>
                    <a:pt x="2" y="18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Google Shape;428;p16"/>
            <p:cNvSpPr/>
            <p:nvPr/>
          </p:nvSpPr>
          <p:spPr>
            <a:xfrm>
              <a:off x="914400" y="3727450"/>
              <a:ext cx="165100" cy="179388"/>
            </a:xfrm>
            <a:custGeom>
              <a:avLst/>
              <a:gdLst/>
              <a:ahLst/>
              <a:cxnLst/>
              <a:rect l="l" t="t" r="r" b="b"/>
              <a:pathLst>
                <a:path w="39" h="42" extrusionOk="0">
                  <a:moveTo>
                    <a:pt x="0" y="0"/>
                  </a:moveTo>
                  <a:cubicBezTo>
                    <a:pt x="0" y="0"/>
                    <a:pt x="3" y="2"/>
                    <a:pt x="8" y="4"/>
                  </a:cubicBezTo>
                  <a:cubicBezTo>
                    <a:pt x="10" y="6"/>
                    <a:pt x="13" y="8"/>
                    <a:pt x="15" y="10"/>
                  </a:cubicBezTo>
                  <a:cubicBezTo>
                    <a:pt x="17" y="11"/>
                    <a:pt x="18" y="12"/>
                    <a:pt x="19" y="13"/>
                  </a:cubicBezTo>
                  <a:cubicBezTo>
                    <a:pt x="21" y="14"/>
                    <a:pt x="22" y="16"/>
                    <a:pt x="23" y="17"/>
                  </a:cubicBezTo>
                  <a:cubicBezTo>
                    <a:pt x="24" y="18"/>
                    <a:pt x="25" y="18"/>
                    <a:pt x="25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2"/>
                    <a:pt x="29" y="24"/>
                    <a:pt x="30" y="25"/>
                  </a:cubicBezTo>
                  <a:cubicBezTo>
                    <a:pt x="32" y="28"/>
                    <a:pt x="34" y="31"/>
                    <a:pt x="35" y="33"/>
                  </a:cubicBezTo>
                  <a:cubicBezTo>
                    <a:pt x="36" y="34"/>
                    <a:pt x="36" y="35"/>
                    <a:pt x="37" y="36"/>
                  </a:cubicBezTo>
                  <a:cubicBezTo>
                    <a:pt x="37" y="37"/>
                    <a:pt x="38" y="38"/>
                    <a:pt x="38" y="39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8" y="41"/>
                    <a:pt x="37" y="40"/>
                  </a:cubicBezTo>
                  <a:cubicBezTo>
                    <a:pt x="36" y="39"/>
                    <a:pt x="34" y="37"/>
                    <a:pt x="33" y="35"/>
                  </a:cubicBezTo>
                  <a:cubicBezTo>
                    <a:pt x="31" y="33"/>
                    <a:pt x="29" y="30"/>
                    <a:pt x="27" y="28"/>
                  </a:cubicBezTo>
                  <a:cubicBezTo>
                    <a:pt x="26" y="26"/>
                    <a:pt x="25" y="25"/>
                    <a:pt x="24" y="23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1" y="20"/>
                    <a:pt x="21" y="19"/>
                  </a:cubicBezTo>
                  <a:cubicBezTo>
                    <a:pt x="20" y="18"/>
                    <a:pt x="19" y="16"/>
                    <a:pt x="17" y="15"/>
                  </a:cubicBezTo>
                  <a:cubicBezTo>
                    <a:pt x="16" y="14"/>
                    <a:pt x="15" y="13"/>
                    <a:pt x="14" y="12"/>
                  </a:cubicBezTo>
                  <a:cubicBezTo>
                    <a:pt x="11" y="9"/>
                    <a:pt x="9" y="7"/>
                    <a:pt x="7" y="6"/>
                  </a:cubicBezTo>
                  <a:cubicBezTo>
                    <a:pt x="3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16"/>
            <p:cNvSpPr/>
            <p:nvPr/>
          </p:nvSpPr>
          <p:spPr>
            <a:xfrm>
              <a:off x="825500" y="3459163"/>
              <a:ext cx="198438" cy="196850"/>
            </a:xfrm>
            <a:custGeom>
              <a:avLst/>
              <a:gdLst/>
              <a:ahLst/>
              <a:cxnLst/>
              <a:rect l="l" t="t" r="r" b="b"/>
              <a:pathLst>
                <a:path w="47" h="46" extrusionOk="0">
                  <a:moveTo>
                    <a:pt x="0" y="0"/>
                  </a:moveTo>
                  <a:cubicBezTo>
                    <a:pt x="0" y="0"/>
                    <a:pt x="1" y="0"/>
                    <a:pt x="2" y="2"/>
                  </a:cubicBezTo>
                  <a:cubicBezTo>
                    <a:pt x="3" y="3"/>
                    <a:pt x="5" y="5"/>
                    <a:pt x="7" y="8"/>
                  </a:cubicBezTo>
                  <a:cubicBezTo>
                    <a:pt x="9" y="10"/>
                    <a:pt x="11" y="12"/>
                    <a:pt x="14" y="15"/>
                  </a:cubicBezTo>
                  <a:cubicBezTo>
                    <a:pt x="15" y="17"/>
                    <a:pt x="17" y="18"/>
                    <a:pt x="18" y="19"/>
                  </a:cubicBezTo>
                  <a:cubicBezTo>
                    <a:pt x="20" y="21"/>
                    <a:pt x="21" y="22"/>
                    <a:pt x="23" y="24"/>
                  </a:cubicBezTo>
                  <a:cubicBezTo>
                    <a:pt x="24" y="25"/>
                    <a:pt x="26" y="26"/>
                    <a:pt x="27" y="28"/>
                  </a:cubicBezTo>
                  <a:cubicBezTo>
                    <a:pt x="29" y="29"/>
                    <a:pt x="30" y="30"/>
                    <a:pt x="32" y="32"/>
                  </a:cubicBezTo>
                  <a:cubicBezTo>
                    <a:pt x="33" y="33"/>
                    <a:pt x="34" y="34"/>
                    <a:pt x="36" y="35"/>
                  </a:cubicBezTo>
                  <a:cubicBezTo>
                    <a:pt x="37" y="37"/>
                    <a:pt x="38" y="38"/>
                    <a:pt x="39" y="39"/>
                  </a:cubicBezTo>
                  <a:cubicBezTo>
                    <a:pt x="41" y="41"/>
                    <a:pt x="43" y="43"/>
                    <a:pt x="45" y="44"/>
                  </a:cubicBezTo>
                  <a:cubicBezTo>
                    <a:pt x="46" y="45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5" y="46"/>
                    <a:pt x="44" y="45"/>
                  </a:cubicBezTo>
                  <a:cubicBezTo>
                    <a:pt x="43" y="45"/>
                    <a:pt x="42" y="44"/>
                    <a:pt x="41" y="44"/>
                  </a:cubicBezTo>
                  <a:cubicBezTo>
                    <a:pt x="40" y="43"/>
                    <a:pt x="38" y="42"/>
                    <a:pt x="37" y="41"/>
                  </a:cubicBezTo>
                  <a:cubicBezTo>
                    <a:pt x="35" y="40"/>
                    <a:pt x="32" y="37"/>
                    <a:pt x="29" y="35"/>
                  </a:cubicBezTo>
                  <a:cubicBezTo>
                    <a:pt x="27" y="33"/>
                    <a:pt x="26" y="32"/>
                    <a:pt x="25" y="31"/>
                  </a:cubicBezTo>
                  <a:cubicBezTo>
                    <a:pt x="23" y="29"/>
                    <a:pt x="22" y="28"/>
                    <a:pt x="20" y="26"/>
                  </a:cubicBezTo>
                  <a:cubicBezTo>
                    <a:pt x="19" y="24"/>
                    <a:pt x="18" y="23"/>
                    <a:pt x="16" y="21"/>
                  </a:cubicBezTo>
                  <a:cubicBezTo>
                    <a:pt x="15" y="20"/>
                    <a:pt x="13" y="18"/>
                    <a:pt x="12" y="17"/>
                  </a:cubicBezTo>
                  <a:cubicBezTo>
                    <a:pt x="10" y="14"/>
                    <a:pt x="8" y="11"/>
                    <a:pt x="6" y="8"/>
                  </a:cubicBezTo>
                  <a:cubicBezTo>
                    <a:pt x="4" y="6"/>
                    <a:pt x="3" y="4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0" name="Google Shape;430;p16"/>
            <p:cNvSpPr/>
            <p:nvPr/>
          </p:nvSpPr>
          <p:spPr>
            <a:xfrm>
              <a:off x="833438" y="3270250"/>
              <a:ext cx="147638" cy="176213"/>
            </a:xfrm>
            <a:custGeom>
              <a:avLst/>
              <a:gdLst/>
              <a:ahLst/>
              <a:cxnLst/>
              <a:rect l="l" t="t" r="r" b="b"/>
              <a:pathLst>
                <a:path w="35" h="41" extrusionOk="0">
                  <a:moveTo>
                    <a:pt x="0" y="0"/>
                  </a:moveTo>
                  <a:cubicBezTo>
                    <a:pt x="0" y="0"/>
                    <a:pt x="10" y="10"/>
                    <a:pt x="19" y="20"/>
                  </a:cubicBezTo>
                  <a:cubicBezTo>
                    <a:pt x="21" y="22"/>
                    <a:pt x="23" y="25"/>
                    <a:pt x="26" y="27"/>
                  </a:cubicBezTo>
                  <a:cubicBezTo>
                    <a:pt x="28" y="29"/>
                    <a:pt x="29" y="32"/>
                    <a:pt x="31" y="34"/>
                  </a:cubicBezTo>
                  <a:cubicBezTo>
                    <a:pt x="34" y="38"/>
                    <a:pt x="35" y="41"/>
                    <a:pt x="3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2" y="39"/>
                    <a:pt x="28" y="36"/>
                  </a:cubicBezTo>
                  <a:cubicBezTo>
                    <a:pt x="26" y="34"/>
                    <a:pt x="24" y="32"/>
                    <a:pt x="22" y="30"/>
                  </a:cubicBezTo>
                  <a:cubicBezTo>
                    <a:pt x="20" y="27"/>
                    <a:pt x="18" y="25"/>
                    <a:pt x="16" y="22"/>
                  </a:cubicBezTo>
                  <a:cubicBezTo>
                    <a:pt x="8" y="1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884238" y="3138488"/>
              <a:ext cx="58738" cy="68263"/>
            </a:xfrm>
            <a:custGeom>
              <a:avLst/>
              <a:gdLst/>
              <a:ahLst/>
              <a:cxnLst/>
              <a:rect l="l" t="t" r="r" b="b"/>
              <a:pathLst>
                <a:path w="14" h="16" extrusionOk="0">
                  <a:moveTo>
                    <a:pt x="0" y="0"/>
                  </a:moveTo>
                  <a:cubicBezTo>
                    <a:pt x="0" y="0"/>
                    <a:pt x="4" y="4"/>
                    <a:pt x="8" y="7"/>
                  </a:cubicBezTo>
                  <a:cubicBezTo>
                    <a:pt x="9" y="8"/>
                    <a:pt x="10" y="9"/>
                    <a:pt x="11" y="10"/>
                  </a:cubicBezTo>
                  <a:cubicBezTo>
                    <a:pt x="12" y="11"/>
                    <a:pt x="12" y="12"/>
                    <a:pt x="13" y="13"/>
                  </a:cubicBezTo>
                  <a:cubicBezTo>
                    <a:pt x="14" y="14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2" y="16"/>
                    <a:pt x="10" y="15"/>
                  </a:cubicBezTo>
                  <a:cubicBezTo>
                    <a:pt x="9" y="14"/>
                    <a:pt x="9" y="13"/>
                    <a:pt x="8" y="12"/>
                  </a:cubicBezTo>
                  <a:cubicBezTo>
                    <a:pt x="7" y="11"/>
                    <a:pt x="6" y="10"/>
                    <a:pt x="6" y="9"/>
                  </a:cubicBezTo>
                  <a:cubicBezTo>
                    <a:pt x="3" y="5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960438" y="3163888"/>
              <a:ext cx="55563" cy="158750"/>
            </a:xfrm>
            <a:custGeom>
              <a:avLst/>
              <a:gdLst/>
              <a:ahLst/>
              <a:cxnLst/>
              <a:rect l="l" t="t" r="r" b="b"/>
              <a:pathLst>
                <a:path w="13" h="37" extrusionOk="0">
                  <a:moveTo>
                    <a:pt x="13" y="0"/>
                  </a:moveTo>
                  <a:cubicBezTo>
                    <a:pt x="13" y="0"/>
                    <a:pt x="13" y="2"/>
                    <a:pt x="13" y="6"/>
                  </a:cubicBezTo>
                  <a:cubicBezTo>
                    <a:pt x="13" y="8"/>
                    <a:pt x="13" y="10"/>
                    <a:pt x="12" y="13"/>
                  </a:cubicBezTo>
                  <a:cubicBezTo>
                    <a:pt x="12" y="15"/>
                    <a:pt x="11" y="17"/>
                    <a:pt x="11" y="20"/>
                  </a:cubicBezTo>
                  <a:cubicBezTo>
                    <a:pt x="10" y="22"/>
                    <a:pt x="10" y="25"/>
                    <a:pt x="9" y="27"/>
                  </a:cubicBezTo>
                  <a:cubicBezTo>
                    <a:pt x="9" y="29"/>
                    <a:pt x="8" y="29"/>
                    <a:pt x="7" y="30"/>
                  </a:cubicBezTo>
                  <a:cubicBezTo>
                    <a:pt x="7" y="31"/>
                    <a:pt x="6" y="32"/>
                    <a:pt x="6" y="33"/>
                  </a:cubicBezTo>
                  <a:cubicBezTo>
                    <a:pt x="5" y="34"/>
                    <a:pt x="4" y="34"/>
                    <a:pt x="4" y="35"/>
                  </a:cubicBezTo>
                  <a:cubicBezTo>
                    <a:pt x="3" y="35"/>
                    <a:pt x="2" y="36"/>
                    <a:pt x="2" y="36"/>
                  </a:cubicBezTo>
                  <a:cubicBezTo>
                    <a:pt x="1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6"/>
                    <a:pt x="1" y="35"/>
                  </a:cubicBezTo>
                  <a:cubicBezTo>
                    <a:pt x="1" y="34"/>
                    <a:pt x="2" y="33"/>
                    <a:pt x="3" y="31"/>
                  </a:cubicBezTo>
                  <a:cubicBezTo>
                    <a:pt x="3" y="30"/>
                    <a:pt x="3" y="29"/>
                    <a:pt x="4" y="28"/>
                  </a:cubicBezTo>
                  <a:cubicBezTo>
                    <a:pt x="4" y="28"/>
                    <a:pt x="5" y="26"/>
                    <a:pt x="5" y="26"/>
                  </a:cubicBezTo>
                  <a:cubicBezTo>
                    <a:pt x="6" y="23"/>
                    <a:pt x="7" y="21"/>
                    <a:pt x="8" y="19"/>
                  </a:cubicBezTo>
                  <a:cubicBezTo>
                    <a:pt x="11" y="1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993775" y="3330575"/>
              <a:ext cx="106363" cy="196850"/>
            </a:xfrm>
            <a:custGeom>
              <a:avLst/>
              <a:gdLst/>
              <a:ahLst/>
              <a:cxnLst/>
              <a:rect l="l" t="t" r="r" b="b"/>
              <a:pathLst>
                <a:path w="25" h="46" extrusionOk="0">
                  <a:moveTo>
                    <a:pt x="25" y="0"/>
                  </a:moveTo>
                  <a:cubicBezTo>
                    <a:pt x="25" y="0"/>
                    <a:pt x="25" y="3"/>
                    <a:pt x="24" y="8"/>
                  </a:cubicBezTo>
                  <a:cubicBezTo>
                    <a:pt x="24" y="10"/>
                    <a:pt x="23" y="11"/>
                    <a:pt x="23" y="12"/>
                  </a:cubicBezTo>
                  <a:cubicBezTo>
                    <a:pt x="23" y="14"/>
                    <a:pt x="22" y="15"/>
                    <a:pt x="22" y="17"/>
                  </a:cubicBezTo>
                  <a:cubicBezTo>
                    <a:pt x="21" y="18"/>
                    <a:pt x="21" y="20"/>
                    <a:pt x="20" y="21"/>
                  </a:cubicBezTo>
                  <a:cubicBezTo>
                    <a:pt x="20" y="23"/>
                    <a:pt x="19" y="25"/>
                    <a:pt x="18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5" y="32"/>
                    <a:pt x="15" y="34"/>
                    <a:pt x="14" y="35"/>
                  </a:cubicBezTo>
                  <a:cubicBezTo>
                    <a:pt x="12" y="38"/>
                    <a:pt x="10" y="40"/>
                    <a:pt x="8" y="41"/>
                  </a:cubicBezTo>
                  <a:cubicBezTo>
                    <a:pt x="7" y="42"/>
                    <a:pt x="6" y="43"/>
                    <a:pt x="5" y="44"/>
                  </a:cubicBezTo>
                  <a:cubicBezTo>
                    <a:pt x="4" y="44"/>
                    <a:pt x="3" y="45"/>
                    <a:pt x="2" y="45"/>
                  </a:cubicBezTo>
                  <a:cubicBezTo>
                    <a:pt x="1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1" y="45"/>
                    <a:pt x="2" y="44"/>
                  </a:cubicBezTo>
                  <a:cubicBezTo>
                    <a:pt x="3" y="43"/>
                    <a:pt x="4" y="41"/>
                    <a:pt x="5" y="39"/>
                  </a:cubicBezTo>
                  <a:cubicBezTo>
                    <a:pt x="6" y="38"/>
                    <a:pt x="7" y="37"/>
                    <a:pt x="8" y="36"/>
                  </a:cubicBezTo>
                  <a:cubicBezTo>
                    <a:pt x="9" y="35"/>
                    <a:pt x="9" y="34"/>
                    <a:pt x="10" y="33"/>
                  </a:cubicBezTo>
                  <a:cubicBezTo>
                    <a:pt x="11" y="31"/>
                    <a:pt x="12" y="30"/>
                    <a:pt x="13" y="29"/>
                  </a:cubicBezTo>
                  <a:cubicBezTo>
                    <a:pt x="14" y="28"/>
                    <a:pt x="15" y="26"/>
                    <a:pt x="16" y="25"/>
                  </a:cubicBezTo>
                  <a:cubicBezTo>
                    <a:pt x="16" y="23"/>
                    <a:pt x="17" y="22"/>
                    <a:pt x="18" y="20"/>
                  </a:cubicBezTo>
                  <a:cubicBezTo>
                    <a:pt x="18" y="19"/>
                    <a:pt x="19" y="17"/>
                    <a:pt x="19" y="16"/>
                  </a:cubicBezTo>
                  <a:cubicBezTo>
                    <a:pt x="21" y="13"/>
                    <a:pt x="22" y="10"/>
                    <a:pt x="22" y="8"/>
                  </a:cubicBezTo>
                  <a:cubicBezTo>
                    <a:pt x="24" y="3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1041400" y="3497263"/>
              <a:ext cx="117475" cy="234950"/>
            </a:xfrm>
            <a:custGeom>
              <a:avLst/>
              <a:gdLst/>
              <a:ahLst/>
              <a:cxnLst/>
              <a:rect l="l" t="t" r="r" b="b"/>
              <a:pathLst>
                <a:path w="28" h="55" extrusionOk="0">
                  <a:moveTo>
                    <a:pt x="28" y="1"/>
                  </a:moveTo>
                  <a:cubicBezTo>
                    <a:pt x="28" y="1"/>
                    <a:pt x="27" y="4"/>
                    <a:pt x="26" y="10"/>
                  </a:cubicBezTo>
                  <a:cubicBezTo>
                    <a:pt x="26" y="13"/>
                    <a:pt x="25" y="16"/>
                    <a:pt x="24" y="20"/>
                  </a:cubicBezTo>
                  <a:cubicBezTo>
                    <a:pt x="23" y="22"/>
                    <a:pt x="22" y="24"/>
                    <a:pt x="22" y="25"/>
                  </a:cubicBezTo>
                  <a:cubicBezTo>
                    <a:pt x="21" y="27"/>
                    <a:pt x="20" y="29"/>
                    <a:pt x="20" y="31"/>
                  </a:cubicBezTo>
                  <a:cubicBezTo>
                    <a:pt x="19" y="33"/>
                    <a:pt x="18" y="35"/>
                    <a:pt x="17" y="36"/>
                  </a:cubicBezTo>
                  <a:cubicBezTo>
                    <a:pt x="16" y="38"/>
                    <a:pt x="15" y="40"/>
                    <a:pt x="14" y="41"/>
                  </a:cubicBezTo>
                  <a:cubicBezTo>
                    <a:pt x="11" y="44"/>
                    <a:pt x="9" y="47"/>
                    <a:pt x="7" y="49"/>
                  </a:cubicBezTo>
                  <a:cubicBezTo>
                    <a:pt x="5" y="51"/>
                    <a:pt x="3" y="53"/>
                    <a:pt x="2" y="54"/>
                  </a:cubicBezTo>
                  <a:cubicBezTo>
                    <a:pt x="1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4"/>
                    <a:pt x="1" y="53"/>
                  </a:cubicBezTo>
                  <a:cubicBezTo>
                    <a:pt x="1" y="52"/>
                    <a:pt x="2" y="51"/>
                    <a:pt x="3" y="50"/>
                  </a:cubicBezTo>
                  <a:cubicBezTo>
                    <a:pt x="3" y="49"/>
                    <a:pt x="4" y="48"/>
                    <a:pt x="5" y="47"/>
                  </a:cubicBezTo>
                  <a:cubicBezTo>
                    <a:pt x="6" y="44"/>
                    <a:pt x="8" y="42"/>
                    <a:pt x="10" y="39"/>
                  </a:cubicBezTo>
                  <a:cubicBezTo>
                    <a:pt x="12" y="37"/>
                    <a:pt x="13" y="36"/>
                    <a:pt x="14" y="34"/>
                  </a:cubicBezTo>
                  <a:cubicBezTo>
                    <a:pt x="15" y="33"/>
                    <a:pt x="16" y="31"/>
                    <a:pt x="17" y="29"/>
                  </a:cubicBezTo>
                  <a:cubicBezTo>
                    <a:pt x="18" y="28"/>
                    <a:pt x="19" y="26"/>
                    <a:pt x="19" y="24"/>
                  </a:cubicBezTo>
                  <a:cubicBezTo>
                    <a:pt x="20" y="23"/>
                    <a:pt x="21" y="21"/>
                    <a:pt x="21" y="19"/>
                  </a:cubicBezTo>
                  <a:cubicBezTo>
                    <a:pt x="23" y="16"/>
                    <a:pt x="24" y="13"/>
                    <a:pt x="25" y="10"/>
                  </a:cubicBezTo>
                  <a:cubicBezTo>
                    <a:pt x="27" y="4"/>
                    <a:pt x="27" y="0"/>
                    <a:pt x="27" y="0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28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1087438" y="3697288"/>
              <a:ext cx="152400" cy="222250"/>
            </a:xfrm>
            <a:custGeom>
              <a:avLst/>
              <a:gdLst/>
              <a:ahLst/>
              <a:cxnLst/>
              <a:rect l="l" t="t" r="r" b="b"/>
              <a:pathLst>
                <a:path w="36" h="52" extrusionOk="0">
                  <a:moveTo>
                    <a:pt x="36" y="1"/>
                  </a:moveTo>
                  <a:cubicBezTo>
                    <a:pt x="36" y="1"/>
                    <a:pt x="35" y="1"/>
                    <a:pt x="34" y="3"/>
                  </a:cubicBezTo>
                  <a:cubicBezTo>
                    <a:pt x="33" y="4"/>
                    <a:pt x="31" y="6"/>
                    <a:pt x="29" y="8"/>
                  </a:cubicBezTo>
                  <a:cubicBezTo>
                    <a:pt x="27" y="10"/>
                    <a:pt x="25" y="13"/>
                    <a:pt x="22" y="15"/>
                  </a:cubicBezTo>
                  <a:cubicBezTo>
                    <a:pt x="21" y="17"/>
                    <a:pt x="20" y="18"/>
                    <a:pt x="19" y="20"/>
                  </a:cubicBezTo>
                  <a:cubicBezTo>
                    <a:pt x="18" y="21"/>
                    <a:pt x="16" y="23"/>
                    <a:pt x="15" y="25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1" y="31"/>
                    <a:pt x="11" y="33"/>
                    <a:pt x="10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8" y="38"/>
                    <a:pt x="8" y="38"/>
                    <a:pt x="7" y="39"/>
                  </a:cubicBezTo>
                  <a:cubicBezTo>
                    <a:pt x="7" y="41"/>
                    <a:pt x="6" y="42"/>
                    <a:pt x="5" y="43"/>
                  </a:cubicBezTo>
                  <a:cubicBezTo>
                    <a:pt x="4" y="46"/>
                    <a:pt x="3" y="48"/>
                    <a:pt x="2" y="50"/>
                  </a:cubicBezTo>
                  <a:cubicBezTo>
                    <a:pt x="1" y="51"/>
                    <a:pt x="1" y="52"/>
                    <a:pt x="1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1"/>
                    <a:pt x="1" y="49"/>
                  </a:cubicBezTo>
                  <a:cubicBezTo>
                    <a:pt x="1" y="48"/>
                    <a:pt x="1" y="47"/>
                    <a:pt x="1" y="46"/>
                  </a:cubicBezTo>
                  <a:cubicBezTo>
                    <a:pt x="1" y="45"/>
                    <a:pt x="2" y="43"/>
                    <a:pt x="2" y="42"/>
                  </a:cubicBezTo>
                  <a:cubicBezTo>
                    <a:pt x="3" y="41"/>
                    <a:pt x="3" y="39"/>
                    <a:pt x="4" y="37"/>
                  </a:cubicBezTo>
                  <a:cubicBezTo>
                    <a:pt x="4" y="36"/>
                    <a:pt x="5" y="34"/>
                    <a:pt x="6" y="32"/>
                  </a:cubicBezTo>
                  <a:cubicBezTo>
                    <a:pt x="7" y="31"/>
                    <a:pt x="8" y="29"/>
                    <a:pt x="9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4" y="21"/>
                    <a:pt x="15" y="20"/>
                    <a:pt x="17" y="18"/>
                  </a:cubicBezTo>
                  <a:cubicBezTo>
                    <a:pt x="18" y="17"/>
                    <a:pt x="19" y="15"/>
                    <a:pt x="20" y="14"/>
                  </a:cubicBezTo>
                  <a:cubicBezTo>
                    <a:pt x="23" y="11"/>
                    <a:pt x="26" y="9"/>
                    <a:pt x="28" y="7"/>
                  </a:cubicBezTo>
                  <a:cubicBezTo>
                    <a:pt x="30" y="5"/>
                    <a:pt x="32" y="3"/>
                    <a:pt x="33" y="2"/>
                  </a:cubicBezTo>
                  <a:cubicBezTo>
                    <a:pt x="35" y="1"/>
                    <a:pt x="35" y="0"/>
                    <a:pt x="35" y="0"/>
                  </a:cubicBezTo>
                  <a:cubicBezTo>
                    <a:pt x="36" y="1"/>
                    <a:pt x="36" y="1"/>
                    <a:pt x="36" y="1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2100263" y="2843213"/>
              <a:ext cx="693738" cy="1149350"/>
            </a:xfrm>
            <a:custGeom>
              <a:avLst/>
              <a:gdLst/>
              <a:ahLst/>
              <a:cxnLst/>
              <a:rect l="l" t="t" r="r" b="b"/>
              <a:pathLst>
                <a:path w="164" h="269" extrusionOk="0">
                  <a:moveTo>
                    <a:pt x="135" y="17"/>
                  </a:move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2" y="28"/>
                    <a:pt x="119" y="38"/>
                  </a:cubicBezTo>
                  <a:cubicBezTo>
                    <a:pt x="107" y="49"/>
                    <a:pt x="99" y="42"/>
                    <a:pt x="99" y="42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82" y="71"/>
                    <a:pt x="77" y="70"/>
                    <a:pt x="75" y="68"/>
                  </a:cubicBezTo>
                  <a:cubicBezTo>
                    <a:pt x="73" y="66"/>
                    <a:pt x="72" y="64"/>
                    <a:pt x="72" y="64"/>
                  </a:cubicBezTo>
                  <a:cubicBezTo>
                    <a:pt x="72" y="64"/>
                    <a:pt x="69" y="79"/>
                    <a:pt x="64" y="82"/>
                  </a:cubicBezTo>
                  <a:cubicBezTo>
                    <a:pt x="59" y="86"/>
                    <a:pt x="49" y="80"/>
                    <a:pt x="49" y="80"/>
                  </a:cubicBezTo>
                  <a:cubicBezTo>
                    <a:pt x="49" y="80"/>
                    <a:pt x="42" y="107"/>
                    <a:pt x="35" y="110"/>
                  </a:cubicBezTo>
                  <a:cubicBezTo>
                    <a:pt x="28" y="112"/>
                    <a:pt x="26" y="104"/>
                    <a:pt x="26" y="104"/>
                  </a:cubicBezTo>
                  <a:cubicBezTo>
                    <a:pt x="26" y="104"/>
                    <a:pt x="21" y="125"/>
                    <a:pt x="16" y="128"/>
                  </a:cubicBezTo>
                  <a:cubicBezTo>
                    <a:pt x="11" y="131"/>
                    <a:pt x="9" y="129"/>
                    <a:pt x="9" y="129"/>
                  </a:cubicBezTo>
                  <a:cubicBezTo>
                    <a:pt x="9" y="129"/>
                    <a:pt x="10" y="147"/>
                    <a:pt x="8" y="152"/>
                  </a:cubicBezTo>
                  <a:cubicBezTo>
                    <a:pt x="5" y="158"/>
                    <a:pt x="0" y="154"/>
                    <a:pt x="0" y="154"/>
                  </a:cubicBezTo>
                  <a:cubicBezTo>
                    <a:pt x="0" y="154"/>
                    <a:pt x="4" y="168"/>
                    <a:pt x="7" y="172"/>
                  </a:cubicBezTo>
                  <a:cubicBezTo>
                    <a:pt x="10" y="176"/>
                    <a:pt x="7" y="181"/>
                    <a:pt x="7" y="181"/>
                  </a:cubicBezTo>
                  <a:cubicBezTo>
                    <a:pt x="7" y="181"/>
                    <a:pt x="11" y="189"/>
                    <a:pt x="20" y="203"/>
                  </a:cubicBezTo>
                  <a:cubicBezTo>
                    <a:pt x="28" y="216"/>
                    <a:pt x="43" y="231"/>
                    <a:pt x="35" y="233"/>
                  </a:cubicBezTo>
                  <a:cubicBezTo>
                    <a:pt x="27" y="235"/>
                    <a:pt x="31" y="233"/>
                    <a:pt x="31" y="233"/>
                  </a:cubicBezTo>
                  <a:cubicBezTo>
                    <a:pt x="31" y="233"/>
                    <a:pt x="40" y="240"/>
                    <a:pt x="41" y="245"/>
                  </a:cubicBezTo>
                  <a:cubicBezTo>
                    <a:pt x="42" y="249"/>
                    <a:pt x="45" y="269"/>
                    <a:pt x="45" y="269"/>
                  </a:cubicBezTo>
                  <a:cubicBezTo>
                    <a:pt x="45" y="269"/>
                    <a:pt x="54" y="249"/>
                    <a:pt x="60" y="249"/>
                  </a:cubicBezTo>
                  <a:cubicBezTo>
                    <a:pt x="65" y="248"/>
                    <a:pt x="67" y="249"/>
                    <a:pt x="67" y="249"/>
                  </a:cubicBezTo>
                  <a:cubicBezTo>
                    <a:pt x="66" y="245"/>
                    <a:pt x="66" y="245"/>
                    <a:pt x="66" y="245"/>
                  </a:cubicBezTo>
                  <a:cubicBezTo>
                    <a:pt x="66" y="245"/>
                    <a:pt x="79" y="243"/>
                    <a:pt x="88" y="245"/>
                  </a:cubicBezTo>
                  <a:cubicBezTo>
                    <a:pt x="96" y="247"/>
                    <a:pt x="102" y="247"/>
                    <a:pt x="102" y="247"/>
                  </a:cubicBezTo>
                  <a:cubicBezTo>
                    <a:pt x="101" y="240"/>
                    <a:pt x="101" y="240"/>
                    <a:pt x="101" y="240"/>
                  </a:cubicBezTo>
                  <a:cubicBezTo>
                    <a:pt x="121" y="243"/>
                    <a:pt x="121" y="243"/>
                    <a:pt x="121" y="243"/>
                  </a:cubicBezTo>
                  <a:cubicBezTo>
                    <a:pt x="120" y="236"/>
                    <a:pt x="120" y="236"/>
                    <a:pt x="120" y="236"/>
                  </a:cubicBezTo>
                  <a:cubicBezTo>
                    <a:pt x="120" y="236"/>
                    <a:pt x="133" y="236"/>
                    <a:pt x="137" y="236"/>
                  </a:cubicBezTo>
                  <a:cubicBezTo>
                    <a:pt x="141" y="236"/>
                    <a:pt x="145" y="235"/>
                    <a:pt x="145" y="235"/>
                  </a:cubicBezTo>
                  <a:cubicBezTo>
                    <a:pt x="140" y="227"/>
                    <a:pt x="140" y="227"/>
                    <a:pt x="140" y="227"/>
                  </a:cubicBezTo>
                  <a:cubicBezTo>
                    <a:pt x="140" y="227"/>
                    <a:pt x="144" y="225"/>
                    <a:pt x="149" y="222"/>
                  </a:cubicBezTo>
                  <a:cubicBezTo>
                    <a:pt x="153" y="218"/>
                    <a:pt x="151" y="204"/>
                    <a:pt x="151" y="204"/>
                  </a:cubicBezTo>
                  <a:cubicBezTo>
                    <a:pt x="151" y="204"/>
                    <a:pt x="161" y="198"/>
                    <a:pt x="162" y="196"/>
                  </a:cubicBezTo>
                  <a:cubicBezTo>
                    <a:pt x="163" y="194"/>
                    <a:pt x="164" y="191"/>
                    <a:pt x="164" y="191"/>
                  </a:cubicBezTo>
                  <a:cubicBezTo>
                    <a:pt x="159" y="189"/>
                    <a:pt x="159" y="189"/>
                    <a:pt x="159" y="189"/>
                  </a:cubicBezTo>
                  <a:cubicBezTo>
                    <a:pt x="164" y="178"/>
                    <a:pt x="164" y="178"/>
                    <a:pt x="164" y="178"/>
                  </a:cubicBezTo>
                  <a:cubicBezTo>
                    <a:pt x="153" y="180"/>
                    <a:pt x="153" y="180"/>
                    <a:pt x="153" y="180"/>
                  </a:cubicBezTo>
                  <a:cubicBezTo>
                    <a:pt x="153" y="180"/>
                    <a:pt x="159" y="176"/>
                    <a:pt x="161" y="161"/>
                  </a:cubicBezTo>
                  <a:cubicBezTo>
                    <a:pt x="163" y="147"/>
                    <a:pt x="163" y="142"/>
                    <a:pt x="163" y="142"/>
                  </a:cubicBezTo>
                  <a:cubicBezTo>
                    <a:pt x="156" y="147"/>
                    <a:pt x="156" y="147"/>
                    <a:pt x="156" y="147"/>
                  </a:cubicBezTo>
                  <a:cubicBezTo>
                    <a:pt x="156" y="147"/>
                    <a:pt x="157" y="140"/>
                    <a:pt x="157" y="130"/>
                  </a:cubicBezTo>
                  <a:cubicBezTo>
                    <a:pt x="157" y="120"/>
                    <a:pt x="158" y="115"/>
                    <a:pt x="158" y="115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50" y="106"/>
                    <a:pt x="147" y="103"/>
                  </a:cubicBezTo>
                  <a:cubicBezTo>
                    <a:pt x="143" y="101"/>
                    <a:pt x="140" y="101"/>
                    <a:pt x="139" y="94"/>
                  </a:cubicBezTo>
                  <a:cubicBezTo>
                    <a:pt x="139" y="88"/>
                    <a:pt x="143" y="65"/>
                    <a:pt x="143" y="65"/>
                  </a:cubicBezTo>
                  <a:cubicBezTo>
                    <a:pt x="138" y="66"/>
                    <a:pt x="138" y="66"/>
                    <a:pt x="138" y="66"/>
                  </a:cubicBezTo>
                  <a:cubicBezTo>
                    <a:pt x="138" y="66"/>
                    <a:pt x="134" y="57"/>
                    <a:pt x="138" y="48"/>
                  </a:cubicBezTo>
                  <a:cubicBezTo>
                    <a:pt x="141" y="39"/>
                    <a:pt x="142" y="35"/>
                    <a:pt x="142" y="35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8" y="32"/>
                    <a:pt x="140" y="27"/>
                    <a:pt x="142" y="19"/>
                  </a:cubicBezTo>
                  <a:cubicBezTo>
                    <a:pt x="144" y="10"/>
                    <a:pt x="146" y="0"/>
                    <a:pt x="146" y="0"/>
                  </a:cubicBezTo>
                  <a:cubicBezTo>
                    <a:pt x="135" y="17"/>
                    <a:pt x="135" y="17"/>
                    <a:pt x="135" y="17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2100263" y="2881313"/>
              <a:ext cx="592138" cy="1073150"/>
            </a:xfrm>
            <a:custGeom>
              <a:avLst/>
              <a:gdLst/>
              <a:ahLst/>
              <a:cxnLst/>
              <a:rect l="l" t="t" r="r" b="b"/>
              <a:pathLst>
                <a:path w="140" h="251" extrusionOk="0">
                  <a:moveTo>
                    <a:pt x="140" y="0"/>
                  </a:moveTo>
                  <a:cubicBezTo>
                    <a:pt x="135" y="8"/>
                    <a:pt x="135" y="8"/>
                    <a:pt x="135" y="8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31" y="5"/>
                    <a:pt x="130" y="20"/>
                    <a:pt x="119" y="29"/>
                  </a:cubicBezTo>
                  <a:cubicBezTo>
                    <a:pt x="114" y="34"/>
                    <a:pt x="110" y="35"/>
                    <a:pt x="106" y="35"/>
                  </a:cubicBezTo>
                  <a:cubicBezTo>
                    <a:pt x="101" y="35"/>
                    <a:pt x="99" y="33"/>
                    <a:pt x="99" y="33"/>
                  </a:cubicBezTo>
                  <a:cubicBezTo>
                    <a:pt x="82" y="62"/>
                    <a:pt x="82" y="62"/>
                    <a:pt x="82" y="62"/>
                  </a:cubicBezTo>
                  <a:cubicBezTo>
                    <a:pt x="82" y="62"/>
                    <a:pt x="77" y="61"/>
                    <a:pt x="75" y="59"/>
                  </a:cubicBezTo>
                  <a:cubicBezTo>
                    <a:pt x="73" y="57"/>
                    <a:pt x="72" y="55"/>
                    <a:pt x="72" y="55"/>
                  </a:cubicBezTo>
                  <a:cubicBezTo>
                    <a:pt x="72" y="55"/>
                    <a:pt x="69" y="70"/>
                    <a:pt x="64" y="73"/>
                  </a:cubicBezTo>
                  <a:cubicBezTo>
                    <a:pt x="63" y="74"/>
                    <a:pt x="61" y="74"/>
                    <a:pt x="60" y="74"/>
                  </a:cubicBezTo>
                  <a:cubicBezTo>
                    <a:pt x="55" y="74"/>
                    <a:pt x="49" y="71"/>
                    <a:pt x="49" y="71"/>
                  </a:cubicBezTo>
                  <a:cubicBezTo>
                    <a:pt x="49" y="71"/>
                    <a:pt x="42" y="98"/>
                    <a:pt x="35" y="101"/>
                  </a:cubicBezTo>
                  <a:cubicBezTo>
                    <a:pt x="34" y="101"/>
                    <a:pt x="33" y="101"/>
                    <a:pt x="32" y="101"/>
                  </a:cubicBezTo>
                  <a:cubicBezTo>
                    <a:pt x="27" y="101"/>
                    <a:pt x="26" y="95"/>
                    <a:pt x="26" y="95"/>
                  </a:cubicBezTo>
                  <a:cubicBezTo>
                    <a:pt x="26" y="95"/>
                    <a:pt x="21" y="116"/>
                    <a:pt x="16" y="119"/>
                  </a:cubicBezTo>
                  <a:cubicBezTo>
                    <a:pt x="14" y="120"/>
                    <a:pt x="12" y="121"/>
                    <a:pt x="11" y="121"/>
                  </a:cubicBezTo>
                  <a:cubicBezTo>
                    <a:pt x="10" y="121"/>
                    <a:pt x="9" y="120"/>
                    <a:pt x="9" y="120"/>
                  </a:cubicBezTo>
                  <a:cubicBezTo>
                    <a:pt x="9" y="120"/>
                    <a:pt x="9" y="125"/>
                    <a:pt x="9" y="130"/>
                  </a:cubicBezTo>
                  <a:cubicBezTo>
                    <a:pt x="9" y="135"/>
                    <a:pt x="9" y="141"/>
                    <a:pt x="8" y="143"/>
                  </a:cubicBezTo>
                  <a:cubicBezTo>
                    <a:pt x="7" y="146"/>
                    <a:pt x="5" y="146"/>
                    <a:pt x="4" y="146"/>
                  </a:cubicBezTo>
                  <a:cubicBezTo>
                    <a:pt x="2" y="146"/>
                    <a:pt x="0" y="145"/>
                    <a:pt x="0" y="145"/>
                  </a:cubicBezTo>
                  <a:cubicBezTo>
                    <a:pt x="0" y="145"/>
                    <a:pt x="4" y="159"/>
                    <a:pt x="7" y="163"/>
                  </a:cubicBezTo>
                  <a:cubicBezTo>
                    <a:pt x="8" y="164"/>
                    <a:pt x="8" y="165"/>
                    <a:pt x="8" y="167"/>
                  </a:cubicBezTo>
                  <a:cubicBezTo>
                    <a:pt x="8" y="169"/>
                    <a:pt x="7" y="172"/>
                    <a:pt x="7" y="172"/>
                  </a:cubicBezTo>
                  <a:cubicBezTo>
                    <a:pt x="7" y="172"/>
                    <a:pt x="11" y="180"/>
                    <a:pt x="20" y="194"/>
                  </a:cubicBezTo>
                  <a:cubicBezTo>
                    <a:pt x="26" y="205"/>
                    <a:pt x="37" y="216"/>
                    <a:pt x="37" y="221"/>
                  </a:cubicBezTo>
                  <a:cubicBezTo>
                    <a:pt x="37" y="223"/>
                    <a:pt x="37" y="223"/>
                    <a:pt x="35" y="224"/>
                  </a:cubicBezTo>
                  <a:cubicBezTo>
                    <a:pt x="33" y="224"/>
                    <a:pt x="32" y="224"/>
                    <a:pt x="32" y="225"/>
                  </a:cubicBezTo>
                  <a:cubicBezTo>
                    <a:pt x="33" y="226"/>
                    <a:pt x="40" y="232"/>
                    <a:pt x="41" y="236"/>
                  </a:cubicBezTo>
                  <a:cubicBezTo>
                    <a:pt x="41" y="238"/>
                    <a:pt x="43" y="245"/>
                    <a:pt x="44" y="251"/>
                  </a:cubicBezTo>
                  <a:cubicBezTo>
                    <a:pt x="140" y="0"/>
                    <a:pt x="140" y="0"/>
                    <a:pt x="14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2227263" y="3838575"/>
              <a:ext cx="7938" cy="4763"/>
            </a:xfrm>
            <a:custGeom>
              <a:avLst/>
              <a:gdLst/>
              <a:ahLst/>
              <a:cxnLst/>
              <a:rect l="l" t="t" r="r" b="b"/>
              <a:pathLst>
                <a:path w="2" h="1" extrusionOk="0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2255838" y="2967038"/>
              <a:ext cx="407988" cy="1116013"/>
            </a:xfrm>
            <a:custGeom>
              <a:avLst/>
              <a:gdLst/>
              <a:ahLst/>
              <a:cxnLst/>
              <a:rect l="l" t="t" r="r" b="b"/>
              <a:pathLst>
                <a:path w="96" h="261" extrusionOk="0">
                  <a:moveTo>
                    <a:pt x="96" y="1"/>
                  </a:moveTo>
                  <a:cubicBezTo>
                    <a:pt x="96" y="1"/>
                    <a:pt x="89" y="17"/>
                    <a:pt x="79" y="41"/>
                  </a:cubicBezTo>
                  <a:cubicBezTo>
                    <a:pt x="74" y="53"/>
                    <a:pt x="69" y="67"/>
                    <a:pt x="63" y="82"/>
                  </a:cubicBezTo>
                  <a:cubicBezTo>
                    <a:pt x="60" y="89"/>
                    <a:pt x="56" y="97"/>
                    <a:pt x="53" y="105"/>
                  </a:cubicBezTo>
                  <a:cubicBezTo>
                    <a:pt x="50" y="113"/>
                    <a:pt x="47" y="121"/>
                    <a:pt x="44" y="129"/>
                  </a:cubicBezTo>
                  <a:cubicBezTo>
                    <a:pt x="41" y="137"/>
                    <a:pt x="38" y="145"/>
                    <a:pt x="35" y="154"/>
                  </a:cubicBezTo>
                  <a:cubicBezTo>
                    <a:pt x="33" y="162"/>
                    <a:pt x="31" y="170"/>
                    <a:pt x="28" y="178"/>
                  </a:cubicBezTo>
                  <a:cubicBezTo>
                    <a:pt x="26" y="185"/>
                    <a:pt x="23" y="193"/>
                    <a:pt x="21" y="200"/>
                  </a:cubicBezTo>
                  <a:cubicBezTo>
                    <a:pt x="19" y="207"/>
                    <a:pt x="16" y="214"/>
                    <a:pt x="14" y="220"/>
                  </a:cubicBezTo>
                  <a:cubicBezTo>
                    <a:pt x="7" y="245"/>
                    <a:pt x="1" y="261"/>
                    <a:pt x="1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1"/>
                    <a:pt x="4" y="244"/>
                    <a:pt x="11" y="219"/>
                  </a:cubicBezTo>
                  <a:cubicBezTo>
                    <a:pt x="13" y="213"/>
                    <a:pt x="15" y="206"/>
                    <a:pt x="17" y="199"/>
                  </a:cubicBezTo>
                  <a:cubicBezTo>
                    <a:pt x="19" y="192"/>
                    <a:pt x="22" y="184"/>
                    <a:pt x="24" y="176"/>
                  </a:cubicBezTo>
                  <a:cubicBezTo>
                    <a:pt x="27" y="169"/>
                    <a:pt x="29" y="161"/>
                    <a:pt x="32" y="152"/>
                  </a:cubicBezTo>
                  <a:cubicBezTo>
                    <a:pt x="34" y="144"/>
                    <a:pt x="38" y="136"/>
                    <a:pt x="41" y="128"/>
                  </a:cubicBezTo>
                  <a:cubicBezTo>
                    <a:pt x="44" y="120"/>
                    <a:pt x="47" y="112"/>
                    <a:pt x="51" y="104"/>
                  </a:cubicBezTo>
                  <a:cubicBezTo>
                    <a:pt x="54" y="96"/>
                    <a:pt x="57" y="89"/>
                    <a:pt x="60" y="81"/>
                  </a:cubicBezTo>
                  <a:cubicBezTo>
                    <a:pt x="67" y="66"/>
                    <a:pt x="73" y="52"/>
                    <a:pt x="78" y="40"/>
                  </a:cubicBezTo>
                  <a:cubicBezTo>
                    <a:pt x="88" y="16"/>
                    <a:pt x="95" y="0"/>
                    <a:pt x="95" y="0"/>
                  </a:cubicBezTo>
                  <a:lnTo>
                    <a:pt x="96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2260600" y="3641725"/>
              <a:ext cx="58738" cy="239713"/>
            </a:xfrm>
            <a:custGeom>
              <a:avLst/>
              <a:gdLst/>
              <a:ahLst/>
              <a:cxnLst/>
              <a:rect l="l" t="t" r="r" b="b"/>
              <a:pathLst>
                <a:path w="14" h="56" extrusionOk="0">
                  <a:moveTo>
                    <a:pt x="1" y="0"/>
                  </a:moveTo>
                  <a:cubicBezTo>
                    <a:pt x="1" y="0"/>
                    <a:pt x="2" y="3"/>
                    <a:pt x="5" y="8"/>
                  </a:cubicBezTo>
                  <a:cubicBezTo>
                    <a:pt x="6" y="10"/>
                    <a:pt x="8" y="13"/>
                    <a:pt x="9" y="16"/>
                  </a:cubicBezTo>
                  <a:cubicBezTo>
                    <a:pt x="9" y="18"/>
                    <a:pt x="10" y="20"/>
                    <a:pt x="11" y="21"/>
                  </a:cubicBezTo>
                  <a:cubicBezTo>
                    <a:pt x="11" y="23"/>
                    <a:pt x="12" y="25"/>
                    <a:pt x="12" y="27"/>
                  </a:cubicBezTo>
                  <a:cubicBezTo>
                    <a:pt x="12" y="28"/>
                    <a:pt x="12" y="29"/>
                    <a:pt x="13" y="30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4"/>
                    <a:pt x="13" y="36"/>
                    <a:pt x="14" y="37"/>
                  </a:cubicBezTo>
                  <a:cubicBezTo>
                    <a:pt x="14" y="41"/>
                    <a:pt x="14" y="44"/>
                    <a:pt x="14" y="47"/>
                  </a:cubicBezTo>
                  <a:cubicBezTo>
                    <a:pt x="14" y="48"/>
                    <a:pt x="14" y="49"/>
                    <a:pt x="13" y="50"/>
                  </a:cubicBezTo>
                  <a:cubicBezTo>
                    <a:pt x="13" y="52"/>
                    <a:pt x="13" y="53"/>
                    <a:pt x="13" y="53"/>
                  </a:cubicBezTo>
                  <a:cubicBezTo>
                    <a:pt x="13" y="55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2" y="56"/>
                    <a:pt x="12" y="55"/>
                    <a:pt x="12" y="53"/>
                  </a:cubicBezTo>
                  <a:cubicBezTo>
                    <a:pt x="11" y="52"/>
                    <a:pt x="11" y="50"/>
                    <a:pt x="11" y="47"/>
                  </a:cubicBezTo>
                  <a:cubicBezTo>
                    <a:pt x="10" y="44"/>
                    <a:pt x="10" y="41"/>
                    <a:pt x="9" y="38"/>
                  </a:cubicBezTo>
                  <a:cubicBezTo>
                    <a:pt x="9" y="36"/>
                    <a:pt x="9" y="34"/>
                    <a:pt x="9" y="33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6"/>
                    <a:pt x="8" y="24"/>
                    <a:pt x="8" y="22"/>
                  </a:cubicBezTo>
                  <a:cubicBezTo>
                    <a:pt x="8" y="20"/>
                    <a:pt x="7" y="19"/>
                    <a:pt x="7" y="17"/>
                  </a:cubicBezTo>
                  <a:cubicBezTo>
                    <a:pt x="6" y="14"/>
                    <a:pt x="5" y="11"/>
                    <a:pt x="4" y="9"/>
                  </a:cubicBezTo>
                  <a:cubicBezTo>
                    <a:pt x="2" y="4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2324100" y="3365500"/>
              <a:ext cx="68263" cy="273050"/>
            </a:xfrm>
            <a:custGeom>
              <a:avLst/>
              <a:gdLst/>
              <a:ahLst/>
              <a:cxnLst/>
              <a:rect l="l" t="t" r="r" b="b"/>
              <a:pathLst>
                <a:path w="16" h="64" extrusionOk="0">
                  <a:moveTo>
                    <a:pt x="1" y="0"/>
                  </a:moveTo>
                  <a:cubicBezTo>
                    <a:pt x="1" y="0"/>
                    <a:pt x="1" y="1"/>
                    <a:pt x="1" y="3"/>
                  </a:cubicBezTo>
                  <a:cubicBezTo>
                    <a:pt x="1" y="5"/>
                    <a:pt x="2" y="7"/>
                    <a:pt x="2" y="10"/>
                  </a:cubicBezTo>
                  <a:cubicBezTo>
                    <a:pt x="3" y="13"/>
                    <a:pt x="4" y="17"/>
                    <a:pt x="4" y="21"/>
                  </a:cubicBezTo>
                  <a:cubicBezTo>
                    <a:pt x="5" y="23"/>
                    <a:pt x="5" y="25"/>
                    <a:pt x="6" y="27"/>
                  </a:cubicBezTo>
                  <a:cubicBezTo>
                    <a:pt x="6" y="28"/>
                    <a:pt x="7" y="30"/>
                    <a:pt x="7" y="32"/>
                  </a:cubicBezTo>
                  <a:cubicBezTo>
                    <a:pt x="8" y="34"/>
                    <a:pt x="9" y="36"/>
                    <a:pt x="9" y="38"/>
                  </a:cubicBezTo>
                  <a:cubicBezTo>
                    <a:pt x="10" y="40"/>
                    <a:pt x="10" y="42"/>
                    <a:pt x="11" y="44"/>
                  </a:cubicBezTo>
                  <a:cubicBezTo>
                    <a:pt x="11" y="46"/>
                    <a:pt x="12" y="48"/>
                    <a:pt x="13" y="49"/>
                  </a:cubicBezTo>
                  <a:cubicBezTo>
                    <a:pt x="13" y="51"/>
                    <a:pt x="13" y="52"/>
                    <a:pt x="14" y="54"/>
                  </a:cubicBezTo>
                  <a:cubicBezTo>
                    <a:pt x="15" y="57"/>
                    <a:pt x="15" y="59"/>
                    <a:pt x="16" y="61"/>
                  </a:cubicBezTo>
                  <a:cubicBezTo>
                    <a:pt x="16" y="63"/>
                    <a:pt x="16" y="64"/>
                    <a:pt x="16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" y="64"/>
                    <a:pt x="15" y="63"/>
                    <a:pt x="14" y="62"/>
                  </a:cubicBezTo>
                  <a:cubicBezTo>
                    <a:pt x="14" y="61"/>
                    <a:pt x="13" y="60"/>
                    <a:pt x="13" y="59"/>
                  </a:cubicBezTo>
                  <a:cubicBezTo>
                    <a:pt x="12" y="58"/>
                    <a:pt x="11" y="56"/>
                    <a:pt x="11" y="55"/>
                  </a:cubicBezTo>
                  <a:cubicBezTo>
                    <a:pt x="10" y="52"/>
                    <a:pt x="8" y="49"/>
                    <a:pt x="7" y="45"/>
                  </a:cubicBezTo>
                  <a:cubicBezTo>
                    <a:pt x="7" y="43"/>
                    <a:pt x="6" y="41"/>
                    <a:pt x="6" y="39"/>
                  </a:cubicBezTo>
                  <a:cubicBezTo>
                    <a:pt x="5" y="37"/>
                    <a:pt x="5" y="35"/>
                    <a:pt x="4" y="33"/>
                  </a:cubicBezTo>
                  <a:cubicBezTo>
                    <a:pt x="4" y="31"/>
                    <a:pt x="4" y="29"/>
                    <a:pt x="3" y="27"/>
                  </a:cubicBezTo>
                  <a:cubicBezTo>
                    <a:pt x="3" y="25"/>
                    <a:pt x="2" y="23"/>
                    <a:pt x="2" y="21"/>
                  </a:cubicBezTo>
                  <a:cubicBezTo>
                    <a:pt x="2" y="17"/>
                    <a:pt x="1" y="14"/>
                    <a:pt x="1" y="11"/>
                  </a:cubicBezTo>
                  <a:cubicBezTo>
                    <a:pt x="1" y="8"/>
                    <a:pt x="1" y="5"/>
                    <a:pt x="0" y="3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2425700" y="3211513"/>
              <a:ext cx="42863" cy="225425"/>
            </a:xfrm>
            <a:custGeom>
              <a:avLst/>
              <a:gdLst/>
              <a:ahLst/>
              <a:cxnLst/>
              <a:rect l="l" t="t" r="r" b="b"/>
              <a:pathLst>
                <a:path w="10" h="53" extrusionOk="0">
                  <a:moveTo>
                    <a:pt x="1" y="0"/>
                  </a:moveTo>
                  <a:cubicBezTo>
                    <a:pt x="1" y="0"/>
                    <a:pt x="4" y="13"/>
                    <a:pt x="7" y="26"/>
                  </a:cubicBezTo>
                  <a:cubicBezTo>
                    <a:pt x="7" y="30"/>
                    <a:pt x="8" y="33"/>
                    <a:pt x="9" y="36"/>
                  </a:cubicBezTo>
                  <a:cubicBezTo>
                    <a:pt x="9" y="39"/>
                    <a:pt x="9" y="42"/>
                    <a:pt x="10" y="45"/>
                  </a:cubicBezTo>
                  <a:cubicBezTo>
                    <a:pt x="10" y="50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8" y="50"/>
                    <a:pt x="6" y="45"/>
                  </a:cubicBezTo>
                  <a:cubicBezTo>
                    <a:pt x="6" y="43"/>
                    <a:pt x="5" y="40"/>
                    <a:pt x="5" y="37"/>
                  </a:cubicBezTo>
                  <a:cubicBezTo>
                    <a:pt x="4" y="34"/>
                    <a:pt x="4" y="30"/>
                    <a:pt x="3" y="27"/>
                  </a:cubicBezTo>
                  <a:cubicBezTo>
                    <a:pt x="2" y="14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2540000" y="3125788"/>
              <a:ext cx="20638" cy="85725"/>
            </a:xfrm>
            <a:custGeom>
              <a:avLst/>
              <a:gdLst/>
              <a:ahLst/>
              <a:cxnLst/>
              <a:rect l="l" t="t" r="r" b="b"/>
              <a:pathLst>
                <a:path w="5" h="20" extrusionOk="0">
                  <a:moveTo>
                    <a:pt x="0" y="0"/>
                  </a:moveTo>
                  <a:cubicBezTo>
                    <a:pt x="0" y="0"/>
                    <a:pt x="2" y="5"/>
                    <a:pt x="3" y="10"/>
                  </a:cubicBezTo>
                  <a:cubicBezTo>
                    <a:pt x="4" y="11"/>
                    <a:pt x="4" y="12"/>
                    <a:pt x="4" y="13"/>
                  </a:cubicBezTo>
                  <a:cubicBezTo>
                    <a:pt x="5" y="15"/>
                    <a:pt x="5" y="16"/>
                    <a:pt x="4" y="17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2" y="19"/>
                    <a:pt x="1" y="17"/>
                  </a:cubicBezTo>
                  <a:cubicBezTo>
                    <a:pt x="1" y="16"/>
                    <a:pt x="1" y="15"/>
                    <a:pt x="0" y="14"/>
                  </a:cubicBezTo>
                  <a:cubicBezTo>
                    <a:pt x="0" y="13"/>
                    <a:pt x="0" y="12"/>
                    <a:pt x="0" y="10"/>
                  </a:cubicBezTo>
                  <a:cubicBezTo>
                    <a:pt x="0" y="5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2509838" y="3211513"/>
              <a:ext cx="131763" cy="111125"/>
            </a:xfrm>
            <a:custGeom>
              <a:avLst/>
              <a:gdLst/>
              <a:ahLst/>
              <a:cxnLst/>
              <a:rect l="l" t="t" r="r" b="b"/>
              <a:pathLst>
                <a:path w="31" h="26" extrusionOk="0">
                  <a:moveTo>
                    <a:pt x="31" y="1"/>
                  </a:moveTo>
                  <a:cubicBezTo>
                    <a:pt x="31" y="1"/>
                    <a:pt x="29" y="3"/>
                    <a:pt x="27" y="6"/>
                  </a:cubicBezTo>
                  <a:cubicBezTo>
                    <a:pt x="26" y="7"/>
                    <a:pt x="25" y="9"/>
                    <a:pt x="23" y="11"/>
                  </a:cubicBezTo>
                  <a:cubicBezTo>
                    <a:pt x="22" y="13"/>
                    <a:pt x="20" y="15"/>
                    <a:pt x="18" y="17"/>
                  </a:cubicBezTo>
                  <a:cubicBezTo>
                    <a:pt x="17" y="18"/>
                    <a:pt x="15" y="20"/>
                    <a:pt x="13" y="22"/>
                  </a:cubicBezTo>
                  <a:cubicBezTo>
                    <a:pt x="12" y="23"/>
                    <a:pt x="11" y="23"/>
                    <a:pt x="10" y="24"/>
                  </a:cubicBezTo>
                  <a:cubicBezTo>
                    <a:pt x="9" y="24"/>
                    <a:pt x="8" y="25"/>
                    <a:pt x="7" y="25"/>
                  </a:cubicBezTo>
                  <a:cubicBezTo>
                    <a:pt x="6" y="25"/>
                    <a:pt x="5" y="25"/>
                    <a:pt x="4" y="26"/>
                  </a:cubicBezTo>
                  <a:cubicBezTo>
                    <a:pt x="4" y="26"/>
                    <a:pt x="3" y="26"/>
                    <a:pt x="2" y="26"/>
                  </a:cubicBezTo>
                  <a:cubicBezTo>
                    <a:pt x="1" y="26"/>
                    <a:pt x="0" y="26"/>
                    <a:pt x="0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1" y="25"/>
                    <a:pt x="2" y="24"/>
                  </a:cubicBezTo>
                  <a:cubicBezTo>
                    <a:pt x="3" y="24"/>
                    <a:pt x="4" y="23"/>
                    <a:pt x="6" y="22"/>
                  </a:cubicBezTo>
                  <a:cubicBezTo>
                    <a:pt x="6" y="22"/>
                    <a:pt x="7" y="21"/>
                    <a:pt x="8" y="20"/>
                  </a:cubicBezTo>
                  <a:cubicBezTo>
                    <a:pt x="9" y="20"/>
                    <a:pt x="10" y="19"/>
                    <a:pt x="11" y="18"/>
                  </a:cubicBezTo>
                  <a:cubicBezTo>
                    <a:pt x="12" y="17"/>
                    <a:pt x="14" y="16"/>
                    <a:pt x="16" y="14"/>
                  </a:cubicBezTo>
                  <a:cubicBezTo>
                    <a:pt x="24" y="8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lnTo>
                    <a:pt x="31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2433638" y="3398838"/>
              <a:ext cx="195263" cy="115888"/>
            </a:xfrm>
            <a:custGeom>
              <a:avLst/>
              <a:gdLst/>
              <a:ahLst/>
              <a:cxnLst/>
              <a:rect l="l" t="t" r="r" b="b"/>
              <a:pathLst>
                <a:path w="46" h="27" extrusionOk="0">
                  <a:moveTo>
                    <a:pt x="46" y="1"/>
                  </a:moveTo>
                  <a:cubicBezTo>
                    <a:pt x="46" y="1"/>
                    <a:pt x="44" y="3"/>
                    <a:pt x="40" y="7"/>
                  </a:cubicBezTo>
                  <a:cubicBezTo>
                    <a:pt x="39" y="8"/>
                    <a:pt x="38" y="9"/>
                    <a:pt x="37" y="10"/>
                  </a:cubicBezTo>
                  <a:cubicBezTo>
                    <a:pt x="36" y="11"/>
                    <a:pt x="35" y="12"/>
                    <a:pt x="34" y="13"/>
                  </a:cubicBezTo>
                  <a:cubicBezTo>
                    <a:pt x="33" y="14"/>
                    <a:pt x="32" y="15"/>
                    <a:pt x="30" y="16"/>
                  </a:cubicBezTo>
                  <a:cubicBezTo>
                    <a:pt x="29" y="17"/>
                    <a:pt x="28" y="18"/>
                    <a:pt x="26" y="19"/>
                  </a:cubicBezTo>
                  <a:cubicBezTo>
                    <a:pt x="25" y="20"/>
                    <a:pt x="24" y="21"/>
                    <a:pt x="22" y="22"/>
                  </a:cubicBezTo>
                  <a:cubicBezTo>
                    <a:pt x="21" y="23"/>
                    <a:pt x="19" y="24"/>
                    <a:pt x="18" y="25"/>
                  </a:cubicBezTo>
                  <a:cubicBezTo>
                    <a:pt x="15" y="26"/>
                    <a:pt x="12" y="26"/>
                    <a:pt x="9" y="27"/>
                  </a:cubicBezTo>
                  <a:cubicBezTo>
                    <a:pt x="8" y="27"/>
                    <a:pt x="7" y="27"/>
                    <a:pt x="6" y="27"/>
                  </a:cubicBezTo>
                  <a:cubicBezTo>
                    <a:pt x="5" y="27"/>
                    <a:pt x="4" y="27"/>
                    <a:pt x="3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6"/>
                    <a:pt x="3" y="26"/>
                  </a:cubicBezTo>
                  <a:cubicBezTo>
                    <a:pt x="4" y="25"/>
                    <a:pt x="6" y="25"/>
                    <a:pt x="8" y="24"/>
                  </a:cubicBezTo>
                  <a:cubicBezTo>
                    <a:pt x="9" y="23"/>
                    <a:pt x="11" y="23"/>
                    <a:pt x="12" y="22"/>
                  </a:cubicBezTo>
                  <a:cubicBezTo>
                    <a:pt x="13" y="22"/>
                    <a:pt x="15" y="21"/>
                    <a:pt x="16" y="21"/>
                  </a:cubicBezTo>
                  <a:cubicBezTo>
                    <a:pt x="17" y="20"/>
                    <a:pt x="19" y="19"/>
                    <a:pt x="20" y="19"/>
                  </a:cubicBezTo>
                  <a:cubicBezTo>
                    <a:pt x="22" y="18"/>
                    <a:pt x="23" y="17"/>
                    <a:pt x="25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2"/>
                    <a:pt x="33" y="11"/>
                  </a:cubicBezTo>
                  <a:cubicBezTo>
                    <a:pt x="35" y="9"/>
                    <a:pt x="37" y="7"/>
                    <a:pt x="39" y="6"/>
                  </a:cubicBezTo>
                  <a:cubicBezTo>
                    <a:pt x="43" y="3"/>
                    <a:pt x="45" y="0"/>
                    <a:pt x="45" y="0"/>
                  </a:cubicBezTo>
                  <a:cubicBezTo>
                    <a:pt x="46" y="0"/>
                    <a:pt x="46" y="0"/>
                    <a:pt x="46" y="0"/>
                  </a:cubicBezTo>
                  <a:lnTo>
                    <a:pt x="46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2366963" y="3573463"/>
              <a:ext cx="223838" cy="141288"/>
            </a:xfrm>
            <a:custGeom>
              <a:avLst/>
              <a:gdLst/>
              <a:ahLst/>
              <a:cxnLst/>
              <a:rect l="l" t="t" r="r" b="b"/>
              <a:pathLst>
                <a:path w="53" h="33" extrusionOk="0">
                  <a:moveTo>
                    <a:pt x="53" y="0"/>
                  </a:moveTo>
                  <a:cubicBezTo>
                    <a:pt x="53" y="0"/>
                    <a:pt x="50" y="3"/>
                    <a:pt x="46" y="8"/>
                  </a:cubicBezTo>
                  <a:cubicBezTo>
                    <a:pt x="44" y="10"/>
                    <a:pt x="42" y="12"/>
                    <a:pt x="39" y="15"/>
                  </a:cubicBezTo>
                  <a:cubicBezTo>
                    <a:pt x="38" y="16"/>
                    <a:pt x="36" y="17"/>
                    <a:pt x="35" y="19"/>
                  </a:cubicBezTo>
                  <a:cubicBezTo>
                    <a:pt x="33" y="20"/>
                    <a:pt x="32" y="21"/>
                    <a:pt x="30" y="22"/>
                  </a:cubicBezTo>
                  <a:cubicBezTo>
                    <a:pt x="29" y="23"/>
                    <a:pt x="27" y="24"/>
                    <a:pt x="25" y="25"/>
                  </a:cubicBezTo>
                  <a:cubicBezTo>
                    <a:pt x="23" y="26"/>
                    <a:pt x="21" y="27"/>
                    <a:pt x="20" y="28"/>
                  </a:cubicBezTo>
                  <a:cubicBezTo>
                    <a:pt x="16" y="29"/>
                    <a:pt x="13" y="30"/>
                    <a:pt x="10" y="31"/>
                  </a:cubicBezTo>
                  <a:cubicBezTo>
                    <a:pt x="7" y="32"/>
                    <a:pt x="5" y="32"/>
                    <a:pt x="3" y="33"/>
                  </a:cubicBezTo>
                  <a:cubicBezTo>
                    <a:pt x="2" y="33"/>
                    <a:pt x="1" y="33"/>
                    <a:pt x="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1" y="32"/>
                    <a:pt x="3" y="31"/>
                  </a:cubicBezTo>
                  <a:cubicBezTo>
                    <a:pt x="4" y="31"/>
                    <a:pt x="5" y="30"/>
                    <a:pt x="6" y="30"/>
                  </a:cubicBezTo>
                  <a:cubicBezTo>
                    <a:pt x="7" y="29"/>
                    <a:pt x="8" y="29"/>
                    <a:pt x="9" y="28"/>
                  </a:cubicBezTo>
                  <a:cubicBezTo>
                    <a:pt x="12" y="27"/>
                    <a:pt x="15" y="25"/>
                    <a:pt x="18" y="24"/>
                  </a:cubicBezTo>
                  <a:cubicBezTo>
                    <a:pt x="20" y="23"/>
                    <a:pt x="22" y="23"/>
                    <a:pt x="23" y="22"/>
                  </a:cubicBezTo>
                  <a:cubicBezTo>
                    <a:pt x="25" y="21"/>
                    <a:pt x="27" y="20"/>
                    <a:pt x="28" y="19"/>
                  </a:cubicBezTo>
                  <a:cubicBezTo>
                    <a:pt x="30" y="18"/>
                    <a:pt x="32" y="17"/>
                    <a:pt x="33" y="16"/>
                  </a:cubicBezTo>
                  <a:cubicBezTo>
                    <a:pt x="35" y="15"/>
                    <a:pt x="36" y="14"/>
                    <a:pt x="38" y="13"/>
                  </a:cubicBezTo>
                  <a:cubicBezTo>
                    <a:pt x="41" y="11"/>
                    <a:pt x="43" y="9"/>
                    <a:pt x="45" y="7"/>
                  </a:cubicBezTo>
                  <a:cubicBezTo>
                    <a:pt x="50" y="3"/>
                    <a:pt x="53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2316163" y="3787775"/>
              <a:ext cx="241300" cy="111125"/>
            </a:xfrm>
            <a:custGeom>
              <a:avLst/>
              <a:gdLst/>
              <a:ahLst/>
              <a:cxnLst/>
              <a:rect l="l" t="t" r="r" b="b"/>
              <a:pathLst>
                <a:path w="57" h="26" extrusionOk="0">
                  <a:moveTo>
                    <a:pt x="57" y="1"/>
                  </a:moveTo>
                  <a:cubicBezTo>
                    <a:pt x="57" y="1"/>
                    <a:pt x="56" y="1"/>
                    <a:pt x="54" y="1"/>
                  </a:cubicBezTo>
                  <a:cubicBezTo>
                    <a:pt x="52" y="2"/>
                    <a:pt x="50" y="2"/>
                    <a:pt x="47" y="3"/>
                  </a:cubicBezTo>
                  <a:cubicBezTo>
                    <a:pt x="44" y="4"/>
                    <a:pt x="41" y="5"/>
                    <a:pt x="38" y="6"/>
                  </a:cubicBezTo>
                  <a:cubicBezTo>
                    <a:pt x="36" y="7"/>
                    <a:pt x="34" y="7"/>
                    <a:pt x="32" y="8"/>
                  </a:cubicBezTo>
                  <a:cubicBezTo>
                    <a:pt x="31" y="9"/>
                    <a:pt x="29" y="10"/>
                    <a:pt x="27" y="1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0" y="14"/>
                    <a:pt x="19" y="15"/>
                    <a:pt x="17" y="16"/>
                  </a:cubicBezTo>
                  <a:cubicBezTo>
                    <a:pt x="16" y="16"/>
                    <a:pt x="15" y="17"/>
                    <a:pt x="15" y="17"/>
                  </a:cubicBezTo>
                  <a:cubicBezTo>
                    <a:pt x="14" y="18"/>
                    <a:pt x="13" y="18"/>
                    <a:pt x="13" y="19"/>
                  </a:cubicBezTo>
                  <a:cubicBezTo>
                    <a:pt x="11" y="20"/>
                    <a:pt x="10" y="20"/>
                    <a:pt x="9" y="21"/>
                  </a:cubicBezTo>
                  <a:cubicBezTo>
                    <a:pt x="6" y="22"/>
                    <a:pt x="4" y="24"/>
                    <a:pt x="3" y="25"/>
                  </a:cubicBezTo>
                  <a:cubicBezTo>
                    <a:pt x="1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5"/>
                    <a:pt x="2" y="24"/>
                  </a:cubicBezTo>
                  <a:cubicBezTo>
                    <a:pt x="2" y="23"/>
                    <a:pt x="3" y="22"/>
                    <a:pt x="4" y="21"/>
                  </a:cubicBezTo>
                  <a:cubicBezTo>
                    <a:pt x="5" y="20"/>
                    <a:pt x="5" y="19"/>
                    <a:pt x="7" y="18"/>
                  </a:cubicBezTo>
                  <a:cubicBezTo>
                    <a:pt x="8" y="17"/>
                    <a:pt x="9" y="16"/>
                    <a:pt x="10" y="15"/>
                  </a:cubicBezTo>
                  <a:cubicBezTo>
                    <a:pt x="12" y="14"/>
                    <a:pt x="13" y="13"/>
                    <a:pt x="15" y="12"/>
                  </a:cubicBezTo>
                  <a:cubicBezTo>
                    <a:pt x="17" y="11"/>
                    <a:pt x="18" y="11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7"/>
                    <a:pt x="29" y="6"/>
                    <a:pt x="31" y="5"/>
                  </a:cubicBezTo>
                  <a:cubicBezTo>
                    <a:pt x="33" y="5"/>
                    <a:pt x="35" y="4"/>
                    <a:pt x="37" y="4"/>
                  </a:cubicBezTo>
                  <a:cubicBezTo>
                    <a:pt x="40" y="3"/>
                    <a:pt x="44" y="2"/>
                    <a:pt x="47" y="2"/>
                  </a:cubicBezTo>
                  <a:cubicBezTo>
                    <a:pt x="50" y="1"/>
                    <a:pt x="52" y="1"/>
                    <a:pt x="54" y="0"/>
                  </a:cubicBezTo>
                  <a:cubicBezTo>
                    <a:pt x="56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lnTo>
                    <a:pt x="57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684588" y="2809875"/>
              <a:ext cx="727075" cy="1200150"/>
            </a:xfrm>
            <a:custGeom>
              <a:avLst/>
              <a:gdLst/>
              <a:ahLst/>
              <a:cxnLst/>
              <a:rect l="l" t="t" r="r" b="b"/>
              <a:pathLst>
                <a:path w="172" h="281" extrusionOk="0">
                  <a:moveTo>
                    <a:pt x="45" y="20"/>
                  </a:moveTo>
                  <a:cubicBezTo>
                    <a:pt x="38" y="16"/>
                    <a:pt x="38" y="16"/>
                    <a:pt x="38" y="16"/>
                  </a:cubicBezTo>
                  <a:cubicBezTo>
                    <a:pt x="38" y="16"/>
                    <a:pt x="48" y="31"/>
                    <a:pt x="43" y="47"/>
                  </a:cubicBezTo>
                  <a:cubicBezTo>
                    <a:pt x="38" y="62"/>
                    <a:pt x="28" y="61"/>
                    <a:pt x="28" y="61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29" y="95"/>
                    <a:pt x="25" y="96"/>
                    <a:pt x="22" y="96"/>
                  </a:cubicBezTo>
                  <a:cubicBezTo>
                    <a:pt x="19" y="95"/>
                    <a:pt x="17" y="94"/>
                    <a:pt x="17" y="94"/>
                  </a:cubicBezTo>
                  <a:cubicBezTo>
                    <a:pt x="17" y="94"/>
                    <a:pt x="23" y="109"/>
                    <a:pt x="21" y="114"/>
                  </a:cubicBezTo>
                  <a:cubicBezTo>
                    <a:pt x="18" y="120"/>
                    <a:pt x="7" y="120"/>
                    <a:pt x="7" y="120"/>
                  </a:cubicBezTo>
                  <a:cubicBezTo>
                    <a:pt x="7" y="120"/>
                    <a:pt x="16" y="147"/>
                    <a:pt x="11" y="153"/>
                  </a:cubicBezTo>
                  <a:cubicBezTo>
                    <a:pt x="6" y="159"/>
                    <a:pt x="1" y="153"/>
                    <a:pt x="1" y="153"/>
                  </a:cubicBezTo>
                  <a:cubicBezTo>
                    <a:pt x="1" y="153"/>
                    <a:pt x="8" y="173"/>
                    <a:pt x="5" y="178"/>
                  </a:cubicBezTo>
                  <a:cubicBezTo>
                    <a:pt x="2" y="184"/>
                    <a:pt x="0" y="183"/>
                    <a:pt x="0" y="183"/>
                  </a:cubicBezTo>
                  <a:cubicBezTo>
                    <a:pt x="0" y="183"/>
                    <a:pt x="11" y="198"/>
                    <a:pt x="12" y="203"/>
                  </a:cubicBezTo>
                  <a:cubicBezTo>
                    <a:pt x="12" y="209"/>
                    <a:pt x="6" y="209"/>
                    <a:pt x="6" y="209"/>
                  </a:cubicBezTo>
                  <a:cubicBezTo>
                    <a:pt x="6" y="209"/>
                    <a:pt x="17" y="219"/>
                    <a:pt x="22" y="220"/>
                  </a:cubicBezTo>
                  <a:cubicBezTo>
                    <a:pt x="26" y="222"/>
                    <a:pt x="26" y="228"/>
                    <a:pt x="26" y="228"/>
                  </a:cubicBezTo>
                  <a:cubicBezTo>
                    <a:pt x="26" y="228"/>
                    <a:pt x="35" y="232"/>
                    <a:pt x="49" y="239"/>
                  </a:cubicBezTo>
                  <a:cubicBezTo>
                    <a:pt x="63" y="246"/>
                    <a:pt x="84" y="250"/>
                    <a:pt x="78" y="256"/>
                  </a:cubicBezTo>
                  <a:cubicBezTo>
                    <a:pt x="73" y="262"/>
                    <a:pt x="75" y="258"/>
                    <a:pt x="75" y="258"/>
                  </a:cubicBezTo>
                  <a:cubicBezTo>
                    <a:pt x="75" y="258"/>
                    <a:pt x="86" y="260"/>
                    <a:pt x="89" y="263"/>
                  </a:cubicBezTo>
                  <a:cubicBezTo>
                    <a:pt x="93" y="265"/>
                    <a:pt x="106" y="281"/>
                    <a:pt x="106" y="281"/>
                  </a:cubicBezTo>
                  <a:cubicBezTo>
                    <a:pt x="106" y="281"/>
                    <a:pt x="103" y="259"/>
                    <a:pt x="107" y="256"/>
                  </a:cubicBezTo>
                  <a:cubicBezTo>
                    <a:pt x="111" y="252"/>
                    <a:pt x="113" y="252"/>
                    <a:pt x="113" y="252"/>
                  </a:cubicBezTo>
                  <a:cubicBezTo>
                    <a:pt x="111" y="250"/>
                    <a:pt x="111" y="250"/>
                    <a:pt x="111" y="250"/>
                  </a:cubicBezTo>
                  <a:cubicBezTo>
                    <a:pt x="111" y="250"/>
                    <a:pt x="121" y="241"/>
                    <a:pt x="129" y="238"/>
                  </a:cubicBezTo>
                  <a:cubicBezTo>
                    <a:pt x="137" y="235"/>
                    <a:pt x="142" y="232"/>
                    <a:pt x="142" y="232"/>
                  </a:cubicBezTo>
                  <a:cubicBezTo>
                    <a:pt x="137" y="226"/>
                    <a:pt x="137" y="226"/>
                    <a:pt x="137" y="226"/>
                  </a:cubicBezTo>
                  <a:cubicBezTo>
                    <a:pt x="156" y="218"/>
                    <a:pt x="156" y="218"/>
                    <a:pt x="156" y="218"/>
                  </a:cubicBezTo>
                  <a:cubicBezTo>
                    <a:pt x="151" y="213"/>
                    <a:pt x="151" y="213"/>
                    <a:pt x="151" y="213"/>
                  </a:cubicBezTo>
                  <a:cubicBezTo>
                    <a:pt x="151" y="213"/>
                    <a:pt x="162" y="205"/>
                    <a:pt x="165" y="203"/>
                  </a:cubicBezTo>
                  <a:cubicBezTo>
                    <a:pt x="168" y="201"/>
                    <a:pt x="172" y="198"/>
                    <a:pt x="172" y="198"/>
                  </a:cubicBezTo>
                  <a:cubicBezTo>
                    <a:pt x="163" y="194"/>
                    <a:pt x="163" y="194"/>
                    <a:pt x="163" y="194"/>
                  </a:cubicBezTo>
                  <a:cubicBezTo>
                    <a:pt x="163" y="194"/>
                    <a:pt x="166" y="190"/>
                    <a:pt x="168" y="185"/>
                  </a:cubicBezTo>
                  <a:cubicBezTo>
                    <a:pt x="169" y="179"/>
                    <a:pt x="160" y="169"/>
                    <a:pt x="160" y="169"/>
                  </a:cubicBezTo>
                  <a:cubicBezTo>
                    <a:pt x="160" y="169"/>
                    <a:pt x="165" y="159"/>
                    <a:pt x="165" y="156"/>
                  </a:cubicBezTo>
                  <a:cubicBezTo>
                    <a:pt x="164" y="154"/>
                    <a:pt x="164" y="151"/>
                    <a:pt x="164" y="151"/>
                  </a:cubicBezTo>
                  <a:cubicBezTo>
                    <a:pt x="158" y="151"/>
                    <a:pt x="158" y="151"/>
                    <a:pt x="158" y="151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49" y="147"/>
                    <a:pt x="149" y="147"/>
                    <a:pt x="149" y="147"/>
                  </a:cubicBezTo>
                  <a:cubicBezTo>
                    <a:pt x="149" y="147"/>
                    <a:pt x="151" y="140"/>
                    <a:pt x="145" y="127"/>
                  </a:cubicBezTo>
                  <a:cubicBezTo>
                    <a:pt x="139" y="114"/>
                    <a:pt x="136" y="111"/>
                    <a:pt x="136" y="111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3" y="118"/>
                    <a:pt x="130" y="112"/>
                    <a:pt x="125" y="104"/>
                  </a:cubicBezTo>
                  <a:cubicBezTo>
                    <a:pt x="119" y="95"/>
                    <a:pt x="118" y="90"/>
                    <a:pt x="118" y="90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3" y="100"/>
                    <a:pt x="106" y="87"/>
                    <a:pt x="101" y="87"/>
                  </a:cubicBezTo>
                  <a:cubicBezTo>
                    <a:pt x="101" y="87"/>
                    <a:pt x="100" y="87"/>
                    <a:pt x="99" y="87"/>
                  </a:cubicBezTo>
                  <a:cubicBezTo>
                    <a:pt x="96" y="87"/>
                    <a:pt x="93" y="87"/>
                    <a:pt x="90" y="83"/>
                  </a:cubicBezTo>
                  <a:cubicBezTo>
                    <a:pt x="87" y="78"/>
                    <a:pt x="78" y="57"/>
                    <a:pt x="78" y="57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60"/>
                    <a:pt x="66" y="55"/>
                    <a:pt x="64" y="45"/>
                  </a:cubicBezTo>
                  <a:cubicBezTo>
                    <a:pt x="62" y="36"/>
                    <a:pt x="60" y="32"/>
                    <a:pt x="60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5" y="26"/>
                    <a:pt x="52" y="18"/>
                  </a:cubicBezTo>
                  <a:cubicBezTo>
                    <a:pt x="49" y="10"/>
                    <a:pt x="45" y="0"/>
                    <a:pt x="45" y="0"/>
                  </a:cubicBezTo>
                  <a:cubicBezTo>
                    <a:pt x="45" y="20"/>
                    <a:pt x="45" y="20"/>
                    <a:pt x="45" y="20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684588" y="2855913"/>
              <a:ext cx="422275" cy="1123950"/>
            </a:xfrm>
            <a:custGeom>
              <a:avLst/>
              <a:gdLst/>
              <a:ahLst/>
              <a:cxnLst/>
              <a:rect l="l" t="t" r="r" b="b"/>
              <a:pathLst>
                <a:path w="100" h="263" extrusionOk="0">
                  <a:moveTo>
                    <a:pt x="45" y="0"/>
                  </a:moveTo>
                  <a:cubicBezTo>
                    <a:pt x="45" y="9"/>
                    <a:pt x="45" y="9"/>
                    <a:pt x="45" y="9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45" y="15"/>
                    <a:pt x="45" y="27"/>
                  </a:cubicBezTo>
                  <a:cubicBezTo>
                    <a:pt x="45" y="30"/>
                    <a:pt x="44" y="33"/>
                    <a:pt x="43" y="36"/>
                  </a:cubicBezTo>
                  <a:cubicBezTo>
                    <a:pt x="39" y="49"/>
                    <a:pt x="31" y="50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7" y="85"/>
                    <a:pt x="24" y="85"/>
                  </a:cubicBezTo>
                  <a:cubicBezTo>
                    <a:pt x="24" y="85"/>
                    <a:pt x="23" y="85"/>
                    <a:pt x="22" y="85"/>
                  </a:cubicBezTo>
                  <a:cubicBezTo>
                    <a:pt x="19" y="84"/>
                    <a:pt x="17" y="83"/>
                    <a:pt x="17" y="83"/>
                  </a:cubicBezTo>
                  <a:cubicBezTo>
                    <a:pt x="17" y="83"/>
                    <a:pt x="21" y="93"/>
                    <a:pt x="21" y="100"/>
                  </a:cubicBezTo>
                  <a:cubicBezTo>
                    <a:pt x="21" y="101"/>
                    <a:pt x="21" y="102"/>
                    <a:pt x="21" y="103"/>
                  </a:cubicBezTo>
                  <a:cubicBezTo>
                    <a:pt x="18" y="109"/>
                    <a:pt x="7" y="109"/>
                    <a:pt x="7" y="109"/>
                  </a:cubicBezTo>
                  <a:cubicBezTo>
                    <a:pt x="7" y="109"/>
                    <a:pt x="13" y="125"/>
                    <a:pt x="13" y="135"/>
                  </a:cubicBezTo>
                  <a:cubicBezTo>
                    <a:pt x="13" y="138"/>
                    <a:pt x="12" y="140"/>
                    <a:pt x="11" y="142"/>
                  </a:cubicBezTo>
                  <a:cubicBezTo>
                    <a:pt x="9" y="144"/>
                    <a:pt x="8" y="144"/>
                    <a:pt x="6" y="144"/>
                  </a:cubicBezTo>
                  <a:cubicBezTo>
                    <a:pt x="3" y="144"/>
                    <a:pt x="1" y="142"/>
                    <a:pt x="1" y="142"/>
                  </a:cubicBezTo>
                  <a:cubicBezTo>
                    <a:pt x="1" y="142"/>
                    <a:pt x="6" y="156"/>
                    <a:pt x="6" y="164"/>
                  </a:cubicBezTo>
                  <a:cubicBezTo>
                    <a:pt x="6" y="165"/>
                    <a:pt x="6" y="166"/>
                    <a:pt x="5" y="167"/>
                  </a:cubicBezTo>
                  <a:cubicBezTo>
                    <a:pt x="3" y="172"/>
                    <a:pt x="1" y="172"/>
                    <a:pt x="0" y="17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2"/>
                    <a:pt x="11" y="187"/>
                    <a:pt x="12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8"/>
                    <a:pt x="6" y="198"/>
                    <a:pt x="6" y="198"/>
                  </a:cubicBezTo>
                  <a:cubicBezTo>
                    <a:pt x="6" y="198"/>
                    <a:pt x="17" y="208"/>
                    <a:pt x="22" y="209"/>
                  </a:cubicBezTo>
                  <a:cubicBezTo>
                    <a:pt x="26" y="210"/>
                    <a:pt x="26" y="215"/>
                    <a:pt x="26" y="216"/>
                  </a:cubicBezTo>
                  <a:cubicBezTo>
                    <a:pt x="26" y="216"/>
                    <a:pt x="26" y="217"/>
                    <a:pt x="26" y="217"/>
                  </a:cubicBezTo>
                  <a:cubicBezTo>
                    <a:pt x="26" y="217"/>
                    <a:pt x="35" y="221"/>
                    <a:pt x="49" y="228"/>
                  </a:cubicBezTo>
                  <a:cubicBezTo>
                    <a:pt x="61" y="234"/>
                    <a:pt x="79" y="238"/>
                    <a:pt x="79" y="243"/>
                  </a:cubicBezTo>
                  <a:cubicBezTo>
                    <a:pt x="79" y="244"/>
                    <a:pt x="79" y="244"/>
                    <a:pt x="78" y="245"/>
                  </a:cubicBezTo>
                  <a:cubicBezTo>
                    <a:pt x="77" y="246"/>
                    <a:pt x="76" y="247"/>
                    <a:pt x="76" y="247"/>
                  </a:cubicBezTo>
                  <a:cubicBezTo>
                    <a:pt x="77" y="248"/>
                    <a:pt x="87" y="249"/>
                    <a:pt x="89" y="252"/>
                  </a:cubicBezTo>
                  <a:cubicBezTo>
                    <a:pt x="91" y="253"/>
                    <a:pt x="96" y="259"/>
                    <a:pt x="100" y="263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4002088" y="3911600"/>
              <a:ext cx="3175" cy="476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890963" y="2946400"/>
              <a:ext cx="266700" cy="1157288"/>
            </a:xfrm>
            <a:custGeom>
              <a:avLst/>
              <a:gdLst/>
              <a:ahLst/>
              <a:cxnLst/>
              <a:rect l="l" t="t" r="r" b="b"/>
              <a:pathLst>
                <a:path w="63" h="271" extrusionOk="0">
                  <a:moveTo>
                    <a:pt x="1" y="0"/>
                  </a:moveTo>
                  <a:cubicBezTo>
                    <a:pt x="1" y="0"/>
                    <a:pt x="4" y="17"/>
                    <a:pt x="9" y="43"/>
                  </a:cubicBezTo>
                  <a:cubicBezTo>
                    <a:pt x="11" y="56"/>
                    <a:pt x="14" y="71"/>
                    <a:pt x="17" y="87"/>
                  </a:cubicBezTo>
                  <a:cubicBezTo>
                    <a:pt x="19" y="95"/>
                    <a:pt x="20" y="103"/>
                    <a:pt x="22" y="111"/>
                  </a:cubicBezTo>
                  <a:cubicBezTo>
                    <a:pt x="24" y="120"/>
                    <a:pt x="25" y="128"/>
                    <a:pt x="27" y="136"/>
                  </a:cubicBezTo>
                  <a:cubicBezTo>
                    <a:pt x="29" y="145"/>
                    <a:pt x="31" y="153"/>
                    <a:pt x="33" y="161"/>
                  </a:cubicBezTo>
                  <a:cubicBezTo>
                    <a:pt x="36" y="170"/>
                    <a:pt x="38" y="178"/>
                    <a:pt x="40" y="186"/>
                  </a:cubicBezTo>
                  <a:cubicBezTo>
                    <a:pt x="42" y="193"/>
                    <a:pt x="44" y="201"/>
                    <a:pt x="46" y="208"/>
                  </a:cubicBezTo>
                  <a:cubicBezTo>
                    <a:pt x="48" y="215"/>
                    <a:pt x="50" y="222"/>
                    <a:pt x="52" y="229"/>
                  </a:cubicBezTo>
                  <a:cubicBezTo>
                    <a:pt x="59" y="254"/>
                    <a:pt x="63" y="270"/>
                    <a:pt x="63" y="270"/>
                  </a:cubicBezTo>
                  <a:cubicBezTo>
                    <a:pt x="62" y="271"/>
                    <a:pt x="62" y="271"/>
                    <a:pt x="62" y="271"/>
                  </a:cubicBezTo>
                  <a:cubicBezTo>
                    <a:pt x="62" y="271"/>
                    <a:pt x="56" y="254"/>
                    <a:pt x="49" y="229"/>
                  </a:cubicBezTo>
                  <a:cubicBezTo>
                    <a:pt x="47" y="223"/>
                    <a:pt x="45" y="216"/>
                    <a:pt x="43" y="209"/>
                  </a:cubicBezTo>
                  <a:cubicBezTo>
                    <a:pt x="40" y="202"/>
                    <a:pt x="38" y="194"/>
                    <a:pt x="36" y="187"/>
                  </a:cubicBezTo>
                  <a:cubicBezTo>
                    <a:pt x="34" y="179"/>
                    <a:pt x="32" y="171"/>
                    <a:pt x="30" y="162"/>
                  </a:cubicBezTo>
                  <a:cubicBezTo>
                    <a:pt x="27" y="154"/>
                    <a:pt x="26" y="146"/>
                    <a:pt x="24" y="137"/>
                  </a:cubicBezTo>
                  <a:cubicBezTo>
                    <a:pt x="22" y="129"/>
                    <a:pt x="21" y="120"/>
                    <a:pt x="19" y="112"/>
                  </a:cubicBezTo>
                  <a:cubicBezTo>
                    <a:pt x="18" y="103"/>
                    <a:pt x="16" y="95"/>
                    <a:pt x="15" y="87"/>
                  </a:cubicBezTo>
                  <a:cubicBezTo>
                    <a:pt x="12" y="71"/>
                    <a:pt x="9" y="56"/>
                    <a:pt x="7" y="43"/>
                  </a:cubicBezTo>
                  <a:cubicBezTo>
                    <a:pt x="3" y="17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921125" y="3732213"/>
              <a:ext cx="173038" cy="171450"/>
            </a:xfrm>
            <a:custGeom>
              <a:avLst/>
              <a:gdLst/>
              <a:ahLst/>
              <a:cxnLst/>
              <a:rect l="l" t="t" r="r" b="b"/>
              <a:pathLst>
                <a:path w="41" h="40" extrusionOk="0">
                  <a:moveTo>
                    <a:pt x="0" y="0"/>
                  </a:moveTo>
                  <a:cubicBezTo>
                    <a:pt x="0" y="0"/>
                    <a:pt x="4" y="1"/>
                    <a:pt x="8" y="4"/>
                  </a:cubicBezTo>
                  <a:cubicBezTo>
                    <a:pt x="11" y="5"/>
                    <a:pt x="13" y="7"/>
                    <a:pt x="16" y="9"/>
                  </a:cubicBezTo>
                  <a:cubicBezTo>
                    <a:pt x="18" y="10"/>
                    <a:pt x="19" y="11"/>
                    <a:pt x="20" y="12"/>
                  </a:cubicBezTo>
                  <a:cubicBezTo>
                    <a:pt x="22" y="13"/>
                    <a:pt x="23" y="14"/>
                    <a:pt x="24" y="16"/>
                  </a:cubicBezTo>
                  <a:cubicBezTo>
                    <a:pt x="25" y="17"/>
                    <a:pt x="26" y="17"/>
                    <a:pt x="26" y="18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1"/>
                    <a:pt x="30" y="23"/>
                    <a:pt x="31" y="24"/>
                  </a:cubicBezTo>
                  <a:cubicBezTo>
                    <a:pt x="34" y="27"/>
                    <a:pt x="35" y="29"/>
                    <a:pt x="37" y="32"/>
                  </a:cubicBezTo>
                  <a:cubicBezTo>
                    <a:pt x="37" y="33"/>
                    <a:pt x="38" y="34"/>
                    <a:pt x="38" y="35"/>
                  </a:cubicBezTo>
                  <a:cubicBezTo>
                    <a:pt x="39" y="36"/>
                    <a:pt x="39" y="37"/>
                    <a:pt x="40" y="38"/>
                  </a:cubicBezTo>
                  <a:cubicBezTo>
                    <a:pt x="40" y="39"/>
                    <a:pt x="41" y="40"/>
                    <a:pt x="41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40"/>
                    <a:pt x="40" y="39"/>
                    <a:pt x="39" y="38"/>
                  </a:cubicBezTo>
                  <a:cubicBezTo>
                    <a:pt x="37" y="37"/>
                    <a:pt x="36" y="36"/>
                    <a:pt x="34" y="34"/>
                  </a:cubicBezTo>
                  <a:cubicBezTo>
                    <a:pt x="32" y="32"/>
                    <a:pt x="30" y="29"/>
                    <a:pt x="28" y="26"/>
                  </a:cubicBezTo>
                  <a:cubicBezTo>
                    <a:pt x="27" y="25"/>
                    <a:pt x="26" y="24"/>
                    <a:pt x="25" y="2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19"/>
                    <a:pt x="23" y="19"/>
                    <a:pt x="22" y="18"/>
                  </a:cubicBezTo>
                  <a:cubicBezTo>
                    <a:pt x="21" y="17"/>
                    <a:pt x="20" y="15"/>
                    <a:pt x="18" y="14"/>
                  </a:cubicBezTo>
                  <a:cubicBezTo>
                    <a:pt x="17" y="13"/>
                    <a:pt x="16" y="12"/>
                    <a:pt x="15" y="11"/>
                  </a:cubicBezTo>
                  <a:cubicBezTo>
                    <a:pt x="12" y="9"/>
                    <a:pt x="10" y="7"/>
                    <a:pt x="8" y="5"/>
                  </a:cubicBezTo>
                  <a:cubicBezTo>
                    <a:pt x="3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827463" y="3462338"/>
              <a:ext cx="203200" cy="193675"/>
            </a:xfrm>
            <a:custGeom>
              <a:avLst/>
              <a:gdLst/>
              <a:ahLst/>
              <a:cxnLst/>
              <a:rect l="l" t="t" r="r" b="b"/>
              <a:pathLst>
                <a:path w="48" h="45" extrusionOk="0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3" y="3"/>
                    <a:pt x="5" y="5"/>
                    <a:pt x="7" y="8"/>
                  </a:cubicBezTo>
                  <a:cubicBezTo>
                    <a:pt x="9" y="10"/>
                    <a:pt x="11" y="12"/>
                    <a:pt x="14" y="15"/>
                  </a:cubicBezTo>
                  <a:cubicBezTo>
                    <a:pt x="15" y="17"/>
                    <a:pt x="17" y="18"/>
                    <a:pt x="18" y="19"/>
                  </a:cubicBezTo>
                  <a:cubicBezTo>
                    <a:pt x="20" y="21"/>
                    <a:pt x="21" y="22"/>
                    <a:pt x="23" y="23"/>
                  </a:cubicBezTo>
                  <a:cubicBezTo>
                    <a:pt x="24" y="25"/>
                    <a:pt x="26" y="26"/>
                    <a:pt x="28" y="27"/>
                  </a:cubicBezTo>
                  <a:cubicBezTo>
                    <a:pt x="29" y="29"/>
                    <a:pt x="31" y="30"/>
                    <a:pt x="32" y="31"/>
                  </a:cubicBezTo>
                  <a:cubicBezTo>
                    <a:pt x="34" y="32"/>
                    <a:pt x="35" y="33"/>
                    <a:pt x="36" y="35"/>
                  </a:cubicBezTo>
                  <a:cubicBezTo>
                    <a:pt x="38" y="36"/>
                    <a:pt x="39" y="37"/>
                    <a:pt x="40" y="38"/>
                  </a:cubicBezTo>
                  <a:cubicBezTo>
                    <a:pt x="42" y="40"/>
                    <a:pt x="44" y="42"/>
                    <a:pt x="45" y="43"/>
                  </a:cubicBezTo>
                  <a:cubicBezTo>
                    <a:pt x="47" y="44"/>
                    <a:pt x="48" y="45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7" y="45"/>
                    <a:pt x="46" y="45"/>
                    <a:pt x="45" y="44"/>
                  </a:cubicBezTo>
                  <a:cubicBezTo>
                    <a:pt x="44" y="44"/>
                    <a:pt x="43" y="43"/>
                    <a:pt x="42" y="43"/>
                  </a:cubicBezTo>
                  <a:cubicBezTo>
                    <a:pt x="41" y="42"/>
                    <a:pt x="39" y="41"/>
                    <a:pt x="38" y="40"/>
                  </a:cubicBezTo>
                  <a:cubicBezTo>
                    <a:pt x="35" y="39"/>
                    <a:pt x="32" y="37"/>
                    <a:pt x="29" y="34"/>
                  </a:cubicBezTo>
                  <a:cubicBezTo>
                    <a:pt x="28" y="33"/>
                    <a:pt x="27" y="31"/>
                    <a:pt x="25" y="30"/>
                  </a:cubicBezTo>
                  <a:cubicBezTo>
                    <a:pt x="24" y="29"/>
                    <a:pt x="22" y="27"/>
                    <a:pt x="21" y="26"/>
                  </a:cubicBezTo>
                  <a:cubicBezTo>
                    <a:pt x="19" y="24"/>
                    <a:pt x="18" y="23"/>
                    <a:pt x="16" y="21"/>
                  </a:cubicBezTo>
                  <a:cubicBezTo>
                    <a:pt x="15" y="20"/>
                    <a:pt x="14" y="18"/>
                    <a:pt x="12" y="17"/>
                  </a:cubicBezTo>
                  <a:cubicBezTo>
                    <a:pt x="10" y="14"/>
                    <a:pt x="8" y="11"/>
                    <a:pt x="6" y="9"/>
                  </a:cubicBezTo>
                  <a:cubicBezTo>
                    <a:pt x="4" y="6"/>
                    <a:pt x="2" y="4"/>
                    <a:pt x="1" y="3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827463" y="3279775"/>
              <a:ext cx="157163" cy="169863"/>
            </a:xfrm>
            <a:custGeom>
              <a:avLst/>
              <a:gdLst/>
              <a:ahLst/>
              <a:cxnLst/>
              <a:rect l="l" t="t" r="r" b="b"/>
              <a:pathLst>
                <a:path w="37" h="40" extrusionOk="0">
                  <a:moveTo>
                    <a:pt x="1" y="0"/>
                  </a:moveTo>
                  <a:cubicBezTo>
                    <a:pt x="1" y="0"/>
                    <a:pt x="10" y="9"/>
                    <a:pt x="20" y="19"/>
                  </a:cubicBezTo>
                  <a:cubicBezTo>
                    <a:pt x="22" y="21"/>
                    <a:pt x="24" y="23"/>
                    <a:pt x="27" y="25"/>
                  </a:cubicBezTo>
                  <a:cubicBezTo>
                    <a:pt x="29" y="28"/>
                    <a:pt x="30" y="30"/>
                    <a:pt x="32" y="32"/>
                  </a:cubicBezTo>
                  <a:cubicBezTo>
                    <a:pt x="35" y="36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3" y="38"/>
                    <a:pt x="30" y="34"/>
                  </a:cubicBezTo>
                  <a:cubicBezTo>
                    <a:pt x="28" y="33"/>
                    <a:pt x="26" y="31"/>
                    <a:pt x="23" y="28"/>
                  </a:cubicBezTo>
                  <a:cubicBezTo>
                    <a:pt x="21" y="26"/>
                    <a:pt x="19" y="23"/>
                    <a:pt x="17" y="21"/>
                  </a:cubicBezTo>
                  <a:cubicBezTo>
                    <a:pt x="9" y="1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875088" y="3143250"/>
              <a:ext cx="58738" cy="68263"/>
            </a:xfrm>
            <a:custGeom>
              <a:avLst/>
              <a:gdLst/>
              <a:ahLst/>
              <a:cxnLst/>
              <a:rect l="l" t="t" r="r" b="b"/>
              <a:pathLst>
                <a:path w="14" h="16" extrusionOk="0">
                  <a:moveTo>
                    <a:pt x="1" y="0"/>
                  </a:moveTo>
                  <a:cubicBezTo>
                    <a:pt x="1" y="0"/>
                    <a:pt x="5" y="3"/>
                    <a:pt x="8" y="7"/>
                  </a:cubicBezTo>
                  <a:cubicBezTo>
                    <a:pt x="9" y="8"/>
                    <a:pt x="11" y="8"/>
                    <a:pt x="11" y="9"/>
                  </a:cubicBezTo>
                  <a:cubicBezTo>
                    <a:pt x="12" y="10"/>
                    <a:pt x="13" y="11"/>
                    <a:pt x="13" y="12"/>
                  </a:cubicBezTo>
                  <a:cubicBezTo>
                    <a:pt x="14" y="14"/>
                    <a:pt x="14" y="15"/>
                    <a:pt x="14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3" y="15"/>
                    <a:pt x="11" y="14"/>
                  </a:cubicBezTo>
                  <a:cubicBezTo>
                    <a:pt x="10" y="14"/>
                    <a:pt x="9" y="13"/>
                    <a:pt x="8" y="12"/>
                  </a:cubicBezTo>
                  <a:cubicBezTo>
                    <a:pt x="8" y="11"/>
                    <a:pt x="7" y="10"/>
                    <a:pt x="6" y="9"/>
                  </a:cubicBezTo>
                  <a:cubicBezTo>
                    <a:pt x="3" y="5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954463" y="3163888"/>
              <a:ext cx="55563" cy="158750"/>
            </a:xfrm>
            <a:custGeom>
              <a:avLst/>
              <a:gdLst/>
              <a:ahLst/>
              <a:cxnLst/>
              <a:rect l="l" t="t" r="r" b="b"/>
              <a:pathLst>
                <a:path w="13" h="37" extrusionOk="0">
                  <a:moveTo>
                    <a:pt x="13" y="0"/>
                  </a:moveTo>
                  <a:cubicBezTo>
                    <a:pt x="13" y="0"/>
                    <a:pt x="13" y="2"/>
                    <a:pt x="12" y="6"/>
                  </a:cubicBezTo>
                  <a:cubicBezTo>
                    <a:pt x="12" y="8"/>
                    <a:pt x="12" y="10"/>
                    <a:pt x="12" y="13"/>
                  </a:cubicBezTo>
                  <a:cubicBezTo>
                    <a:pt x="12" y="15"/>
                    <a:pt x="11" y="17"/>
                    <a:pt x="11" y="20"/>
                  </a:cubicBezTo>
                  <a:cubicBezTo>
                    <a:pt x="10" y="22"/>
                    <a:pt x="10" y="25"/>
                    <a:pt x="9" y="27"/>
                  </a:cubicBezTo>
                  <a:cubicBezTo>
                    <a:pt x="9" y="29"/>
                    <a:pt x="8" y="29"/>
                    <a:pt x="8" y="30"/>
                  </a:cubicBezTo>
                  <a:cubicBezTo>
                    <a:pt x="7" y="31"/>
                    <a:pt x="7" y="32"/>
                    <a:pt x="6" y="33"/>
                  </a:cubicBezTo>
                  <a:cubicBezTo>
                    <a:pt x="5" y="34"/>
                    <a:pt x="5" y="34"/>
                    <a:pt x="4" y="35"/>
                  </a:cubicBezTo>
                  <a:cubicBezTo>
                    <a:pt x="3" y="36"/>
                    <a:pt x="3" y="36"/>
                    <a:pt x="2" y="36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6"/>
                    <a:pt x="1" y="35"/>
                  </a:cubicBezTo>
                  <a:cubicBezTo>
                    <a:pt x="2" y="34"/>
                    <a:pt x="2" y="33"/>
                    <a:pt x="3" y="31"/>
                  </a:cubicBezTo>
                  <a:cubicBezTo>
                    <a:pt x="3" y="31"/>
                    <a:pt x="4" y="30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cubicBezTo>
                    <a:pt x="6" y="24"/>
                    <a:pt x="7" y="21"/>
                    <a:pt x="8" y="19"/>
                  </a:cubicBezTo>
                  <a:cubicBezTo>
                    <a:pt x="10" y="10"/>
                    <a:pt x="12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997325" y="3325813"/>
              <a:ext cx="101600" cy="201613"/>
            </a:xfrm>
            <a:custGeom>
              <a:avLst/>
              <a:gdLst/>
              <a:ahLst/>
              <a:cxnLst/>
              <a:rect l="l" t="t" r="r" b="b"/>
              <a:pathLst>
                <a:path w="24" h="47" extrusionOk="0">
                  <a:moveTo>
                    <a:pt x="24" y="0"/>
                  </a:moveTo>
                  <a:cubicBezTo>
                    <a:pt x="24" y="0"/>
                    <a:pt x="24" y="4"/>
                    <a:pt x="23" y="9"/>
                  </a:cubicBezTo>
                  <a:cubicBezTo>
                    <a:pt x="22" y="10"/>
                    <a:pt x="22" y="11"/>
                    <a:pt x="22" y="13"/>
                  </a:cubicBezTo>
                  <a:cubicBezTo>
                    <a:pt x="22" y="14"/>
                    <a:pt x="21" y="16"/>
                    <a:pt x="21" y="17"/>
                  </a:cubicBezTo>
                  <a:cubicBezTo>
                    <a:pt x="20" y="19"/>
                    <a:pt x="20" y="20"/>
                    <a:pt x="19" y="22"/>
                  </a:cubicBezTo>
                  <a:cubicBezTo>
                    <a:pt x="19" y="23"/>
                    <a:pt x="19" y="25"/>
                    <a:pt x="18" y="27"/>
                  </a:cubicBezTo>
                  <a:cubicBezTo>
                    <a:pt x="17" y="28"/>
                    <a:pt x="17" y="30"/>
                    <a:pt x="16" y="31"/>
                  </a:cubicBezTo>
                  <a:cubicBezTo>
                    <a:pt x="15" y="33"/>
                    <a:pt x="14" y="34"/>
                    <a:pt x="13" y="36"/>
                  </a:cubicBezTo>
                  <a:cubicBezTo>
                    <a:pt x="11" y="38"/>
                    <a:pt x="9" y="40"/>
                    <a:pt x="8" y="42"/>
                  </a:cubicBezTo>
                  <a:cubicBezTo>
                    <a:pt x="7" y="43"/>
                    <a:pt x="6" y="44"/>
                    <a:pt x="5" y="45"/>
                  </a:cubicBezTo>
                  <a:cubicBezTo>
                    <a:pt x="4" y="45"/>
                    <a:pt x="3" y="46"/>
                    <a:pt x="3" y="46"/>
                  </a:cubicBezTo>
                  <a:cubicBezTo>
                    <a:pt x="1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1" y="46"/>
                    <a:pt x="2" y="45"/>
                  </a:cubicBezTo>
                  <a:cubicBezTo>
                    <a:pt x="3" y="44"/>
                    <a:pt x="4" y="42"/>
                    <a:pt x="5" y="40"/>
                  </a:cubicBezTo>
                  <a:cubicBezTo>
                    <a:pt x="6" y="39"/>
                    <a:pt x="7" y="38"/>
                    <a:pt x="7" y="37"/>
                  </a:cubicBezTo>
                  <a:cubicBezTo>
                    <a:pt x="8" y="36"/>
                    <a:pt x="9" y="34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28"/>
                    <a:pt x="14" y="27"/>
                    <a:pt x="15" y="25"/>
                  </a:cubicBezTo>
                  <a:cubicBezTo>
                    <a:pt x="16" y="24"/>
                    <a:pt x="16" y="22"/>
                    <a:pt x="17" y="21"/>
                  </a:cubicBezTo>
                  <a:cubicBezTo>
                    <a:pt x="18" y="19"/>
                    <a:pt x="18" y="18"/>
                    <a:pt x="19" y="16"/>
                  </a:cubicBezTo>
                  <a:cubicBezTo>
                    <a:pt x="20" y="14"/>
                    <a:pt x="21" y="11"/>
                    <a:pt x="21" y="8"/>
                  </a:cubicBezTo>
                  <a:cubicBezTo>
                    <a:pt x="23" y="4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4048125" y="3492500"/>
              <a:ext cx="114300" cy="239713"/>
            </a:xfrm>
            <a:custGeom>
              <a:avLst/>
              <a:gdLst/>
              <a:ahLst/>
              <a:cxnLst/>
              <a:rect l="l" t="t" r="r" b="b"/>
              <a:pathLst>
                <a:path w="27" h="56" extrusionOk="0">
                  <a:moveTo>
                    <a:pt x="27" y="0"/>
                  </a:moveTo>
                  <a:cubicBezTo>
                    <a:pt x="27" y="0"/>
                    <a:pt x="26" y="4"/>
                    <a:pt x="25" y="10"/>
                  </a:cubicBezTo>
                  <a:cubicBezTo>
                    <a:pt x="25" y="13"/>
                    <a:pt x="24" y="16"/>
                    <a:pt x="23" y="20"/>
                  </a:cubicBezTo>
                  <a:cubicBezTo>
                    <a:pt x="23" y="22"/>
                    <a:pt x="22" y="24"/>
                    <a:pt x="21" y="25"/>
                  </a:cubicBezTo>
                  <a:cubicBezTo>
                    <a:pt x="21" y="27"/>
                    <a:pt x="20" y="29"/>
                    <a:pt x="19" y="31"/>
                  </a:cubicBezTo>
                  <a:cubicBezTo>
                    <a:pt x="19" y="33"/>
                    <a:pt x="18" y="35"/>
                    <a:pt x="17" y="36"/>
                  </a:cubicBezTo>
                  <a:cubicBezTo>
                    <a:pt x="16" y="38"/>
                    <a:pt x="15" y="40"/>
                    <a:pt x="14" y="41"/>
                  </a:cubicBezTo>
                  <a:cubicBezTo>
                    <a:pt x="12" y="44"/>
                    <a:pt x="10" y="47"/>
                    <a:pt x="8" y="49"/>
                  </a:cubicBezTo>
                  <a:cubicBezTo>
                    <a:pt x="6" y="51"/>
                    <a:pt x="4" y="53"/>
                    <a:pt x="3" y="54"/>
                  </a:cubicBezTo>
                  <a:cubicBezTo>
                    <a:pt x="1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1" y="55"/>
                    <a:pt x="1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4" y="50"/>
                    <a:pt x="4" y="49"/>
                    <a:pt x="5" y="47"/>
                  </a:cubicBezTo>
                  <a:cubicBezTo>
                    <a:pt x="6" y="45"/>
                    <a:pt x="8" y="42"/>
                    <a:pt x="11" y="39"/>
                  </a:cubicBezTo>
                  <a:cubicBezTo>
                    <a:pt x="12" y="38"/>
                    <a:pt x="13" y="36"/>
                    <a:pt x="14" y="35"/>
                  </a:cubicBezTo>
                  <a:cubicBezTo>
                    <a:pt x="15" y="33"/>
                    <a:pt x="16" y="31"/>
                    <a:pt x="16" y="30"/>
                  </a:cubicBezTo>
                  <a:cubicBezTo>
                    <a:pt x="17" y="28"/>
                    <a:pt x="18" y="26"/>
                    <a:pt x="19" y="24"/>
                  </a:cubicBezTo>
                  <a:cubicBezTo>
                    <a:pt x="20" y="23"/>
                    <a:pt x="20" y="21"/>
                    <a:pt x="21" y="19"/>
                  </a:cubicBezTo>
                  <a:cubicBezTo>
                    <a:pt x="22" y="16"/>
                    <a:pt x="23" y="13"/>
                    <a:pt x="24" y="10"/>
                  </a:cubicBezTo>
                  <a:cubicBezTo>
                    <a:pt x="26" y="4"/>
                    <a:pt x="26" y="0"/>
                    <a:pt x="26" y="0"/>
                  </a:cubicBezTo>
                  <a:cubicBezTo>
                    <a:pt x="27" y="0"/>
                    <a:pt x="27" y="0"/>
                    <a:pt x="27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4103688" y="3694113"/>
              <a:ext cx="142875" cy="222250"/>
            </a:xfrm>
            <a:custGeom>
              <a:avLst/>
              <a:gdLst/>
              <a:ahLst/>
              <a:cxnLst/>
              <a:rect l="l" t="t" r="r" b="b"/>
              <a:pathLst>
                <a:path w="34" h="52" extrusionOk="0">
                  <a:moveTo>
                    <a:pt x="34" y="0"/>
                  </a:moveTo>
                  <a:cubicBezTo>
                    <a:pt x="34" y="0"/>
                    <a:pt x="33" y="1"/>
                    <a:pt x="32" y="2"/>
                  </a:cubicBezTo>
                  <a:cubicBezTo>
                    <a:pt x="31" y="3"/>
                    <a:pt x="29" y="5"/>
                    <a:pt x="27" y="7"/>
                  </a:cubicBezTo>
                  <a:cubicBezTo>
                    <a:pt x="25" y="9"/>
                    <a:pt x="23" y="12"/>
                    <a:pt x="21" y="15"/>
                  </a:cubicBezTo>
                  <a:cubicBezTo>
                    <a:pt x="20" y="16"/>
                    <a:pt x="19" y="18"/>
                    <a:pt x="18" y="20"/>
                  </a:cubicBezTo>
                  <a:cubicBezTo>
                    <a:pt x="17" y="21"/>
                    <a:pt x="16" y="23"/>
                    <a:pt x="14" y="24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1" y="31"/>
                    <a:pt x="10" y="33"/>
                    <a:pt x="9" y="34"/>
                  </a:cubicBezTo>
                  <a:cubicBezTo>
                    <a:pt x="9" y="35"/>
                    <a:pt x="8" y="36"/>
                    <a:pt x="8" y="37"/>
                  </a:cubicBezTo>
                  <a:cubicBezTo>
                    <a:pt x="8" y="38"/>
                    <a:pt x="7" y="38"/>
                    <a:pt x="7" y="39"/>
                  </a:cubicBezTo>
                  <a:cubicBezTo>
                    <a:pt x="6" y="41"/>
                    <a:pt x="5" y="42"/>
                    <a:pt x="5" y="43"/>
                  </a:cubicBezTo>
                  <a:cubicBezTo>
                    <a:pt x="3" y="46"/>
                    <a:pt x="3" y="48"/>
                    <a:pt x="2" y="50"/>
                  </a:cubicBezTo>
                  <a:cubicBezTo>
                    <a:pt x="1" y="51"/>
                    <a:pt x="1" y="52"/>
                    <a:pt x="1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1"/>
                    <a:pt x="0" y="49"/>
                  </a:cubicBezTo>
                  <a:cubicBezTo>
                    <a:pt x="1" y="49"/>
                    <a:pt x="1" y="47"/>
                    <a:pt x="1" y="46"/>
                  </a:cubicBezTo>
                  <a:cubicBezTo>
                    <a:pt x="1" y="45"/>
                    <a:pt x="1" y="44"/>
                    <a:pt x="2" y="42"/>
                  </a:cubicBezTo>
                  <a:cubicBezTo>
                    <a:pt x="2" y="41"/>
                    <a:pt x="3" y="39"/>
                    <a:pt x="3" y="38"/>
                  </a:cubicBezTo>
                  <a:cubicBezTo>
                    <a:pt x="4" y="36"/>
                    <a:pt x="5" y="34"/>
                    <a:pt x="5" y="33"/>
                  </a:cubicBezTo>
                  <a:cubicBezTo>
                    <a:pt x="6" y="31"/>
                    <a:pt x="7" y="29"/>
                    <a:pt x="8" y="28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3" y="21"/>
                    <a:pt x="14" y="19"/>
                    <a:pt x="15" y="18"/>
                  </a:cubicBezTo>
                  <a:cubicBezTo>
                    <a:pt x="17" y="16"/>
                    <a:pt x="18" y="15"/>
                    <a:pt x="19" y="14"/>
                  </a:cubicBezTo>
                  <a:cubicBezTo>
                    <a:pt x="22" y="11"/>
                    <a:pt x="24" y="8"/>
                    <a:pt x="26" y="6"/>
                  </a:cubicBezTo>
                  <a:cubicBezTo>
                    <a:pt x="29" y="4"/>
                    <a:pt x="30" y="3"/>
                    <a:pt x="32" y="1"/>
                  </a:cubicBezTo>
                  <a:cubicBezTo>
                    <a:pt x="33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5149850" y="2868613"/>
              <a:ext cx="690563" cy="1103313"/>
            </a:xfrm>
            <a:custGeom>
              <a:avLst/>
              <a:gdLst/>
              <a:ahLst/>
              <a:cxnLst/>
              <a:rect l="l" t="t" r="r" b="b"/>
              <a:pathLst>
                <a:path w="163" h="258" extrusionOk="0">
                  <a:moveTo>
                    <a:pt x="148" y="16"/>
                  </a:moveTo>
                  <a:cubicBezTo>
                    <a:pt x="144" y="9"/>
                    <a:pt x="144" y="9"/>
                    <a:pt x="144" y="9"/>
                  </a:cubicBezTo>
                  <a:cubicBezTo>
                    <a:pt x="144" y="9"/>
                    <a:pt x="144" y="27"/>
                    <a:pt x="130" y="36"/>
                  </a:cubicBezTo>
                  <a:cubicBezTo>
                    <a:pt x="116" y="45"/>
                    <a:pt x="109" y="37"/>
                    <a:pt x="109" y="37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5" y="64"/>
                    <a:pt x="83" y="61"/>
                  </a:cubicBezTo>
                  <a:cubicBezTo>
                    <a:pt x="81" y="59"/>
                    <a:pt x="80" y="57"/>
                    <a:pt x="80" y="57"/>
                  </a:cubicBezTo>
                  <a:cubicBezTo>
                    <a:pt x="80" y="57"/>
                    <a:pt x="76" y="72"/>
                    <a:pt x="70" y="75"/>
                  </a:cubicBezTo>
                  <a:cubicBezTo>
                    <a:pt x="65" y="78"/>
                    <a:pt x="56" y="71"/>
                    <a:pt x="56" y="71"/>
                  </a:cubicBezTo>
                  <a:cubicBezTo>
                    <a:pt x="56" y="71"/>
                    <a:pt x="47" y="97"/>
                    <a:pt x="39" y="99"/>
                  </a:cubicBezTo>
                  <a:cubicBezTo>
                    <a:pt x="32" y="101"/>
                    <a:pt x="30" y="93"/>
                    <a:pt x="30" y="93"/>
                  </a:cubicBezTo>
                  <a:cubicBezTo>
                    <a:pt x="30" y="93"/>
                    <a:pt x="24" y="113"/>
                    <a:pt x="19" y="115"/>
                  </a:cubicBezTo>
                  <a:cubicBezTo>
                    <a:pt x="13" y="118"/>
                    <a:pt x="11" y="116"/>
                    <a:pt x="11" y="116"/>
                  </a:cubicBezTo>
                  <a:cubicBezTo>
                    <a:pt x="11" y="116"/>
                    <a:pt x="11" y="134"/>
                    <a:pt x="8" y="139"/>
                  </a:cubicBezTo>
                  <a:cubicBezTo>
                    <a:pt x="5" y="144"/>
                    <a:pt x="0" y="140"/>
                    <a:pt x="0" y="140"/>
                  </a:cubicBezTo>
                  <a:cubicBezTo>
                    <a:pt x="0" y="140"/>
                    <a:pt x="2" y="154"/>
                    <a:pt x="5" y="158"/>
                  </a:cubicBezTo>
                  <a:cubicBezTo>
                    <a:pt x="8" y="162"/>
                    <a:pt x="4" y="167"/>
                    <a:pt x="4" y="167"/>
                  </a:cubicBezTo>
                  <a:cubicBezTo>
                    <a:pt x="4" y="167"/>
                    <a:pt x="8" y="176"/>
                    <a:pt x="15" y="190"/>
                  </a:cubicBezTo>
                  <a:cubicBezTo>
                    <a:pt x="22" y="204"/>
                    <a:pt x="35" y="221"/>
                    <a:pt x="27" y="222"/>
                  </a:cubicBezTo>
                  <a:cubicBezTo>
                    <a:pt x="20" y="223"/>
                    <a:pt x="24" y="222"/>
                    <a:pt x="24" y="222"/>
                  </a:cubicBezTo>
                  <a:cubicBezTo>
                    <a:pt x="24" y="222"/>
                    <a:pt x="31" y="230"/>
                    <a:pt x="32" y="234"/>
                  </a:cubicBezTo>
                  <a:cubicBezTo>
                    <a:pt x="33" y="238"/>
                    <a:pt x="34" y="258"/>
                    <a:pt x="34" y="258"/>
                  </a:cubicBezTo>
                  <a:cubicBezTo>
                    <a:pt x="34" y="258"/>
                    <a:pt x="45" y="240"/>
                    <a:pt x="50" y="240"/>
                  </a:cubicBezTo>
                  <a:cubicBezTo>
                    <a:pt x="56" y="239"/>
                    <a:pt x="57" y="240"/>
                    <a:pt x="57" y="240"/>
                  </a:cubicBezTo>
                  <a:cubicBezTo>
                    <a:pt x="57" y="237"/>
                    <a:pt x="57" y="237"/>
                    <a:pt x="57" y="237"/>
                  </a:cubicBezTo>
                  <a:cubicBezTo>
                    <a:pt x="57" y="237"/>
                    <a:pt x="71" y="236"/>
                    <a:pt x="79" y="239"/>
                  </a:cubicBezTo>
                  <a:cubicBezTo>
                    <a:pt x="87" y="242"/>
                    <a:pt x="93" y="242"/>
                    <a:pt x="93" y="242"/>
                  </a:cubicBezTo>
                  <a:cubicBezTo>
                    <a:pt x="92" y="235"/>
                    <a:pt x="92" y="235"/>
                    <a:pt x="92" y="235"/>
                  </a:cubicBezTo>
                  <a:cubicBezTo>
                    <a:pt x="112" y="240"/>
                    <a:pt x="112" y="240"/>
                    <a:pt x="112" y="240"/>
                  </a:cubicBezTo>
                  <a:cubicBezTo>
                    <a:pt x="111" y="233"/>
                    <a:pt x="111" y="233"/>
                    <a:pt x="111" y="233"/>
                  </a:cubicBezTo>
                  <a:cubicBezTo>
                    <a:pt x="111" y="233"/>
                    <a:pt x="125" y="234"/>
                    <a:pt x="128" y="234"/>
                  </a:cubicBezTo>
                  <a:cubicBezTo>
                    <a:pt x="132" y="235"/>
                    <a:pt x="137" y="235"/>
                    <a:pt x="137" y="235"/>
                  </a:cubicBezTo>
                  <a:cubicBezTo>
                    <a:pt x="132" y="226"/>
                    <a:pt x="132" y="226"/>
                    <a:pt x="132" y="226"/>
                  </a:cubicBezTo>
                  <a:cubicBezTo>
                    <a:pt x="132" y="226"/>
                    <a:pt x="137" y="225"/>
                    <a:pt x="142" y="221"/>
                  </a:cubicBezTo>
                  <a:cubicBezTo>
                    <a:pt x="147" y="218"/>
                    <a:pt x="146" y="204"/>
                    <a:pt x="146" y="204"/>
                  </a:cubicBezTo>
                  <a:cubicBezTo>
                    <a:pt x="146" y="204"/>
                    <a:pt x="156" y="200"/>
                    <a:pt x="157" y="197"/>
                  </a:cubicBezTo>
                  <a:cubicBezTo>
                    <a:pt x="158" y="195"/>
                    <a:pt x="160" y="193"/>
                    <a:pt x="160" y="193"/>
                  </a:cubicBezTo>
                  <a:cubicBezTo>
                    <a:pt x="155" y="190"/>
                    <a:pt x="155" y="190"/>
                    <a:pt x="155" y="190"/>
                  </a:cubicBezTo>
                  <a:cubicBezTo>
                    <a:pt x="161" y="179"/>
                    <a:pt x="161" y="179"/>
                    <a:pt x="161" y="179"/>
                  </a:cubicBezTo>
                  <a:cubicBezTo>
                    <a:pt x="150" y="180"/>
                    <a:pt x="150" y="180"/>
                    <a:pt x="150" y="180"/>
                  </a:cubicBezTo>
                  <a:cubicBezTo>
                    <a:pt x="150" y="180"/>
                    <a:pt x="157" y="177"/>
                    <a:pt x="160" y="163"/>
                  </a:cubicBezTo>
                  <a:cubicBezTo>
                    <a:pt x="163" y="149"/>
                    <a:pt x="163" y="144"/>
                    <a:pt x="163" y="144"/>
                  </a:cubicBezTo>
                  <a:cubicBezTo>
                    <a:pt x="156" y="147"/>
                    <a:pt x="156" y="147"/>
                    <a:pt x="156" y="147"/>
                  </a:cubicBezTo>
                  <a:cubicBezTo>
                    <a:pt x="156" y="147"/>
                    <a:pt x="158" y="141"/>
                    <a:pt x="159" y="131"/>
                  </a:cubicBezTo>
                  <a:cubicBezTo>
                    <a:pt x="160" y="121"/>
                    <a:pt x="161" y="117"/>
                    <a:pt x="161" y="117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4" y="106"/>
                    <a:pt x="151" y="103"/>
                  </a:cubicBezTo>
                  <a:cubicBezTo>
                    <a:pt x="148" y="101"/>
                    <a:pt x="144" y="101"/>
                    <a:pt x="144" y="94"/>
                  </a:cubicBezTo>
                  <a:cubicBezTo>
                    <a:pt x="145" y="87"/>
                    <a:pt x="151" y="65"/>
                    <a:pt x="151" y="65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46" y="65"/>
                    <a:pt x="143" y="56"/>
                    <a:pt x="147" y="48"/>
                  </a:cubicBezTo>
                  <a:cubicBezTo>
                    <a:pt x="151" y="39"/>
                    <a:pt x="152" y="35"/>
                    <a:pt x="152" y="35"/>
                  </a:cubicBezTo>
                  <a:cubicBezTo>
                    <a:pt x="149" y="32"/>
                    <a:pt x="149" y="32"/>
                    <a:pt x="149" y="32"/>
                  </a:cubicBezTo>
                  <a:cubicBezTo>
                    <a:pt x="149" y="32"/>
                    <a:pt x="152" y="27"/>
                    <a:pt x="155" y="19"/>
                  </a:cubicBezTo>
                  <a:cubicBezTo>
                    <a:pt x="158" y="11"/>
                    <a:pt x="160" y="0"/>
                    <a:pt x="160" y="0"/>
                  </a:cubicBezTo>
                  <a:cubicBezTo>
                    <a:pt x="148" y="16"/>
                    <a:pt x="148" y="16"/>
                    <a:pt x="148" y="16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5149850" y="2908300"/>
              <a:ext cx="647700" cy="1023938"/>
            </a:xfrm>
            <a:custGeom>
              <a:avLst/>
              <a:gdLst/>
              <a:ahLst/>
              <a:cxnLst/>
              <a:rect l="l" t="t" r="r" b="b"/>
              <a:pathLst>
                <a:path w="153" h="240" extrusionOk="0">
                  <a:moveTo>
                    <a:pt x="144" y="0"/>
                  </a:moveTo>
                  <a:cubicBezTo>
                    <a:pt x="144" y="0"/>
                    <a:pt x="144" y="18"/>
                    <a:pt x="130" y="27"/>
                  </a:cubicBezTo>
                  <a:cubicBezTo>
                    <a:pt x="125" y="30"/>
                    <a:pt x="121" y="32"/>
                    <a:pt x="118" y="32"/>
                  </a:cubicBezTo>
                  <a:cubicBezTo>
                    <a:pt x="112" y="32"/>
                    <a:pt x="109" y="28"/>
                    <a:pt x="109" y="28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5" y="55"/>
                    <a:pt x="83" y="52"/>
                  </a:cubicBezTo>
                  <a:cubicBezTo>
                    <a:pt x="81" y="50"/>
                    <a:pt x="80" y="48"/>
                    <a:pt x="80" y="48"/>
                  </a:cubicBezTo>
                  <a:cubicBezTo>
                    <a:pt x="80" y="48"/>
                    <a:pt x="76" y="63"/>
                    <a:pt x="70" y="66"/>
                  </a:cubicBezTo>
                  <a:cubicBezTo>
                    <a:pt x="70" y="66"/>
                    <a:pt x="69" y="66"/>
                    <a:pt x="67" y="66"/>
                  </a:cubicBezTo>
                  <a:cubicBezTo>
                    <a:pt x="62" y="66"/>
                    <a:pt x="56" y="62"/>
                    <a:pt x="56" y="62"/>
                  </a:cubicBezTo>
                  <a:cubicBezTo>
                    <a:pt x="56" y="62"/>
                    <a:pt x="47" y="88"/>
                    <a:pt x="39" y="90"/>
                  </a:cubicBezTo>
                  <a:cubicBezTo>
                    <a:pt x="38" y="90"/>
                    <a:pt x="38" y="90"/>
                    <a:pt x="37" y="90"/>
                  </a:cubicBezTo>
                  <a:cubicBezTo>
                    <a:pt x="31" y="90"/>
                    <a:pt x="30" y="84"/>
                    <a:pt x="30" y="84"/>
                  </a:cubicBezTo>
                  <a:cubicBezTo>
                    <a:pt x="30" y="84"/>
                    <a:pt x="24" y="104"/>
                    <a:pt x="19" y="106"/>
                  </a:cubicBezTo>
                  <a:cubicBezTo>
                    <a:pt x="16" y="107"/>
                    <a:pt x="15" y="108"/>
                    <a:pt x="14" y="108"/>
                  </a:cubicBezTo>
                  <a:cubicBezTo>
                    <a:pt x="12" y="108"/>
                    <a:pt x="11" y="107"/>
                    <a:pt x="11" y="107"/>
                  </a:cubicBezTo>
                  <a:cubicBezTo>
                    <a:pt x="11" y="107"/>
                    <a:pt x="11" y="125"/>
                    <a:pt x="8" y="130"/>
                  </a:cubicBezTo>
                  <a:cubicBezTo>
                    <a:pt x="7" y="132"/>
                    <a:pt x="6" y="132"/>
                    <a:pt x="4" y="132"/>
                  </a:cubicBezTo>
                  <a:cubicBezTo>
                    <a:pt x="2" y="132"/>
                    <a:pt x="0" y="131"/>
                    <a:pt x="0" y="131"/>
                  </a:cubicBezTo>
                  <a:cubicBezTo>
                    <a:pt x="0" y="131"/>
                    <a:pt x="2" y="145"/>
                    <a:pt x="5" y="149"/>
                  </a:cubicBezTo>
                  <a:cubicBezTo>
                    <a:pt x="6" y="151"/>
                    <a:pt x="6" y="152"/>
                    <a:pt x="6" y="153"/>
                  </a:cubicBezTo>
                  <a:cubicBezTo>
                    <a:pt x="6" y="155"/>
                    <a:pt x="4" y="158"/>
                    <a:pt x="4" y="158"/>
                  </a:cubicBezTo>
                  <a:cubicBezTo>
                    <a:pt x="4" y="158"/>
                    <a:pt x="8" y="167"/>
                    <a:pt x="15" y="181"/>
                  </a:cubicBezTo>
                  <a:cubicBezTo>
                    <a:pt x="20" y="192"/>
                    <a:pt x="30" y="205"/>
                    <a:pt x="30" y="210"/>
                  </a:cubicBezTo>
                  <a:cubicBezTo>
                    <a:pt x="30" y="212"/>
                    <a:pt x="29" y="212"/>
                    <a:pt x="27" y="213"/>
                  </a:cubicBezTo>
                  <a:cubicBezTo>
                    <a:pt x="26" y="213"/>
                    <a:pt x="25" y="213"/>
                    <a:pt x="24" y="213"/>
                  </a:cubicBezTo>
                  <a:cubicBezTo>
                    <a:pt x="25" y="214"/>
                    <a:pt x="31" y="221"/>
                    <a:pt x="32" y="225"/>
                  </a:cubicBezTo>
                  <a:cubicBezTo>
                    <a:pt x="32" y="227"/>
                    <a:pt x="33" y="234"/>
                    <a:pt x="33" y="24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7"/>
                    <a:pt x="148" y="7"/>
                    <a:pt x="148" y="7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5246688" y="3817938"/>
              <a:ext cx="4763" cy="0"/>
            </a:xfrm>
            <a:custGeom>
              <a:avLst/>
              <a:gdLst/>
              <a:ahLst/>
              <a:cxnLst/>
              <a:rect l="l" t="t" r="r" b="b"/>
              <a:pathLst>
                <a:path w="1" h="120000" extrusionOk="0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5251450" y="2992438"/>
              <a:ext cx="508000" cy="1068388"/>
            </a:xfrm>
            <a:custGeom>
              <a:avLst/>
              <a:gdLst/>
              <a:ahLst/>
              <a:cxnLst/>
              <a:rect l="l" t="t" r="r" b="b"/>
              <a:pathLst>
                <a:path w="120" h="250" extrusionOk="0">
                  <a:moveTo>
                    <a:pt x="120" y="0"/>
                  </a:moveTo>
                  <a:cubicBezTo>
                    <a:pt x="120" y="0"/>
                    <a:pt x="112" y="15"/>
                    <a:pt x="100" y="38"/>
                  </a:cubicBezTo>
                  <a:cubicBezTo>
                    <a:pt x="94" y="50"/>
                    <a:pt x="87" y="63"/>
                    <a:pt x="79" y="77"/>
                  </a:cubicBezTo>
                  <a:cubicBezTo>
                    <a:pt x="76" y="85"/>
                    <a:pt x="72" y="92"/>
                    <a:pt x="68" y="100"/>
                  </a:cubicBezTo>
                  <a:cubicBezTo>
                    <a:pt x="64" y="107"/>
                    <a:pt x="60" y="115"/>
                    <a:pt x="56" y="123"/>
                  </a:cubicBezTo>
                  <a:cubicBezTo>
                    <a:pt x="52" y="131"/>
                    <a:pt x="49" y="138"/>
                    <a:pt x="45" y="146"/>
                  </a:cubicBezTo>
                  <a:cubicBezTo>
                    <a:pt x="42" y="154"/>
                    <a:pt x="39" y="162"/>
                    <a:pt x="36" y="169"/>
                  </a:cubicBezTo>
                  <a:cubicBezTo>
                    <a:pt x="33" y="177"/>
                    <a:pt x="30" y="184"/>
                    <a:pt x="27" y="191"/>
                  </a:cubicBezTo>
                  <a:cubicBezTo>
                    <a:pt x="24" y="198"/>
                    <a:pt x="21" y="204"/>
                    <a:pt x="18" y="210"/>
                  </a:cubicBezTo>
                  <a:cubicBezTo>
                    <a:pt x="8" y="234"/>
                    <a:pt x="1" y="250"/>
                    <a:pt x="1" y="250"/>
                  </a:cubicBezTo>
                  <a:cubicBezTo>
                    <a:pt x="0" y="250"/>
                    <a:pt x="0" y="250"/>
                    <a:pt x="0" y="250"/>
                  </a:cubicBezTo>
                  <a:cubicBezTo>
                    <a:pt x="0" y="250"/>
                    <a:pt x="6" y="233"/>
                    <a:pt x="15" y="209"/>
                  </a:cubicBezTo>
                  <a:cubicBezTo>
                    <a:pt x="18" y="203"/>
                    <a:pt x="20" y="196"/>
                    <a:pt x="23" y="189"/>
                  </a:cubicBezTo>
                  <a:cubicBezTo>
                    <a:pt x="26" y="183"/>
                    <a:pt x="29" y="175"/>
                    <a:pt x="32" y="168"/>
                  </a:cubicBezTo>
                  <a:cubicBezTo>
                    <a:pt x="35" y="160"/>
                    <a:pt x="39" y="153"/>
                    <a:pt x="42" y="145"/>
                  </a:cubicBezTo>
                  <a:cubicBezTo>
                    <a:pt x="45" y="137"/>
                    <a:pt x="49" y="129"/>
                    <a:pt x="53" y="121"/>
                  </a:cubicBezTo>
                  <a:cubicBezTo>
                    <a:pt x="57" y="114"/>
                    <a:pt x="61" y="106"/>
                    <a:pt x="65" y="98"/>
                  </a:cubicBezTo>
                  <a:cubicBezTo>
                    <a:pt x="69" y="91"/>
                    <a:pt x="73" y="84"/>
                    <a:pt x="77" y="76"/>
                  </a:cubicBezTo>
                  <a:cubicBezTo>
                    <a:pt x="85" y="62"/>
                    <a:pt x="92" y="49"/>
                    <a:pt x="99" y="37"/>
                  </a:cubicBezTo>
                  <a:cubicBezTo>
                    <a:pt x="111" y="15"/>
                    <a:pt x="120" y="0"/>
                    <a:pt x="12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5297488" y="3621088"/>
              <a:ext cx="42863" cy="242888"/>
            </a:xfrm>
            <a:custGeom>
              <a:avLst/>
              <a:gdLst/>
              <a:ahLst/>
              <a:cxnLst/>
              <a:rect l="l" t="t" r="r" b="b"/>
              <a:pathLst>
                <a:path w="10" h="57" extrusionOk="0">
                  <a:moveTo>
                    <a:pt x="0" y="0"/>
                  </a:moveTo>
                  <a:cubicBezTo>
                    <a:pt x="0" y="0"/>
                    <a:pt x="2" y="4"/>
                    <a:pt x="4" y="9"/>
                  </a:cubicBezTo>
                  <a:cubicBezTo>
                    <a:pt x="5" y="11"/>
                    <a:pt x="6" y="14"/>
                    <a:pt x="7" y="18"/>
                  </a:cubicBezTo>
                  <a:cubicBezTo>
                    <a:pt x="7" y="19"/>
                    <a:pt x="8" y="21"/>
                    <a:pt x="8" y="23"/>
                  </a:cubicBezTo>
                  <a:cubicBezTo>
                    <a:pt x="9" y="24"/>
                    <a:pt x="9" y="26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5"/>
                    <a:pt x="10" y="37"/>
                    <a:pt x="10" y="39"/>
                  </a:cubicBezTo>
                  <a:cubicBezTo>
                    <a:pt x="10" y="42"/>
                    <a:pt x="9" y="45"/>
                    <a:pt x="9" y="48"/>
                  </a:cubicBezTo>
                  <a:cubicBezTo>
                    <a:pt x="9" y="49"/>
                    <a:pt x="8" y="51"/>
                    <a:pt x="8" y="52"/>
                  </a:cubicBezTo>
                  <a:cubicBezTo>
                    <a:pt x="8" y="53"/>
                    <a:pt x="8" y="54"/>
                    <a:pt x="8" y="55"/>
                  </a:cubicBezTo>
                  <a:cubicBezTo>
                    <a:pt x="7" y="56"/>
                    <a:pt x="7" y="57"/>
                    <a:pt x="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7"/>
                    <a:pt x="6" y="56"/>
                    <a:pt x="6" y="55"/>
                  </a:cubicBezTo>
                  <a:cubicBezTo>
                    <a:pt x="6" y="53"/>
                    <a:pt x="6" y="51"/>
                    <a:pt x="6" y="48"/>
                  </a:cubicBezTo>
                  <a:cubicBezTo>
                    <a:pt x="6" y="45"/>
                    <a:pt x="5" y="42"/>
                    <a:pt x="5" y="39"/>
                  </a:cubicBezTo>
                  <a:cubicBezTo>
                    <a:pt x="6" y="37"/>
                    <a:pt x="6" y="35"/>
                    <a:pt x="6" y="34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0"/>
                    <a:pt x="6" y="29"/>
                    <a:pt x="6" y="28"/>
                  </a:cubicBezTo>
                  <a:cubicBezTo>
                    <a:pt x="6" y="27"/>
                    <a:pt x="6" y="25"/>
                    <a:pt x="5" y="23"/>
                  </a:cubicBezTo>
                  <a:cubicBezTo>
                    <a:pt x="5" y="21"/>
                    <a:pt x="5" y="20"/>
                    <a:pt x="5" y="18"/>
                  </a:cubicBezTo>
                  <a:cubicBezTo>
                    <a:pt x="4" y="15"/>
                    <a:pt x="3" y="12"/>
                    <a:pt x="3" y="9"/>
                  </a:cubicBezTo>
                  <a:cubicBezTo>
                    <a:pt x="1" y="4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5386388" y="3351213"/>
              <a:ext cx="42863" cy="282575"/>
            </a:xfrm>
            <a:custGeom>
              <a:avLst/>
              <a:gdLst/>
              <a:ahLst/>
              <a:cxnLst/>
              <a:rect l="l" t="t" r="r" b="b"/>
              <a:pathLst>
                <a:path w="10" h="66" extrusionOk="0">
                  <a:moveTo>
                    <a:pt x="1" y="0"/>
                  </a:moveTo>
                  <a:cubicBezTo>
                    <a:pt x="1" y="0"/>
                    <a:pt x="1" y="1"/>
                    <a:pt x="1" y="3"/>
                  </a:cubicBezTo>
                  <a:cubicBezTo>
                    <a:pt x="1" y="5"/>
                    <a:pt x="1" y="8"/>
                    <a:pt x="1" y="11"/>
                  </a:cubicBezTo>
                  <a:cubicBezTo>
                    <a:pt x="2" y="14"/>
                    <a:pt x="2" y="17"/>
                    <a:pt x="2" y="21"/>
                  </a:cubicBezTo>
                  <a:cubicBezTo>
                    <a:pt x="3" y="23"/>
                    <a:pt x="3" y="25"/>
                    <a:pt x="3" y="27"/>
                  </a:cubicBezTo>
                  <a:cubicBezTo>
                    <a:pt x="3" y="29"/>
                    <a:pt x="4" y="31"/>
                    <a:pt x="4" y="33"/>
                  </a:cubicBezTo>
                  <a:cubicBezTo>
                    <a:pt x="4" y="35"/>
                    <a:pt x="5" y="37"/>
                    <a:pt x="5" y="39"/>
                  </a:cubicBezTo>
                  <a:cubicBezTo>
                    <a:pt x="6" y="41"/>
                    <a:pt x="6" y="43"/>
                    <a:pt x="7" y="45"/>
                  </a:cubicBezTo>
                  <a:cubicBezTo>
                    <a:pt x="7" y="47"/>
                    <a:pt x="7" y="49"/>
                    <a:pt x="8" y="50"/>
                  </a:cubicBezTo>
                  <a:cubicBezTo>
                    <a:pt x="8" y="52"/>
                    <a:pt x="8" y="54"/>
                    <a:pt x="9" y="55"/>
                  </a:cubicBezTo>
                  <a:cubicBezTo>
                    <a:pt x="9" y="58"/>
                    <a:pt x="9" y="61"/>
                    <a:pt x="10" y="62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5"/>
                    <a:pt x="9" y="65"/>
                    <a:pt x="8" y="63"/>
                  </a:cubicBezTo>
                  <a:cubicBezTo>
                    <a:pt x="8" y="62"/>
                    <a:pt x="7" y="61"/>
                    <a:pt x="7" y="60"/>
                  </a:cubicBezTo>
                  <a:cubicBezTo>
                    <a:pt x="6" y="59"/>
                    <a:pt x="6" y="57"/>
                    <a:pt x="5" y="56"/>
                  </a:cubicBezTo>
                  <a:cubicBezTo>
                    <a:pt x="4" y="53"/>
                    <a:pt x="3" y="49"/>
                    <a:pt x="3" y="46"/>
                  </a:cubicBezTo>
                  <a:cubicBezTo>
                    <a:pt x="2" y="44"/>
                    <a:pt x="2" y="42"/>
                    <a:pt x="2" y="40"/>
                  </a:cubicBezTo>
                  <a:cubicBezTo>
                    <a:pt x="1" y="38"/>
                    <a:pt x="1" y="36"/>
                    <a:pt x="1" y="34"/>
                  </a:cubicBezTo>
                  <a:cubicBezTo>
                    <a:pt x="1" y="31"/>
                    <a:pt x="1" y="29"/>
                    <a:pt x="0" y="27"/>
                  </a:cubicBezTo>
                  <a:cubicBezTo>
                    <a:pt x="0" y="25"/>
                    <a:pt x="0" y="23"/>
                    <a:pt x="0" y="21"/>
                  </a:cubicBezTo>
                  <a:cubicBezTo>
                    <a:pt x="0" y="17"/>
                    <a:pt x="0" y="14"/>
                    <a:pt x="0" y="11"/>
                  </a:cubicBezTo>
                  <a:cubicBezTo>
                    <a:pt x="0" y="8"/>
                    <a:pt x="0" y="5"/>
                    <a:pt x="0" y="3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5505450" y="3211513"/>
              <a:ext cx="20638" cy="230188"/>
            </a:xfrm>
            <a:custGeom>
              <a:avLst/>
              <a:gdLst/>
              <a:ahLst/>
              <a:cxnLst/>
              <a:rect l="l" t="t" r="r" b="b"/>
              <a:pathLst>
                <a:path w="5" h="54" extrusionOk="0">
                  <a:moveTo>
                    <a:pt x="0" y="0"/>
                  </a:moveTo>
                  <a:cubicBezTo>
                    <a:pt x="0" y="0"/>
                    <a:pt x="2" y="13"/>
                    <a:pt x="3" y="27"/>
                  </a:cubicBezTo>
                  <a:cubicBezTo>
                    <a:pt x="4" y="30"/>
                    <a:pt x="4" y="33"/>
                    <a:pt x="4" y="36"/>
                  </a:cubicBezTo>
                  <a:cubicBezTo>
                    <a:pt x="5" y="39"/>
                    <a:pt x="5" y="42"/>
                    <a:pt x="5" y="45"/>
                  </a:cubicBezTo>
                  <a:cubicBezTo>
                    <a:pt x="4" y="50"/>
                    <a:pt x="4" y="53"/>
                    <a:pt x="4" y="53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2" y="50"/>
                    <a:pt x="1" y="45"/>
                  </a:cubicBezTo>
                  <a:cubicBezTo>
                    <a:pt x="1" y="43"/>
                    <a:pt x="0" y="40"/>
                    <a:pt x="0" y="37"/>
                  </a:cubicBezTo>
                  <a:cubicBezTo>
                    <a:pt x="0" y="33"/>
                    <a:pt x="0" y="30"/>
                    <a:pt x="0" y="27"/>
                  </a:cubicBezTo>
                  <a:cubicBezTo>
                    <a:pt x="0" y="13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5619750" y="3133725"/>
              <a:ext cx="17463" cy="90488"/>
            </a:xfrm>
            <a:custGeom>
              <a:avLst/>
              <a:gdLst/>
              <a:ahLst/>
              <a:cxnLst/>
              <a:rect l="l" t="t" r="r" b="b"/>
              <a:pathLst>
                <a:path w="4" h="21" extrusionOk="0">
                  <a:moveTo>
                    <a:pt x="1" y="0"/>
                  </a:moveTo>
                  <a:cubicBezTo>
                    <a:pt x="1" y="0"/>
                    <a:pt x="3" y="5"/>
                    <a:pt x="3" y="10"/>
                  </a:cubicBezTo>
                  <a:cubicBezTo>
                    <a:pt x="4" y="12"/>
                    <a:pt x="4" y="13"/>
                    <a:pt x="4" y="14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3" y="19"/>
                    <a:pt x="3" y="21"/>
                    <a:pt x="3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1" y="19"/>
                    <a:pt x="1" y="18"/>
                  </a:cubicBezTo>
                  <a:cubicBezTo>
                    <a:pt x="0" y="17"/>
                    <a:pt x="0" y="15"/>
                    <a:pt x="0" y="14"/>
                  </a:cubicBezTo>
                  <a:cubicBezTo>
                    <a:pt x="0" y="13"/>
                    <a:pt x="0" y="12"/>
                    <a:pt x="0" y="10"/>
                  </a:cubicBezTo>
                  <a:cubicBezTo>
                    <a:pt x="0" y="5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5576888" y="3232150"/>
              <a:ext cx="139700" cy="93663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33" y="0"/>
                  </a:moveTo>
                  <a:cubicBezTo>
                    <a:pt x="33" y="0"/>
                    <a:pt x="31" y="2"/>
                    <a:pt x="29" y="5"/>
                  </a:cubicBezTo>
                  <a:cubicBezTo>
                    <a:pt x="27" y="6"/>
                    <a:pt x="26" y="8"/>
                    <a:pt x="24" y="9"/>
                  </a:cubicBezTo>
                  <a:cubicBezTo>
                    <a:pt x="23" y="11"/>
                    <a:pt x="21" y="13"/>
                    <a:pt x="19" y="15"/>
                  </a:cubicBezTo>
                  <a:cubicBezTo>
                    <a:pt x="17" y="16"/>
                    <a:pt x="15" y="18"/>
                    <a:pt x="13" y="19"/>
                  </a:cubicBezTo>
                  <a:cubicBezTo>
                    <a:pt x="12" y="20"/>
                    <a:pt x="11" y="20"/>
                    <a:pt x="10" y="21"/>
                  </a:cubicBezTo>
                  <a:cubicBezTo>
                    <a:pt x="9" y="21"/>
                    <a:pt x="8" y="22"/>
                    <a:pt x="7" y="22"/>
                  </a:cubicBezTo>
                  <a:cubicBezTo>
                    <a:pt x="6" y="22"/>
                    <a:pt x="5" y="22"/>
                    <a:pt x="4" y="22"/>
                  </a:cubicBezTo>
                  <a:cubicBezTo>
                    <a:pt x="3" y="22"/>
                    <a:pt x="3" y="22"/>
                    <a:pt x="2" y="22"/>
                  </a:cubicBezTo>
                  <a:cubicBezTo>
                    <a:pt x="1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1" y="21"/>
                    <a:pt x="2" y="21"/>
                  </a:cubicBezTo>
                  <a:cubicBezTo>
                    <a:pt x="3" y="20"/>
                    <a:pt x="4" y="20"/>
                    <a:pt x="6" y="19"/>
                  </a:cubicBezTo>
                  <a:cubicBezTo>
                    <a:pt x="6" y="19"/>
                    <a:pt x="7" y="18"/>
                    <a:pt x="8" y="17"/>
                  </a:cubicBezTo>
                  <a:cubicBezTo>
                    <a:pt x="9" y="17"/>
                    <a:pt x="10" y="16"/>
                    <a:pt x="11" y="16"/>
                  </a:cubicBezTo>
                  <a:cubicBezTo>
                    <a:pt x="13" y="15"/>
                    <a:pt x="15" y="13"/>
                    <a:pt x="17" y="12"/>
                  </a:cubicBezTo>
                  <a:cubicBezTo>
                    <a:pt x="25" y="6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5483225" y="3416300"/>
              <a:ext cx="200025" cy="98425"/>
            </a:xfrm>
            <a:custGeom>
              <a:avLst/>
              <a:gdLst/>
              <a:ahLst/>
              <a:cxnLst/>
              <a:rect l="l" t="t" r="r" b="b"/>
              <a:pathLst>
                <a:path w="47" h="23" extrusionOk="0">
                  <a:moveTo>
                    <a:pt x="47" y="1"/>
                  </a:moveTo>
                  <a:cubicBezTo>
                    <a:pt x="47" y="1"/>
                    <a:pt x="45" y="3"/>
                    <a:pt x="41" y="6"/>
                  </a:cubicBezTo>
                  <a:cubicBezTo>
                    <a:pt x="40" y="7"/>
                    <a:pt x="39" y="8"/>
                    <a:pt x="38" y="9"/>
                  </a:cubicBezTo>
                  <a:cubicBezTo>
                    <a:pt x="37" y="10"/>
                    <a:pt x="36" y="11"/>
                    <a:pt x="35" y="12"/>
                  </a:cubicBezTo>
                  <a:cubicBezTo>
                    <a:pt x="33" y="13"/>
                    <a:pt x="32" y="14"/>
                    <a:pt x="31" y="15"/>
                  </a:cubicBezTo>
                  <a:cubicBezTo>
                    <a:pt x="29" y="15"/>
                    <a:pt x="28" y="16"/>
                    <a:pt x="26" y="17"/>
                  </a:cubicBezTo>
                  <a:cubicBezTo>
                    <a:pt x="25" y="18"/>
                    <a:pt x="23" y="19"/>
                    <a:pt x="22" y="20"/>
                  </a:cubicBezTo>
                  <a:cubicBezTo>
                    <a:pt x="20" y="20"/>
                    <a:pt x="19" y="21"/>
                    <a:pt x="17" y="22"/>
                  </a:cubicBezTo>
                  <a:cubicBezTo>
                    <a:pt x="14" y="22"/>
                    <a:pt x="11" y="23"/>
                    <a:pt x="9" y="23"/>
                  </a:cubicBezTo>
                  <a:cubicBezTo>
                    <a:pt x="7" y="23"/>
                    <a:pt x="6" y="23"/>
                    <a:pt x="5" y="23"/>
                  </a:cubicBezTo>
                  <a:cubicBezTo>
                    <a:pt x="4" y="23"/>
                    <a:pt x="3" y="23"/>
                    <a:pt x="2" y="23"/>
                  </a:cubicBezTo>
                  <a:cubicBezTo>
                    <a:pt x="1" y="23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1" y="22"/>
                    <a:pt x="2" y="22"/>
                  </a:cubicBezTo>
                  <a:cubicBezTo>
                    <a:pt x="4" y="21"/>
                    <a:pt x="6" y="21"/>
                    <a:pt x="8" y="20"/>
                  </a:cubicBezTo>
                  <a:cubicBezTo>
                    <a:pt x="9" y="20"/>
                    <a:pt x="10" y="19"/>
                    <a:pt x="12" y="19"/>
                  </a:cubicBezTo>
                  <a:cubicBezTo>
                    <a:pt x="13" y="18"/>
                    <a:pt x="15" y="18"/>
                    <a:pt x="16" y="18"/>
                  </a:cubicBezTo>
                  <a:cubicBezTo>
                    <a:pt x="17" y="17"/>
                    <a:pt x="19" y="17"/>
                    <a:pt x="20" y="16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4"/>
                    <a:pt x="28" y="13"/>
                    <a:pt x="29" y="12"/>
                  </a:cubicBezTo>
                  <a:cubicBezTo>
                    <a:pt x="31" y="11"/>
                    <a:pt x="32" y="11"/>
                    <a:pt x="33" y="10"/>
                  </a:cubicBezTo>
                  <a:cubicBezTo>
                    <a:pt x="36" y="8"/>
                    <a:pt x="38" y="6"/>
                    <a:pt x="40" y="5"/>
                  </a:cubicBezTo>
                  <a:cubicBezTo>
                    <a:pt x="45" y="2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47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5394325" y="3586163"/>
              <a:ext cx="238125" cy="120650"/>
            </a:xfrm>
            <a:custGeom>
              <a:avLst/>
              <a:gdLst/>
              <a:ahLst/>
              <a:cxnLst/>
              <a:rect l="l" t="t" r="r" b="b"/>
              <a:pathLst>
                <a:path w="56" h="28" extrusionOk="0">
                  <a:moveTo>
                    <a:pt x="56" y="0"/>
                  </a:moveTo>
                  <a:cubicBezTo>
                    <a:pt x="56" y="0"/>
                    <a:pt x="53" y="3"/>
                    <a:pt x="49" y="7"/>
                  </a:cubicBezTo>
                  <a:cubicBezTo>
                    <a:pt x="46" y="9"/>
                    <a:pt x="44" y="11"/>
                    <a:pt x="41" y="13"/>
                  </a:cubicBezTo>
                  <a:cubicBezTo>
                    <a:pt x="39" y="14"/>
                    <a:pt x="38" y="15"/>
                    <a:pt x="36" y="17"/>
                  </a:cubicBezTo>
                  <a:cubicBezTo>
                    <a:pt x="35" y="18"/>
                    <a:pt x="33" y="19"/>
                    <a:pt x="31" y="20"/>
                  </a:cubicBezTo>
                  <a:cubicBezTo>
                    <a:pt x="29" y="21"/>
                    <a:pt x="28" y="22"/>
                    <a:pt x="26" y="22"/>
                  </a:cubicBezTo>
                  <a:cubicBezTo>
                    <a:pt x="24" y="23"/>
                    <a:pt x="22" y="24"/>
                    <a:pt x="20" y="24"/>
                  </a:cubicBezTo>
                  <a:cubicBezTo>
                    <a:pt x="17" y="25"/>
                    <a:pt x="13" y="26"/>
                    <a:pt x="10" y="27"/>
                  </a:cubicBezTo>
                  <a:cubicBezTo>
                    <a:pt x="8" y="27"/>
                    <a:pt x="5" y="28"/>
                    <a:pt x="3" y="28"/>
                  </a:cubicBezTo>
                  <a:cubicBezTo>
                    <a:pt x="2" y="28"/>
                    <a:pt x="1" y="28"/>
                    <a:pt x="1" y="2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1" y="27"/>
                    <a:pt x="3" y="26"/>
                  </a:cubicBezTo>
                  <a:cubicBezTo>
                    <a:pt x="4" y="26"/>
                    <a:pt x="5" y="26"/>
                    <a:pt x="6" y="25"/>
                  </a:cubicBezTo>
                  <a:cubicBezTo>
                    <a:pt x="7" y="25"/>
                    <a:pt x="8" y="24"/>
                    <a:pt x="10" y="24"/>
                  </a:cubicBezTo>
                  <a:cubicBezTo>
                    <a:pt x="12" y="22"/>
                    <a:pt x="16" y="21"/>
                    <a:pt x="19" y="20"/>
                  </a:cubicBezTo>
                  <a:cubicBezTo>
                    <a:pt x="21" y="20"/>
                    <a:pt x="23" y="19"/>
                    <a:pt x="24" y="19"/>
                  </a:cubicBezTo>
                  <a:cubicBezTo>
                    <a:pt x="26" y="18"/>
                    <a:pt x="28" y="18"/>
                    <a:pt x="30" y="17"/>
                  </a:cubicBezTo>
                  <a:cubicBezTo>
                    <a:pt x="31" y="16"/>
                    <a:pt x="33" y="15"/>
                    <a:pt x="35" y="14"/>
                  </a:cubicBezTo>
                  <a:cubicBezTo>
                    <a:pt x="36" y="13"/>
                    <a:pt x="38" y="12"/>
                    <a:pt x="39" y="11"/>
                  </a:cubicBezTo>
                  <a:cubicBezTo>
                    <a:pt x="43" y="9"/>
                    <a:pt x="45" y="8"/>
                    <a:pt x="48" y="6"/>
                  </a:cubicBezTo>
                  <a:cubicBezTo>
                    <a:pt x="53" y="2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5327650" y="3795713"/>
              <a:ext cx="249238" cy="90488"/>
            </a:xfrm>
            <a:custGeom>
              <a:avLst/>
              <a:gdLst/>
              <a:ahLst/>
              <a:cxnLst/>
              <a:rect l="l" t="t" r="r" b="b"/>
              <a:pathLst>
                <a:path w="59" h="21" extrusionOk="0">
                  <a:moveTo>
                    <a:pt x="59" y="0"/>
                  </a:moveTo>
                  <a:cubicBezTo>
                    <a:pt x="59" y="0"/>
                    <a:pt x="58" y="0"/>
                    <a:pt x="56" y="1"/>
                  </a:cubicBezTo>
                  <a:cubicBezTo>
                    <a:pt x="54" y="1"/>
                    <a:pt x="52" y="1"/>
                    <a:pt x="49" y="2"/>
                  </a:cubicBezTo>
                  <a:cubicBezTo>
                    <a:pt x="46" y="2"/>
                    <a:pt x="43" y="3"/>
                    <a:pt x="39" y="4"/>
                  </a:cubicBezTo>
                  <a:cubicBezTo>
                    <a:pt x="37" y="4"/>
                    <a:pt x="36" y="5"/>
                    <a:pt x="34" y="6"/>
                  </a:cubicBezTo>
                  <a:cubicBezTo>
                    <a:pt x="32" y="6"/>
                    <a:pt x="30" y="7"/>
                    <a:pt x="28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1" y="10"/>
                    <a:pt x="19" y="11"/>
                    <a:pt x="18" y="12"/>
                  </a:cubicBezTo>
                  <a:cubicBezTo>
                    <a:pt x="17" y="12"/>
                    <a:pt x="16" y="13"/>
                    <a:pt x="15" y="13"/>
                  </a:cubicBezTo>
                  <a:cubicBezTo>
                    <a:pt x="15" y="13"/>
                    <a:pt x="14" y="14"/>
                    <a:pt x="13" y="14"/>
                  </a:cubicBezTo>
                  <a:cubicBezTo>
                    <a:pt x="12" y="15"/>
                    <a:pt x="10" y="16"/>
                    <a:pt x="9" y="16"/>
                  </a:cubicBezTo>
                  <a:cubicBezTo>
                    <a:pt x="6" y="17"/>
                    <a:pt x="4" y="19"/>
                    <a:pt x="3" y="19"/>
                  </a:cubicBezTo>
                  <a:cubicBezTo>
                    <a:pt x="1" y="20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19"/>
                    <a:pt x="2" y="18"/>
                  </a:cubicBezTo>
                  <a:cubicBezTo>
                    <a:pt x="2" y="18"/>
                    <a:pt x="3" y="17"/>
                    <a:pt x="4" y="16"/>
                  </a:cubicBezTo>
                  <a:cubicBezTo>
                    <a:pt x="5" y="15"/>
                    <a:pt x="6" y="14"/>
                    <a:pt x="7" y="13"/>
                  </a:cubicBezTo>
                  <a:cubicBezTo>
                    <a:pt x="9" y="13"/>
                    <a:pt x="10" y="12"/>
                    <a:pt x="11" y="11"/>
                  </a:cubicBezTo>
                  <a:cubicBezTo>
                    <a:pt x="13" y="10"/>
                    <a:pt x="14" y="9"/>
                    <a:pt x="16" y="8"/>
                  </a:cubicBezTo>
                  <a:cubicBezTo>
                    <a:pt x="18" y="7"/>
                    <a:pt x="20" y="7"/>
                    <a:pt x="21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9" y="4"/>
                    <a:pt x="31" y="3"/>
                    <a:pt x="33" y="3"/>
                  </a:cubicBezTo>
                  <a:cubicBezTo>
                    <a:pt x="35" y="2"/>
                    <a:pt x="37" y="2"/>
                    <a:pt x="39" y="2"/>
                  </a:cubicBezTo>
                  <a:cubicBezTo>
                    <a:pt x="42" y="1"/>
                    <a:pt x="46" y="1"/>
                    <a:pt x="49" y="1"/>
                  </a:cubicBezTo>
                  <a:cubicBezTo>
                    <a:pt x="52" y="0"/>
                    <a:pt x="54" y="0"/>
                    <a:pt x="56" y="0"/>
                  </a:cubicBezTo>
                  <a:cubicBezTo>
                    <a:pt x="58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6742113" y="2825750"/>
              <a:ext cx="741363" cy="1166813"/>
            </a:xfrm>
            <a:custGeom>
              <a:avLst/>
              <a:gdLst/>
              <a:ahLst/>
              <a:cxnLst/>
              <a:rect l="l" t="t" r="r" b="b"/>
              <a:pathLst>
                <a:path w="175" h="273" extrusionOk="0">
                  <a:moveTo>
                    <a:pt x="31" y="20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35" y="30"/>
                    <a:pt x="32" y="46"/>
                  </a:cubicBezTo>
                  <a:cubicBezTo>
                    <a:pt x="28" y="62"/>
                    <a:pt x="18" y="62"/>
                    <a:pt x="18" y="62"/>
                  </a:cubicBezTo>
                  <a:cubicBezTo>
                    <a:pt x="23" y="95"/>
                    <a:pt x="23" y="95"/>
                    <a:pt x="23" y="95"/>
                  </a:cubicBezTo>
                  <a:cubicBezTo>
                    <a:pt x="23" y="95"/>
                    <a:pt x="19" y="97"/>
                    <a:pt x="16" y="97"/>
                  </a:cubicBezTo>
                  <a:cubicBezTo>
                    <a:pt x="13" y="97"/>
                    <a:pt x="10" y="96"/>
                    <a:pt x="10" y="96"/>
                  </a:cubicBezTo>
                  <a:cubicBezTo>
                    <a:pt x="10" y="96"/>
                    <a:pt x="18" y="110"/>
                    <a:pt x="16" y="116"/>
                  </a:cubicBezTo>
                  <a:cubicBezTo>
                    <a:pt x="14" y="121"/>
                    <a:pt x="3" y="122"/>
                    <a:pt x="3" y="122"/>
                  </a:cubicBezTo>
                  <a:cubicBezTo>
                    <a:pt x="3" y="122"/>
                    <a:pt x="14" y="148"/>
                    <a:pt x="10" y="155"/>
                  </a:cubicBezTo>
                  <a:cubicBezTo>
                    <a:pt x="6" y="161"/>
                    <a:pt x="0" y="156"/>
                    <a:pt x="0" y="156"/>
                  </a:cubicBezTo>
                  <a:cubicBezTo>
                    <a:pt x="0" y="156"/>
                    <a:pt x="9" y="175"/>
                    <a:pt x="7" y="181"/>
                  </a:cubicBezTo>
                  <a:cubicBezTo>
                    <a:pt x="4" y="187"/>
                    <a:pt x="2" y="186"/>
                    <a:pt x="2" y="186"/>
                  </a:cubicBezTo>
                  <a:cubicBezTo>
                    <a:pt x="2" y="186"/>
                    <a:pt x="14" y="200"/>
                    <a:pt x="16" y="205"/>
                  </a:cubicBezTo>
                  <a:cubicBezTo>
                    <a:pt x="17" y="211"/>
                    <a:pt x="10" y="211"/>
                    <a:pt x="10" y="211"/>
                  </a:cubicBezTo>
                  <a:cubicBezTo>
                    <a:pt x="10" y="211"/>
                    <a:pt x="22" y="220"/>
                    <a:pt x="27" y="221"/>
                  </a:cubicBezTo>
                  <a:cubicBezTo>
                    <a:pt x="32" y="222"/>
                    <a:pt x="32" y="228"/>
                    <a:pt x="32" y="228"/>
                  </a:cubicBezTo>
                  <a:cubicBezTo>
                    <a:pt x="32" y="228"/>
                    <a:pt x="41" y="232"/>
                    <a:pt x="56" y="237"/>
                  </a:cubicBezTo>
                  <a:cubicBezTo>
                    <a:pt x="71" y="243"/>
                    <a:pt x="92" y="245"/>
                    <a:pt x="87" y="251"/>
                  </a:cubicBezTo>
                  <a:cubicBezTo>
                    <a:pt x="82" y="257"/>
                    <a:pt x="84" y="254"/>
                    <a:pt x="84" y="254"/>
                  </a:cubicBezTo>
                  <a:cubicBezTo>
                    <a:pt x="84" y="254"/>
                    <a:pt x="95" y="254"/>
                    <a:pt x="99" y="257"/>
                  </a:cubicBezTo>
                  <a:cubicBezTo>
                    <a:pt x="102" y="259"/>
                    <a:pt x="117" y="273"/>
                    <a:pt x="117" y="273"/>
                  </a:cubicBezTo>
                  <a:cubicBezTo>
                    <a:pt x="117" y="273"/>
                    <a:pt x="112" y="252"/>
                    <a:pt x="116" y="248"/>
                  </a:cubicBezTo>
                  <a:cubicBezTo>
                    <a:pt x="119" y="244"/>
                    <a:pt x="121" y="244"/>
                    <a:pt x="121" y="244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242"/>
                    <a:pt x="128" y="232"/>
                    <a:pt x="136" y="228"/>
                  </a:cubicBezTo>
                  <a:cubicBezTo>
                    <a:pt x="144" y="224"/>
                    <a:pt x="148" y="221"/>
                    <a:pt x="148" y="221"/>
                  </a:cubicBezTo>
                  <a:cubicBezTo>
                    <a:pt x="143" y="216"/>
                    <a:pt x="143" y="216"/>
                    <a:pt x="143" y="216"/>
                  </a:cubicBezTo>
                  <a:cubicBezTo>
                    <a:pt x="161" y="206"/>
                    <a:pt x="161" y="206"/>
                    <a:pt x="161" y="206"/>
                  </a:cubicBezTo>
                  <a:cubicBezTo>
                    <a:pt x="155" y="201"/>
                    <a:pt x="155" y="201"/>
                    <a:pt x="155" y="201"/>
                  </a:cubicBezTo>
                  <a:cubicBezTo>
                    <a:pt x="155" y="201"/>
                    <a:pt x="166" y="193"/>
                    <a:pt x="168" y="190"/>
                  </a:cubicBezTo>
                  <a:cubicBezTo>
                    <a:pt x="171" y="188"/>
                    <a:pt x="175" y="185"/>
                    <a:pt x="175" y="185"/>
                  </a:cubicBezTo>
                  <a:cubicBezTo>
                    <a:pt x="165" y="182"/>
                    <a:pt x="165" y="182"/>
                    <a:pt x="165" y="182"/>
                  </a:cubicBezTo>
                  <a:cubicBezTo>
                    <a:pt x="165" y="182"/>
                    <a:pt x="168" y="177"/>
                    <a:pt x="169" y="172"/>
                  </a:cubicBezTo>
                  <a:cubicBezTo>
                    <a:pt x="170" y="166"/>
                    <a:pt x="160" y="157"/>
                    <a:pt x="160" y="157"/>
                  </a:cubicBezTo>
                  <a:cubicBezTo>
                    <a:pt x="160" y="157"/>
                    <a:pt x="164" y="146"/>
                    <a:pt x="163" y="144"/>
                  </a:cubicBezTo>
                  <a:cubicBezTo>
                    <a:pt x="163" y="141"/>
                    <a:pt x="162" y="138"/>
                    <a:pt x="162" y="13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3" y="128"/>
                    <a:pt x="153" y="128"/>
                    <a:pt x="153" y="128"/>
                  </a:cubicBezTo>
                  <a:cubicBezTo>
                    <a:pt x="147" y="136"/>
                    <a:pt x="147" y="136"/>
                    <a:pt x="147" y="136"/>
                  </a:cubicBezTo>
                  <a:cubicBezTo>
                    <a:pt x="147" y="136"/>
                    <a:pt x="149" y="129"/>
                    <a:pt x="141" y="117"/>
                  </a:cubicBezTo>
                  <a:cubicBezTo>
                    <a:pt x="134" y="104"/>
                    <a:pt x="131" y="101"/>
                    <a:pt x="131" y="101"/>
                  </a:cubicBezTo>
                  <a:cubicBezTo>
                    <a:pt x="128" y="108"/>
                    <a:pt x="128" y="108"/>
                    <a:pt x="128" y="108"/>
                  </a:cubicBezTo>
                  <a:cubicBezTo>
                    <a:pt x="128" y="108"/>
                    <a:pt x="125" y="103"/>
                    <a:pt x="119" y="95"/>
                  </a:cubicBezTo>
                  <a:cubicBezTo>
                    <a:pt x="112" y="87"/>
                    <a:pt x="110" y="83"/>
                    <a:pt x="110" y="83"/>
                  </a:cubicBezTo>
                  <a:cubicBezTo>
                    <a:pt x="107" y="92"/>
                    <a:pt x="107" y="92"/>
                    <a:pt x="107" y="92"/>
                  </a:cubicBezTo>
                  <a:cubicBezTo>
                    <a:pt x="107" y="92"/>
                    <a:pt x="98" y="80"/>
                    <a:pt x="94" y="80"/>
                  </a:cubicBezTo>
                  <a:cubicBezTo>
                    <a:pt x="90" y="81"/>
                    <a:pt x="87" y="83"/>
                    <a:pt x="82" y="78"/>
                  </a:cubicBezTo>
                  <a:cubicBezTo>
                    <a:pt x="78" y="73"/>
                    <a:pt x="67" y="53"/>
                    <a:pt x="67" y="53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57"/>
                    <a:pt x="55" y="52"/>
                    <a:pt x="52" y="43"/>
                  </a:cubicBezTo>
                  <a:cubicBezTo>
                    <a:pt x="49" y="34"/>
                    <a:pt x="48" y="30"/>
                    <a:pt x="48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1" y="25"/>
                    <a:pt x="38" y="17"/>
                  </a:cubicBezTo>
                  <a:cubicBezTo>
                    <a:pt x="34" y="9"/>
                    <a:pt x="29" y="0"/>
                    <a:pt x="29" y="0"/>
                  </a:cubicBezTo>
                  <a:cubicBezTo>
                    <a:pt x="31" y="20"/>
                    <a:pt x="31" y="20"/>
                    <a:pt x="31" y="20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6742113" y="2868613"/>
              <a:ext cx="465138" cy="1098550"/>
            </a:xfrm>
            <a:custGeom>
              <a:avLst/>
              <a:gdLst/>
              <a:ahLst/>
              <a:cxnLst/>
              <a:rect l="l" t="t" r="r" b="b"/>
              <a:pathLst>
                <a:path w="110" h="257" extrusionOk="0">
                  <a:moveTo>
                    <a:pt x="30" y="0"/>
                  </a:moveTo>
                  <a:cubicBezTo>
                    <a:pt x="31" y="10"/>
                    <a:pt x="31" y="10"/>
                    <a:pt x="31" y="10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32" y="17"/>
                    <a:pt x="32" y="30"/>
                  </a:cubicBezTo>
                  <a:cubicBezTo>
                    <a:pt x="32" y="32"/>
                    <a:pt x="32" y="34"/>
                    <a:pt x="32" y="36"/>
                  </a:cubicBezTo>
                  <a:cubicBezTo>
                    <a:pt x="29" y="51"/>
                    <a:pt x="19" y="52"/>
                    <a:pt x="18" y="52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3" y="85"/>
                    <a:pt x="19" y="87"/>
                    <a:pt x="17" y="87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3" y="87"/>
                    <a:pt x="10" y="86"/>
                    <a:pt x="10" y="86"/>
                  </a:cubicBezTo>
                  <a:cubicBezTo>
                    <a:pt x="10" y="86"/>
                    <a:pt x="16" y="97"/>
                    <a:pt x="16" y="103"/>
                  </a:cubicBezTo>
                  <a:cubicBezTo>
                    <a:pt x="16" y="104"/>
                    <a:pt x="16" y="105"/>
                    <a:pt x="16" y="106"/>
                  </a:cubicBezTo>
                  <a:cubicBezTo>
                    <a:pt x="14" y="111"/>
                    <a:pt x="3" y="112"/>
                    <a:pt x="3" y="112"/>
                  </a:cubicBezTo>
                  <a:cubicBezTo>
                    <a:pt x="3" y="112"/>
                    <a:pt x="11" y="131"/>
                    <a:pt x="11" y="141"/>
                  </a:cubicBezTo>
                  <a:cubicBezTo>
                    <a:pt x="11" y="142"/>
                    <a:pt x="11" y="144"/>
                    <a:pt x="10" y="145"/>
                  </a:cubicBezTo>
                  <a:cubicBezTo>
                    <a:pt x="8" y="147"/>
                    <a:pt x="6" y="148"/>
                    <a:pt x="5" y="148"/>
                  </a:cubicBezTo>
                  <a:cubicBezTo>
                    <a:pt x="2" y="148"/>
                    <a:pt x="0" y="146"/>
                    <a:pt x="0" y="146"/>
                  </a:cubicBezTo>
                  <a:cubicBezTo>
                    <a:pt x="0" y="146"/>
                    <a:pt x="7" y="161"/>
                    <a:pt x="7" y="168"/>
                  </a:cubicBezTo>
                  <a:cubicBezTo>
                    <a:pt x="7" y="169"/>
                    <a:pt x="7" y="170"/>
                    <a:pt x="7" y="171"/>
                  </a:cubicBezTo>
                  <a:cubicBezTo>
                    <a:pt x="5" y="176"/>
                    <a:pt x="3" y="176"/>
                    <a:pt x="2" y="176"/>
                  </a:cubicBezTo>
                  <a:cubicBezTo>
                    <a:pt x="2" y="176"/>
                    <a:pt x="2" y="176"/>
                    <a:pt x="2" y="176"/>
                  </a:cubicBezTo>
                  <a:cubicBezTo>
                    <a:pt x="2" y="176"/>
                    <a:pt x="14" y="190"/>
                    <a:pt x="16" y="195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16" y="201"/>
                    <a:pt x="10" y="201"/>
                    <a:pt x="10" y="201"/>
                  </a:cubicBezTo>
                  <a:cubicBezTo>
                    <a:pt x="10" y="201"/>
                    <a:pt x="22" y="210"/>
                    <a:pt x="27" y="211"/>
                  </a:cubicBezTo>
                  <a:cubicBezTo>
                    <a:pt x="32" y="212"/>
                    <a:pt x="32" y="218"/>
                    <a:pt x="32" y="218"/>
                  </a:cubicBezTo>
                  <a:cubicBezTo>
                    <a:pt x="32" y="218"/>
                    <a:pt x="41" y="222"/>
                    <a:pt x="56" y="227"/>
                  </a:cubicBezTo>
                  <a:cubicBezTo>
                    <a:pt x="69" y="232"/>
                    <a:pt x="87" y="235"/>
                    <a:pt x="88" y="239"/>
                  </a:cubicBezTo>
                  <a:cubicBezTo>
                    <a:pt x="88" y="240"/>
                    <a:pt x="87" y="241"/>
                    <a:pt x="87" y="241"/>
                  </a:cubicBezTo>
                  <a:cubicBezTo>
                    <a:pt x="86" y="242"/>
                    <a:pt x="85" y="243"/>
                    <a:pt x="84" y="244"/>
                  </a:cubicBezTo>
                  <a:cubicBezTo>
                    <a:pt x="86" y="244"/>
                    <a:pt x="95" y="244"/>
                    <a:pt x="99" y="247"/>
                  </a:cubicBezTo>
                  <a:cubicBezTo>
                    <a:pt x="100" y="248"/>
                    <a:pt x="106" y="253"/>
                    <a:pt x="110" y="257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7097713" y="3911600"/>
              <a:ext cx="0" cy="4763"/>
            </a:xfrm>
            <a:custGeom>
              <a:avLst/>
              <a:gdLst/>
              <a:ahLst/>
              <a:cxnLst/>
              <a:rect l="l" t="t" r="r" b="b"/>
              <a:pathLst>
                <a:path w="120000" h="1" extrusionOk="0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6899275" y="2959100"/>
              <a:ext cx="368300" cy="1123950"/>
            </a:xfrm>
            <a:custGeom>
              <a:avLst/>
              <a:gdLst/>
              <a:ahLst/>
              <a:cxnLst/>
              <a:rect l="l" t="t" r="r" b="b"/>
              <a:pathLst>
                <a:path w="87" h="263" extrusionOk="0">
                  <a:moveTo>
                    <a:pt x="0" y="0"/>
                  </a:moveTo>
                  <a:cubicBezTo>
                    <a:pt x="0" y="0"/>
                    <a:pt x="5" y="17"/>
                    <a:pt x="12" y="42"/>
                  </a:cubicBezTo>
                  <a:cubicBezTo>
                    <a:pt x="16" y="54"/>
                    <a:pt x="20" y="69"/>
                    <a:pt x="25" y="85"/>
                  </a:cubicBezTo>
                  <a:cubicBezTo>
                    <a:pt x="27" y="92"/>
                    <a:pt x="29" y="100"/>
                    <a:pt x="32" y="109"/>
                  </a:cubicBezTo>
                  <a:cubicBezTo>
                    <a:pt x="34" y="117"/>
                    <a:pt x="37" y="125"/>
                    <a:pt x="39" y="133"/>
                  </a:cubicBezTo>
                  <a:cubicBezTo>
                    <a:pt x="42" y="142"/>
                    <a:pt x="45" y="150"/>
                    <a:pt x="48" y="158"/>
                  </a:cubicBezTo>
                  <a:cubicBezTo>
                    <a:pt x="51" y="166"/>
                    <a:pt x="54" y="173"/>
                    <a:pt x="57" y="181"/>
                  </a:cubicBezTo>
                  <a:cubicBezTo>
                    <a:pt x="60" y="189"/>
                    <a:pt x="63" y="196"/>
                    <a:pt x="65" y="203"/>
                  </a:cubicBezTo>
                  <a:cubicBezTo>
                    <a:pt x="68" y="210"/>
                    <a:pt x="70" y="217"/>
                    <a:pt x="73" y="223"/>
                  </a:cubicBezTo>
                  <a:cubicBezTo>
                    <a:pt x="82" y="247"/>
                    <a:pt x="87" y="263"/>
                    <a:pt x="87" y="263"/>
                  </a:cubicBezTo>
                  <a:cubicBezTo>
                    <a:pt x="87" y="263"/>
                    <a:pt x="87" y="263"/>
                    <a:pt x="87" y="263"/>
                  </a:cubicBezTo>
                  <a:cubicBezTo>
                    <a:pt x="87" y="263"/>
                    <a:pt x="80" y="248"/>
                    <a:pt x="70" y="224"/>
                  </a:cubicBezTo>
                  <a:cubicBezTo>
                    <a:pt x="67" y="218"/>
                    <a:pt x="64" y="211"/>
                    <a:pt x="62" y="204"/>
                  </a:cubicBezTo>
                  <a:cubicBezTo>
                    <a:pt x="59" y="197"/>
                    <a:pt x="56" y="190"/>
                    <a:pt x="53" y="182"/>
                  </a:cubicBezTo>
                  <a:cubicBezTo>
                    <a:pt x="50" y="175"/>
                    <a:pt x="47" y="167"/>
                    <a:pt x="44" y="159"/>
                  </a:cubicBezTo>
                  <a:cubicBezTo>
                    <a:pt x="41" y="151"/>
                    <a:pt x="39" y="143"/>
                    <a:pt x="36" y="134"/>
                  </a:cubicBezTo>
                  <a:cubicBezTo>
                    <a:pt x="34" y="126"/>
                    <a:pt x="31" y="118"/>
                    <a:pt x="29" y="109"/>
                  </a:cubicBezTo>
                  <a:cubicBezTo>
                    <a:pt x="27" y="101"/>
                    <a:pt x="24" y="93"/>
                    <a:pt x="22" y="85"/>
                  </a:cubicBezTo>
                  <a:cubicBezTo>
                    <a:pt x="18" y="70"/>
                    <a:pt x="14" y="55"/>
                    <a:pt x="11" y="42"/>
                  </a:cubicBezTo>
                  <a:cubicBezTo>
                    <a:pt x="4" y="1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7000875" y="3736975"/>
              <a:ext cx="185738" cy="157163"/>
            </a:xfrm>
            <a:custGeom>
              <a:avLst/>
              <a:gdLst/>
              <a:ahLst/>
              <a:cxnLst/>
              <a:rect l="l" t="t" r="r" b="b"/>
              <a:pathLst>
                <a:path w="44" h="37" extrusionOk="0">
                  <a:moveTo>
                    <a:pt x="0" y="0"/>
                  </a:moveTo>
                  <a:cubicBezTo>
                    <a:pt x="0" y="0"/>
                    <a:pt x="3" y="1"/>
                    <a:pt x="8" y="4"/>
                  </a:cubicBezTo>
                  <a:cubicBezTo>
                    <a:pt x="11" y="5"/>
                    <a:pt x="14" y="6"/>
                    <a:pt x="17" y="8"/>
                  </a:cubicBezTo>
                  <a:cubicBezTo>
                    <a:pt x="18" y="9"/>
                    <a:pt x="20" y="10"/>
                    <a:pt x="21" y="11"/>
                  </a:cubicBezTo>
                  <a:cubicBezTo>
                    <a:pt x="23" y="12"/>
                    <a:pt x="24" y="13"/>
                    <a:pt x="26" y="14"/>
                  </a:cubicBezTo>
                  <a:cubicBezTo>
                    <a:pt x="26" y="15"/>
                    <a:pt x="27" y="15"/>
                    <a:pt x="28" y="16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9"/>
                    <a:pt x="32" y="20"/>
                    <a:pt x="33" y="21"/>
                  </a:cubicBezTo>
                  <a:cubicBezTo>
                    <a:pt x="36" y="24"/>
                    <a:pt x="38" y="26"/>
                    <a:pt x="39" y="28"/>
                  </a:cubicBezTo>
                  <a:cubicBezTo>
                    <a:pt x="40" y="30"/>
                    <a:pt x="41" y="31"/>
                    <a:pt x="41" y="32"/>
                  </a:cubicBezTo>
                  <a:cubicBezTo>
                    <a:pt x="42" y="33"/>
                    <a:pt x="43" y="33"/>
                    <a:pt x="43" y="34"/>
                  </a:cubicBezTo>
                  <a:cubicBezTo>
                    <a:pt x="44" y="35"/>
                    <a:pt x="44" y="36"/>
                    <a:pt x="44" y="36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4" y="37"/>
                    <a:pt x="43" y="36"/>
                    <a:pt x="42" y="35"/>
                  </a:cubicBezTo>
                  <a:cubicBezTo>
                    <a:pt x="41" y="34"/>
                    <a:pt x="39" y="32"/>
                    <a:pt x="37" y="31"/>
                  </a:cubicBezTo>
                  <a:cubicBezTo>
                    <a:pt x="35" y="29"/>
                    <a:pt x="33" y="27"/>
                    <a:pt x="30" y="24"/>
                  </a:cubicBezTo>
                  <a:cubicBezTo>
                    <a:pt x="29" y="23"/>
                    <a:pt x="28" y="22"/>
                    <a:pt x="27" y="20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5" y="18"/>
                    <a:pt x="24" y="17"/>
                    <a:pt x="24" y="16"/>
                  </a:cubicBezTo>
                  <a:cubicBezTo>
                    <a:pt x="22" y="15"/>
                    <a:pt x="21" y="14"/>
                    <a:pt x="20" y="13"/>
                  </a:cubicBezTo>
                  <a:cubicBezTo>
                    <a:pt x="18" y="12"/>
                    <a:pt x="17" y="11"/>
                    <a:pt x="15" y="10"/>
                  </a:cubicBezTo>
                  <a:cubicBezTo>
                    <a:pt x="13" y="8"/>
                    <a:pt x="10" y="6"/>
                    <a:pt x="8" y="5"/>
                  </a:cubicBezTo>
                  <a:cubicBezTo>
                    <a:pt x="3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6877050" y="3479800"/>
              <a:ext cx="225425" cy="176213"/>
            </a:xfrm>
            <a:custGeom>
              <a:avLst/>
              <a:gdLst/>
              <a:ahLst/>
              <a:cxnLst/>
              <a:rect l="l" t="t" r="r" b="b"/>
              <a:pathLst>
                <a:path w="53" h="41" extrusionOk="0">
                  <a:moveTo>
                    <a:pt x="1" y="0"/>
                  </a:moveTo>
                  <a:cubicBezTo>
                    <a:pt x="1" y="0"/>
                    <a:pt x="1" y="1"/>
                    <a:pt x="3" y="2"/>
                  </a:cubicBezTo>
                  <a:cubicBezTo>
                    <a:pt x="4" y="3"/>
                    <a:pt x="6" y="5"/>
                    <a:pt x="8" y="7"/>
                  </a:cubicBezTo>
                  <a:cubicBezTo>
                    <a:pt x="11" y="9"/>
                    <a:pt x="13" y="11"/>
                    <a:pt x="16" y="14"/>
                  </a:cubicBezTo>
                  <a:cubicBezTo>
                    <a:pt x="18" y="15"/>
                    <a:pt x="19" y="16"/>
                    <a:pt x="21" y="17"/>
                  </a:cubicBezTo>
                  <a:cubicBezTo>
                    <a:pt x="23" y="19"/>
                    <a:pt x="24" y="20"/>
                    <a:pt x="26" y="21"/>
                  </a:cubicBezTo>
                  <a:cubicBezTo>
                    <a:pt x="27" y="22"/>
                    <a:pt x="29" y="23"/>
                    <a:pt x="31" y="24"/>
                  </a:cubicBezTo>
                  <a:cubicBezTo>
                    <a:pt x="33" y="26"/>
                    <a:pt x="34" y="27"/>
                    <a:pt x="36" y="28"/>
                  </a:cubicBezTo>
                  <a:cubicBezTo>
                    <a:pt x="37" y="29"/>
                    <a:pt x="39" y="30"/>
                    <a:pt x="40" y="31"/>
                  </a:cubicBezTo>
                  <a:cubicBezTo>
                    <a:pt x="42" y="32"/>
                    <a:pt x="43" y="33"/>
                    <a:pt x="44" y="34"/>
                  </a:cubicBezTo>
                  <a:cubicBezTo>
                    <a:pt x="47" y="36"/>
                    <a:pt x="49" y="37"/>
                    <a:pt x="50" y="38"/>
                  </a:cubicBezTo>
                  <a:cubicBezTo>
                    <a:pt x="52" y="39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1" y="40"/>
                    <a:pt x="50" y="40"/>
                  </a:cubicBezTo>
                  <a:cubicBezTo>
                    <a:pt x="49" y="39"/>
                    <a:pt x="48" y="39"/>
                    <a:pt x="47" y="38"/>
                  </a:cubicBezTo>
                  <a:cubicBezTo>
                    <a:pt x="45" y="38"/>
                    <a:pt x="44" y="37"/>
                    <a:pt x="43" y="37"/>
                  </a:cubicBezTo>
                  <a:cubicBezTo>
                    <a:pt x="40" y="35"/>
                    <a:pt x="37" y="33"/>
                    <a:pt x="33" y="31"/>
                  </a:cubicBezTo>
                  <a:cubicBezTo>
                    <a:pt x="32" y="30"/>
                    <a:pt x="30" y="29"/>
                    <a:pt x="29" y="28"/>
                  </a:cubicBezTo>
                  <a:cubicBezTo>
                    <a:pt x="27" y="26"/>
                    <a:pt x="25" y="25"/>
                    <a:pt x="24" y="24"/>
                  </a:cubicBezTo>
                  <a:cubicBezTo>
                    <a:pt x="22" y="22"/>
                    <a:pt x="21" y="21"/>
                    <a:pt x="19" y="19"/>
                  </a:cubicBezTo>
                  <a:cubicBezTo>
                    <a:pt x="18" y="18"/>
                    <a:pt x="16" y="17"/>
                    <a:pt x="15" y="15"/>
                  </a:cubicBezTo>
                  <a:cubicBezTo>
                    <a:pt x="12" y="13"/>
                    <a:pt x="9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6864350" y="3295650"/>
              <a:ext cx="169863" cy="153988"/>
            </a:xfrm>
            <a:custGeom>
              <a:avLst/>
              <a:gdLst/>
              <a:ahLst/>
              <a:cxnLst/>
              <a:rect l="l" t="t" r="r" b="b"/>
              <a:pathLst>
                <a:path w="40" h="36" extrusionOk="0">
                  <a:moveTo>
                    <a:pt x="0" y="0"/>
                  </a:moveTo>
                  <a:cubicBezTo>
                    <a:pt x="0" y="0"/>
                    <a:pt x="11" y="8"/>
                    <a:pt x="21" y="17"/>
                  </a:cubicBezTo>
                  <a:cubicBezTo>
                    <a:pt x="24" y="19"/>
                    <a:pt x="26" y="21"/>
                    <a:pt x="29" y="23"/>
                  </a:cubicBezTo>
                  <a:cubicBezTo>
                    <a:pt x="31" y="25"/>
                    <a:pt x="33" y="27"/>
                    <a:pt x="35" y="29"/>
                  </a:cubicBezTo>
                  <a:cubicBezTo>
                    <a:pt x="38" y="33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37" y="34"/>
                    <a:pt x="32" y="31"/>
                  </a:cubicBezTo>
                  <a:cubicBezTo>
                    <a:pt x="30" y="30"/>
                    <a:pt x="28" y="28"/>
                    <a:pt x="26" y="26"/>
                  </a:cubicBezTo>
                  <a:cubicBezTo>
                    <a:pt x="24" y="24"/>
                    <a:pt x="21" y="21"/>
                    <a:pt x="19" y="19"/>
                  </a:cubicBezTo>
                  <a:cubicBezTo>
                    <a:pt x="9" y="1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6899275" y="3155950"/>
              <a:ext cx="63500" cy="58738"/>
            </a:xfrm>
            <a:custGeom>
              <a:avLst/>
              <a:gdLst/>
              <a:ahLst/>
              <a:cxnLst/>
              <a:rect l="l" t="t" r="r" b="b"/>
              <a:pathLst>
                <a:path w="15" h="14" extrusionOk="0">
                  <a:moveTo>
                    <a:pt x="0" y="0"/>
                  </a:moveTo>
                  <a:cubicBezTo>
                    <a:pt x="0" y="0"/>
                    <a:pt x="5" y="3"/>
                    <a:pt x="9" y="6"/>
                  </a:cubicBezTo>
                  <a:cubicBezTo>
                    <a:pt x="10" y="7"/>
                    <a:pt x="11" y="8"/>
                    <a:pt x="12" y="8"/>
                  </a:cubicBezTo>
                  <a:cubicBezTo>
                    <a:pt x="13" y="9"/>
                    <a:pt x="13" y="10"/>
                    <a:pt x="14" y="11"/>
                  </a:cubicBezTo>
                  <a:cubicBezTo>
                    <a:pt x="15" y="13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4" y="14"/>
                    <a:pt x="12" y="13"/>
                  </a:cubicBezTo>
                  <a:cubicBezTo>
                    <a:pt x="11" y="13"/>
                    <a:pt x="10" y="12"/>
                    <a:pt x="9" y="12"/>
                  </a:cubicBezTo>
                  <a:cubicBezTo>
                    <a:pt x="8" y="11"/>
                    <a:pt x="7" y="10"/>
                    <a:pt x="7" y="9"/>
                  </a:cubicBezTo>
                  <a:cubicBezTo>
                    <a:pt x="3" y="5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6996113" y="3163888"/>
              <a:ext cx="38100" cy="161925"/>
            </a:xfrm>
            <a:custGeom>
              <a:avLst/>
              <a:gdLst/>
              <a:ahLst/>
              <a:cxnLst/>
              <a:rect l="l" t="t" r="r" b="b"/>
              <a:pathLst>
                <a:path w="9" h="38" extrusionOk="0">
                  <a:moveTo>
                    <a:pt x="9" y="0"/>
                  </a:moveTo>
                  <a:cubicBezTo>
                    <a:pt x="9" y="0"/>
                    <a:pt x="9" y="3"/>
                    <a:pt x="9" y="6"/>
                  </a:cubicBezTo>
                  <a:cubicBezTo>
                    <a:pt x="9" y="8"/>
                    <a:pt x="9" y="10"/>
                    <a:pt x="9" y="13"/>
                  </a:cubicBezTo>
                  <a:cubicBezTo>
                    <a:pt x="9" y="15"/>
                    <a:pt x="9" y="18"/>
                    <a:pt x="9" y="20"/>
                  </a:cubicBezTo>
                  <a:cubicBezTo>
                    <a:pt x="8" y="23"/>
                    <a:pt x="8" y="25"/>
                    <a:pt x="8" y="28"/>
                  </a:cubicBezTo>
                  <a:cubicBezTo>
                    <a:pt x="7" y="29"/>
                    <a:pt x="7" y="30"/>
                    <a:pt x="6" y="31"/>
                  </a:cubicBezTo>
                  <a:cubicBezTo>
                    <a:pt x="6" y="32"/>
                    <a:pt x="6" y="33"/>
                    <a:pt x="5" y="34"/>
                  </a:cubicBezTo>
                  <a:cubicBezTo>
                    <a:pt x="4" y="35"/>
                    <a:pt x="4" y="35"/>
                    <a:pt x="3" y="36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1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1" y="37"/>
                  </a:cubicBezTo>
                  <a:cubicBezTo>
                    <a:pt x="1" y="36"/>
                    <a:pt x="1" y="34"/>
                    <a:pt x="2" y="32"/>
                  </a:cubicBezTo>
                  <a:cubicBezTo>
                    <a:pt x="2" y="32"/>
                    <a:pt x="3" y="31"/>
                    <a:pt x="3" y="30"/>
                  </a:cubicBezTo>
                  <a:cubicBezTo>
                    <a:pt x="3" y="29"/>
                    <a:pt x="4" y="27"/>
                    <a:pt x="4" y="27"/>
                  </a:cubicBezTo>
                  <a:cubicBezTo>
                    <a:pt x="4" y="24"/>
                    <a:pt x="5" y="22"/>
                    <a:pt x="6" y="20"/>
                  </a:cubicBezTo>
                  <a:cubicBezTo>
                    <a:pt x="7" y="1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7054850" y="3317875"/>
              <a:ext cx="80963" cy="209550"/>
            </a:xfrm>
            <a:custGeom>
              <a:avLst/>
              <a:gdLst/>
              <a:ahLst/>
              <a:cxnLst/>
              <a:rect l="l" t="t" r="r" b="b"/>
              <a:pathLst>
                <a:path w="19" h="49" extrusionOk="0">
                  <a:moveTo>
                    <a:pt x="19" y="0"/>
                  </a:moveTo>
                  <a:cubicBezTo>
                    <a:pt x="19" y="0"/>
                    <a:pt x="19" y="4"/>
                    <a:pt x="19" y="9"/>
                  </a:cubicBezTo>
                  <a:cubicBezTo>
                    <a:pt x="19" y="10"/>
                    <a:pt x="19" y="11"/>
                    <a:pt x="19" y="13"/>
                  </a:cubicBezTo>
                  <a:cubicBezTo>
                    <a:pt x="18" y="14"/>
                    <a:pt x="18" y="16"/>
                    <a:pt x="18" y="17"/>
                  </a:cubicBezTo>
                  <a:cubicBezTo>
                    <a:pt x="18" y="19"/>
                    <a:pt x="17" y="20"/>
                    <a:pt x="17" y="22"/>
                  </a:cubicBezTo>
                  <a:cubicBezTo>
                    <a:pt x="17" y="24"/>
                    <a:pt x="16" y="25"/>
                    <a:pt x="16" y="27"/>
                  </a:cubicBezTo>
                  <a:cubicBezTo>
                    <a:pt x="15" y="29"/>
                    <a:pt x="15" y="30"/>
                    <a:pt x="14" y="32"/>
                  </a:cubicBezTo>
                  <a:cubicBezTo>
                    <a:pt x="14" y="34"/>
                    <a:pt x="13" y="35"/>
                    <a:pt x="12" y="37"/>
                  </a:cubicBezTo>
                  <a:cubicBezTo>
                    <a:pt x="11" y="39"/>
                    <a:pt x="9" y="42"/>
                    <a:pt x="7" y="44"/>
                  </a:cubicBezTo>
                  <a:cubicBezTo>
                    <a:pt x="6" y="45"/>
                    <a:pt x="5" y="45"/>
                    <a:pt x="5" y="46"/>
                  </a:cubicBezTo>
                  <a:cubicBezTo>
                    <a:pt x="4" y="47"/>
                    <a:pt x="3" y="47"/>
                    <a:pt x="3" y="48"/>
                  </a:cubicBezTo>
                  <a:cubicBezTo>
                    <a:pt x="1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1" y="48"/>
                    <a:pt x="2" y="47"/>
                  </a:cubicBezTo>
                  <a:cubicBezTo>
                    <a:pt x="2" y="46"/>
                    <a:pt x="3" y="44"/>
                    <a:pt x="5" y="42"/>
                  </a:cubicBezTo>
                  <a:cubicBezTo>
                    <a:pt x="5" y="41"/>
                    <a:pt x="6" y="40"/>
                    <a:pt x="6" y="38"/>
                  </a:cubicBezTo>
                  <a:cubicBezTo>
                    <a:pt x="7" y="37"/>
                    <a:pt x="8" y="36"/>
                    <a:pt x="9" y="34"/>
                  </a:cubicBezTo>
                  <a:cubicBezTo>
                    <a:pt x="9" y="33"/>
                    <a:pt x="10" y="32"/>
                    <a:pt x="11" y="31"/>
                  </a:cubicBezTo>
                  <a:cubicBezTo>
                    <a:pt x="12" y="29"/>
                    <a:pt x="12" y="28"/>
                    <a:pt x="13" y="26"/>
                  </a:cubicBezTo>
                  <a:cubicBezTo>
                    <a:pt x="13" y="25"/>
                    <a:pt x="14" y="23"/>
                    <a:pt x="14" y="21"/>
                  </a:cubicBezTo>
                  <a:cubicBezTo>
                    <a:pt x="15" y="20"/>
                    <a:pt x="15" y="18"/>
                    <a:pt x="16" y="17"/>
                  </a:cubicBezTo>
                  <a:cubicBezTo>
                    <a:pt x="16" y="14"/>
                    <a:pt x="17" y="11"/>
                    <a:pt x="18" y="9"/>
                  </a:cubicBezTo>
                  <a:cubicBezTo>
                    <a:pt x="19" y="4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7127875" y="3479800"/>
              <a:ext cx="88900" cy="247650"/>
            </a:xfrm>
            <a:custGeom>
              <a:avLst/>
              <a:gdLst/>
              <a:ahLst/>
              <a:cxnLst/>
              <a:rect l="l" t="t" r="r" b="b"/>
              <a:pathLst>
                <a:path w="21" h="58" extrusionOk="0">
                  <a:moveTo>
                    <a:pt x="21" y="0"/>
                  </a:moveTo>
                  <a:cubicBezTo>
                    <a:pt x="21" y="0"/>
                    <a:pt x="21" y="4"/>
                    <a:pt x="20" y="10"/>
                  </a:cubicBezTo>
                  <a:cubicBezTo>
                    <a:pt x="20" y="12"/>
                    <a:pt x="20" y="16"/>
                    <a:pt x="19" y="20"/>
                  </a:cubicBezTo>
                  <a:cubicBezTo>
                    <a:pt x="19" y="21"/>
                    <a:pt x="18" y="23"/>
                    <a:pt x="18" y="25"/>
                  </a:cubicBezTo>
                  <a:cubicBezTo>
                    <a:pt x="18" y="27"/>
                    <a:pt x="17" y="29"/>
                    <a:pt x="17" y="31"/>
                  </a:cubicBezTo>
                  <a:cubicBezTo>
                    <a:pt x="16" y="33"/>
                    <a:pt x="15" y="35"/>
                    <a:pt x="15" y="37"/>
                  </a:cubicBezTo>
                  <a:cubicBezTo>
                    <a:pt x="14" y="38"/>
                    <a:pt x="13" y="40"/>
                    <a:pt x="12" y="42"/>
                  </a:cubicBezTo>
                  <a:cubicBezTo>
                    <a:pt x="10" y="45"/>
                    <a:pt x="8" y="48"/>
                    <a:pt x="7" y="50"/>
                  </a:cubicBezTo>
                  <a:cubicBezTo>
                    <a:pt x="5" y="53"/>
                    <a:pt x="3" y="55"/>
                    <a:pt x="2" y="56"/>
                  </a:cubicBezTo>
                  <a:cubicBezTo>
                    <a:pt x="1" y="57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7"/>
                    <a:pt x="1" y="55"/>
                  </a:cubicBezTo>
                  <a:cubicBezTo>
                    <a:pt x="1" y="54"/>
                    <a:pt x="2" y="53"/>
                    <a:pt x="2" y="52"/>
                  </a:cubicBezTo>
                  <a:cubicBezTo>
                    <a:pt x="3" y="51"/>
                    <a:pt x="3" y="50"/>
                    <a:pt x="4" y="49"/>
                  </a:cubicBezTo>
                  <a:cubicBezTo>
                    <a:pt x="5" y="46"/>
                    <a:pt x="7" y="43"/>
                    <a:pt x="8" y="40"/>
                  </a:cubicBezTo>
                  <a:cubicBezTo>
                    <a:pt x="10" y="38"/>
                    <a:pt x="10" y="37"/>
                    <a:pt x="11" y="35"/>
                  </a:cubicBezTo>
                  <a:cubicBezTo>
                    <a:pt x="12" y="33"/>
                    <a:pt x="13" y="32"/>
                    <a:pt x="14" y="30"/>
                  </a:cubicBezTo>
                  <a:cubicBezTo>
                    <a:pt x="14" y="28"/>
                    <a:pt x="15" y="26"/>
                    <a:pt x="15" y="24"/>
                  </a:cubicBezTo>
                  <a:cubicBezTo>
                    <a:pt x="16" y="23"/>
                    <a:pt x="16" y="21"/>
                    <a:pt x="17" y="19"/>
                  </a:cubicBezTo>
                  <a:cubicBezTo>
                    <a:pt x="18" y="16"/>
                    <a:pt x="18" y="12"/>
                    <a:pt x="19" y="9"/>
                  </a:cubicBezTo>
                  <a:cubicBezTo>
                    <a:pt x="20" y="4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7199313" y="3668713"/>
              <a:ext cx="122238" cy="238125"/>
            </a:xfrm>
            <a:custGeom>
              <a:avLst/>
              <a:gdLst/>
              <a:ahLst/>
              <a:cxnLst/>
              <a:rect l="l" t="t" r="r" b="b"/>
              <a:pathLst>
                <a:path w="29" h="56" extrusionOk="0">
                  <a:moveTo>
                    <a:pt x="29" y="0"/>
                  </a:moveTo>
                  <a:cubicBezTo>
                    <a:pt x="29" y="0"/>
                    <a:pt x="28" y="1"/>
                    <a:pt x="27" y="2"/>
                  </a:cubicBezTo>
                  <a:cubicBezTo>
                    <a:pt x="26" y="4"/>
                    <a:pt x="24" y="6"/>
                    <a:pt x="23" y="8"/>
                  </a:cubicBezTo>
                  <a:cubicBezTo>
                    <a:pt x="21" y="10"/>
                    <a:pt x="19" y="13"/>
                    <a:pt x="17" y="16"/>
                  </a:cubicBezTo>
                  <a:cubicBezTo>
                    <a:pt x="16" y="18"/>
                    <a:pt x="15" y="20"/>
                    <a:pt x="14" y="21"/>
                  </a:cubicBezTo>
                  <a:cubicBezTo>
                    <a:pt x="13" y="23"/>
                    <a:pt x="12" y="25"/>
                    <a:pt x="11" y="26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5"/>
                    <a:pt x="7" y="37"/>
                  </a:cubicBezTo>
                  <a:cubicBezTo>
                    <a:pt x="7" y="38"/>
                    <a:pt x="6" y="39"/>
                    <a:pt x="6" y="39"/>
                  </a:cubicBezTo>
                  <a:cubicBezTo>
                    <a:pt x="6" y="40"/>
                    <a:pt x="6" y="41"/>
                    <a:pt x="5" y="42"/>
                  </a:cubicBezTo>
                  <a:cubicBezTo>
                    <a:pt x="5" y="43"/>
                    <a:pt x="4" y="45"/>
                    <a:pt x="4" y="46"/>
                  </a:cubicBezTo>
                  <a:cubicBezTo>
                    <a:pt x="3" y="49"/>
                    <a:pt x="2" y="51"/>
                    <a:pt x="1" y="53"/>
                  </a:cubicBezTo>
                  <a:cubicBezTo>
                    <a:pt x="1" y="54"/>
                    <a:pt x="0" y="55"/>
                    <a:pt x="0" y="55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4"/>
                    <a:pt x="0" y="53"/>
                  </a:cubicBezTo>
                  <a:cubicBezTo>
                    <a:pt x="0" y="52"/>
                    <a:pt x="0" y="51"/>
                    <a:pt x="0" y="49"/>
                  </a:cubicBezTo>
                  <a:cubicBezTo>
                    <a:pt x="0" y="48"/>
                    <a:pt x="0" y="47"/>
                    <a:pt x="1" y="45"/>
                  </a:cubicBezTo>
                  <a:cubicBezTo>
                    <a:pt x="1" y="44"/>
                    <a:pt x="1" y="42"/>
                    <a:pt x="2" y="40"/>
                  </a:cubicBezTo>
                  <a:cubicBezTo>
                    <a:pt x="2" y="39"/>
                    <a:pt x="3" y="37"/>
                    <a:pt x="3" y="35"/>
                  </a:cubicBezTo>
                  <a:cubicBezTo>
                    <a:pt x="4" y="34"/>
                    <a:pt x="5" y="32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8"/>
                    <a:pt x="7" y="2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3"/>
                    <a:pt x="11" y="21"/>
                    <a:pt x="12" y="20"/>
                  </a:cubicBezTo>
                  <a:cubicBezTo>
                    <a:pt x="13" y="18"/>
                    <a:pt x="14" y="17"/>
                    <a:pt x="15" y="15"/>
                  </a:cubicBezTo>
                  <a:cubicBezTo>
                    <a:pt x="17" y="12"/>
                    <a:pt x="20" y="9"/>
                    <a:pt x="22" y="7"/>
                  </a:cubicBezTo>
                  <a:cubicBezTo>
                    <a:pt x="24" y="5"/>
                    <a:pt x="25" y="3"/>
                    <a:pt x="26" y="2"/>
                  </a:cubicBezTo>
                  <a:cubicBezTo>
                    <a:pt x="28" y="1"/>
                    <a:pt x="28" y="0"/>
                    <a:pt x="28" y="0"/>
                  </a:cubicBezTo>
                  <a:cubicBezTo>
                    <a:pt x="29" y="0"/>
                    <a:pt x="29" y="0"/>
                    <a:pt x="29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8224838" y="2800350"/>
              <a:ext cx="711200" cy="1222375"/>
            </a:xfrm>
            <a:custGeom>
              <a:avLst/>
              <a:gdLst/>
              <a:ahLst/>
              <a:cxnLst/>
              <a:rect l="l" t="t" r="r" b="b"/>
              <a:pathLst>
                <a:path w="168" h="286" extrusionOk="0">
                  <a:moveTo>
                    <a:pt x="98" y="19"/>
                  </a:moveTo>
                  <a:cubicBezTo>
                    <a:pt x="92" y="13"/>
                    <a:pt x="92" y="13"/>
                    <a:pt x="92" y="13"/>
                  </a:cubicBezTo>
                  <a:cubicBezTo>
                    <a:pt x="92" y="13"/>
                    <a:pt x="97" y="31"/>
                    <a:pt x="88" y="44"/>
                  </a:cubicBezTo>
                  <a:cubicBezTo>
                    <a:pt x="78" y="57"/>
                    <a:pt x="69" y="52"/>
                    <a:pt x="69" y="52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5" y="85"/>
                    <a:pt x="52" y="84"/>
                  </a:cubicBezTo>
                  <a:cubicBezTo>
                    <a:pt x="50" y="82"/>
                    <a:pt x="48" y="81"/>
                    <a:pt x="48" y="81"/>
                  </a:cubicBezTo>
                  <a:cubicBezTo>
                    <a:pt x="48" y="81"/>
                    <a:pt x="49" y="96"/>
                    <a:pt x="45" y="101"/>
                  </a:cubicBezTo>
                  <a:cubicBezTo>
                    <a:pt x="41" y="105"/>
                    <a:pt x="30" y="101"/>
                    <a:pt x="30" y="101"/>
                  </a:cubicBezTo>
                  <a:cubicBezTo>
                    <a:pt x="30" y="101"/>
                    <a:pt x="30" y="130"/>
                    <a:pt x="23" y="134"/>
                  </a:cubicBezTo>
                  <a:cubicBezTo>
                    <a:pt x="17" y="138"/>
                    <a:pt x="13" y="131"/>
                    <a:pt x="13" y="131"/>
                  </a:cubicBezTo>
                  <a:cubicBezTo>
                    <a:pt x="13" y="131"/>
                    <a:pt x="14" y="152"/>
                    <a:pt x="9" y="156"/>
                  </a:cubicBezTo>
                  <a:cubicBezTo>
                    <a:pt x="5" y="161"/>
                    <a:pt x="3" y="159"/>
                    <a:pt x="3" y="159"/>
                  </a:cubicBezTo>
                  <a:cubicBezTo>
                    <a:pt x="3" y="159"/>
                    <a:pt x="9" y="177"/>
                    <a:pt x="8" y="182"/>
                  </a:cubicBezTo>
                  <a:cubicBezTo>
                    <a:pt x="6" y="188"/>
                    <a:pt x="0" y="185"/>
                    <a:pt x="0" y="185"/>
                  </a:cubicBezTo>
                  <a:cubicBezTo>
                    <a:pt x="0" y="185"/>
                    <a:pt x="7" y="199"/>
                    <a:pt x="11" y="201"/>
                  </a:cubicBezTo>
                  <a:cubicBezTo>
                    <a:pt x="15" y="204"/>
                    <a:pt x="13" y="210"/>
                    <a:pt x="13" y="210"/>
                  </a:cubicBezTo>
                  <a:cubicBezTo>
                    <a:pt x="13" y="210"/>
                    <a:pt x="20" y="217"/>
                    <a:pt x="31" y="228"/>
                  </a:cubicBezTo>
                  <a:cubicBezTo>
                    <a:pt x="42" y="239"/>
                    <a:pt x="61" y="250"/>
                    <a:pt x="54" y="253"/>
                  </a:cubicBezTo>
                  <a:cubicBezTo>
                    <a:pt x="47" y="257"/>
                    <a:pt x="50" y="255"/>
                    <a:pt x="50" y="255"/>
                  </a:cubicBezTo>
                  <a:cubicBezTo>
                    <a:pt x="50" y="255"/>
                    <a:pt x="60" y="260"/>
                    <a:pt x="62" y="263"/>
                  </a:cubicBezTo>
                  <a:cubicBezTo>
                    <a:pt x="64" y="267"/>
                    <a:pt x="72" y="286"/>
                    <a:pt x="72" y="286"/>
                  </a:cubicBezTo>
                  <a:cubicBezTo>
                    <a:pt x="72" y="286"/>
                    <a:pt x="76" y="265"/>
                    <a:pt x="81" y="263"/>
                  </a:cubicBezTo>
                  <a:cubicBezTo>
                    <a:pt x="86" y="260"/>
                    <a:pt x="88" y="261"/>
                    <a:pt x="88" y="261"/>
                  </a:cubicBezTo>
                  <a:cubicBezTo>
                    <a:pt x="87" y="258"/>
                    <a:pt x="87" y="258"/>
                    <a:pt x="87" y="258"/>
                  </a:cubicBezTo>
                  <a:cubicBezTo>
                    <a:pt x="87" y="258"/>
                    <a:pt x="99" y="253"/>
                    <a:pt x="108" y="252"/>
                  </a:cubicBezTo>
                  <a:cubicBezTo>
                    <a:pt x="116" y="252"/>
                    <a:pt x="122" y="251"/>
                    <a:pt x="122" y="251"/>
                  </a:cubicBezTo>
                  <a:cubicBezTo>
                    <a:pt x="119" y="244"/>
                    <a:pt x="119" y="244"/>
                    <a:pt x="119" y="244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36" y="236"/>
                    <a:pt x="136" y="236"/>
                    <a:pt x="136" y="236"/>
                  </a:cubicBezTo>
                  <a:cubicBezTo>
                    <a:pt x="136" y="236"/>
                    <a:pt x="149" y="232"/>
                    <a:pt x="153" y="231"/>
                  </a:cubicBezTo>
                  <a:cubicBezTo>
                    <a:pt x="157" y="230"/>
                    <a:pt x="161" y="229"/>
                    <a:pt x="161" y="229"/>
                  </a:cubicBezTo>
                  <a:cubicBezTo>
                    <a:pt x="153" y="222"/>
                    <a:pt x="153" y="222"/>
                    <a:pt x="153" y="222"/>
                  </a:cubicBezTo>
                  <a:cubicBezTo>
                    <a:pt x="153" y="222"/>
                    <a:pt x="158" y="219"/>
                    <a:pt x="161" y="215"/>
                  </a:cubicBezTo>
                  <a:cubicBezTo>
                    <a:pt x="165" y="210"/>
                    <a:pt x="159" y="197"/>
                    <a:pt x="159" y="197"/>
                  </a:cubicBezTo>
                  <a:cubicBezTo>
                    <a:pt x="159" y="197"/>
                    <a:pt x="167" y="189"/>
                    <a:pt x="168" y="187"/>
                  </a:cubicBezTo>
                  <a:cubicBezTo>
                    <a:pt x="168" y="184"/>
                    <a:pt x="168" y="181"/>
                    <a:pt x="168" y="181"/>
                  </a:cubicBezTo>
                  <a:cubicBezTo>
                    <a:pt x="163" y="180"/>
                    <a:pt x="163" y="180"/>
                    <a:pt x="163" y="180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155" y="173"/>
                    <a:pt x="155" y="173"/>
                    <a:pt x="155" y="173"/>
                  </a:cubicBezTo>
                  <a:cubicBezTo>
                    <a:pt x="155" y="173"/>
                    <a:pt x="160" y="167"/>
                    <a:pt x="158" y="153"/>
                  </a:cubicBezTo>
                  <a:cubicBezTo>
                    <a:pt x="157" y="139"/>
                    <a:pt x="155" y="134"/>
                    <a:pt x="155" y="134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0" y="140"/>
                    <a:pt x="149" y="134"/>
                    <a:pt x="147" y="124"/>
                  </a:cubicBezTo>
                  <a:cubicBezTo>
                    <a:pt x="144" y="114"/>
                    <a:pt x="144" y="109"/>
                    <a:pt x="144" y="109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7"/>
                    <a:pt x="134" y="102"/>
                    <a:pt x="130" y="100"/>
                  </a:cubicBezTo>
                  <a:cubicBezTo>
                    <a:pt x="126" y="99"/>
                    <a:pt x="123" y="100"/>
                    <a:pt x="121" y="94"/>
                  </a:cubicBezTo>
                  <a:cubicBezTo>
                    <a:pt x="119" y="87"/>
                    <a:pt x="117" y="64"/>
                    <a:pt x="117" y="64"/>
                  </a:cubicBezTo>
                  <a:cubicBezTo>
                    <a:pt x="112" y="66"/>
                    <a:pt x="112" y="66"/>
                    <a:pt x="112" y="66"/>
                  </a:cubicBezTo>
                  <a:cubicBezTo>
                    <a:pt x="112" y="66"/>
                    <a:pt x="107" y="59"/>
                    <a:pt x="108" y="49"/>
                  </a:cubicBezTo>
                  <a:cubicBezTo>
                    <a:pt x="109" y="40"/>
                    <a:pt x="109" y="36"/>
                    <a:pt x="109" y="36"/>
                  </a:cubicBezTo>
                  <a:cubicBezTo>
                    <a:pt x="104" y="34"/>
                    <a:pt x="104" y="34"/>
                    <a:pt x="104" y="34"/>
                  </a:cubicBezTo>
                  <a:cubicBezTo>
                    <a:pt x="104" y="34"/>
                    <a:pt x="105" y="28"/>
                    <a:pt x="105" y="20"/>
                  </a:cubicBezTo>
                  <a:cubicBezTo>
                    <a:pt x="105" y="11"/>
                    <a:pt x="104" y="0"/>
                    <a:pt x="104" y="0"/>
                  </a:cubicBezTo>
                  <a:cubicBezTo>
                    <a:pt x="98" y="19"/>
                    <a:pt x="98" y="19"/>
                    <a:pt x="98" y="19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8224838" y="2843213"/>
              <a:ext cx="427038" cy="1144588"/>
            </a:xfrm>
            <a:custGeom>
              <a:avLst/>
              <a:gdLst/>
              <a:ahLst/>
              <a:cxnLst/>
              <a:rect l="l" t="t" r="r" b="b"/>
              <a:pathLst>
                <a:path w="101" h="268" extrusionOk="0">
                  <a:moveTo>
                    <a:pt x="101" y="0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3"/>
                    <a:pt x="93" y="8"/>
                    <a:pt x="93" y="15"/>
                  </a:cubicBezTo>
                  <a:cubicBezTo>
                    <a:pt x="93" y="20"/>
                    <a:pt x="92" y="28"/>
                    <a:pt x="88" y="34"/>
                  </a:cubicBezTo>
                  <a:cubicBezTo>
                    <a:pt x="82" y="42"/>
                    <a:pt x="77" y="43"/>
                    <a:pt x="73" y="43"/>
                  </a:cubicBezTo>
                  <a:cubicBezTo>
                    <a:pt x="70" y="43"/>
                    <a:pt x="69" y="42"/>
                    <a:pt x="69" y="42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58" y="75"/>
                    <a:pt x="54" y="75"/>
                    <a:pt x="52" y="74"/>
                  </a:cubicBezTo>
                  <a:cubicBezTo>
                    <a:pt x="50" y="72"/>
                    <a:pt x="48" y="71"/>
                    <a:pt x="48" y="71"/>
                  </a:cubicBezTo>
                  <a:cubicBezTo>
                    <a:pt x="48" y="71"/>
                    <a:pt x="48" y="72"/>
                    <a:pt x="48" y="74"/>
                  </a:cubicBezTo>
                  <a:cubicBezTo>
                    <a:pt x="48" y="79"/>
                    <a:pt x="47" y="87"/>
                    <a:pt x="45" y="91"/>
                  </a:cubicBezTo>
                  <a:cubicBezTo>
                    <a:pt x="43" y="92"/>
                    <a:pt x="41" y="93"/>
                    <a:pt x="38" y="93"/>
                  </a:cubicBezTo>
                  <a:cubicBezTo>
                    <a:pt x="34" y="93"/>
                    <a:pt x="30" y="91"/>
                    <a:pt x="30" y="91"/>
                  </a:cubicBezTo>
                  <a:cubicBezTo>
                    <a:pt x="30" y="91"/>
                    <a:pt x="30" y="120"/>
                    <a:pt x="23" y="124"/>
                  </a:cubicBezTo>
                  <a:cubicBezTo>
                    <a:pt x="22" y="125"/>
                    <a:pt x="20" y="125"/>
                    <a:pt x="19" y="125"/>
                  </a:cubicBezTo>
                  <a:cubicBezTo>
                    <a:pt x="15" y="125"/>
                    <a:pt x="13" y="121"/>
                    <a:pt x="13" y="121"/>
                  </a:cubicBezTo>
                  <a:cubicBezTo>
                    <a:pt x="13" y="121"/>
                    <a:pt x="13" y="123"/>
                    <a:pt x="13" y="126"/>
                  </a:cubicBezTo>
                  <a:cubicBezTo>
                    <a:pt x="13" y="132"/>
                    <a:pt x="13" y="143"/>
                    <a:pt x="9" y="146"/>
                  </a:cubicBezTo>
                  <a:cubicBezTo>
                    <a:pt x="7" y="149"/>
                    <a:pt x="5" y="149"/>
                    <a:pt x="4" y="149"/>
                  </a:cubicBezTo>
                  <a:cubicBezTo>
                    <a:pt x="3" y="149"/>
                    <a:pt x="3" y="149"/>
                    <a:pt x="3" y="149"/>
                  </a:cubicBezTo>
                  <a:cubicBezTo>
                    <a:pt x="3" y="149"/>
                    <a:pt x="8" y="163"/>
                    <a:pt x="8" y="170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7" y="175"/>
                    <a:pt x="5" y="176"/>
                    <a:pt x="3" y="176"/>
                  </a:cubicBezTo>
                  <a:cubicBezTo>
                    <a:pt x="1" y="176"/>
                    <a:pt x="0" y="175"/>
                    <a:pt x="0" y="175"/>
                  </a:cubicBezTo>
                  <a:cubicBezTo>
                    <a:pt x="0" y="175"/>
                    <a:pt x="7" y="189"/>
                    <a:pt x="11" y="191"/>
                  </a:cubicBezTo>
                  <a:cubicBezTo>
                    <a:pt x="13" y="193"/>
                    <a:pt x="14" y="195"/>
                    <a:pt x="14" y="196"/>
                  </a:cubicBezTo>
                  <a:cubicBezTo>
                    <a:pt x="14" y="198"/>
                    <a:pt x="13" y="200"/>
                    <a:pt x="13" y="200"/>
                  </a:cubicBezTo>
                  <a:cubicBezTo>
                    <a:pt x="13" y="200"/>
                    <a:pt x="20" y="207"/>
                    <a:pt x="31" y="218"/>
                  </a:cubicBezTo>
                  <a:cubicBezTo>
                    <a:pt x="41" y="227"/>
                    <a:pt x="55" y="236"/>
                    <a:pt x="55" y="241"/>
                  </a:cubicBezTo>
                  <a:cubicBezTo>
                    <a:pt x="55" y="242"/>
                    <a:pt x="55" y="243"/>
                    <a:pt x="54" y="243"/>
                  </a:cubicBezTo>
                  <a:cubicBezTo>
                    <a:pt x="52" y="244"/>
                    <a:pt x="51" y="245"/>
                    <a:pt x="50" y="245"/>
                  </a:cubicBezTo>
                  <a:cubicBezTo>
                    <a:pt x="52" y="246"/>
                    <a:pt x="60" y="250"/>
                    <a:pt x="62" y="253"/>
                  </a:cubicBezTo>
                  <a:cubicBezTo>
                    <a:pt x="63" y="255"/>
                    <a:pt x="66" y="262"/>
                    <a:pt x="69" y="268"/>
                  </a:cubicBezTo>
                  <a:cubicBezTo>
                    <a:pt x="101" y="0"/>
                    <a:pt x="101" y="0"/>
                    <a:pt x="10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8432800" y="3890963"/>
              <a:ext cx="3175" cy="0"/>
            </a:xfrm>
            <a:custGeom>
              <a:avLst/>
              <a:gdLst/>
              <a:ahLst/>
              <a:cxnLst/>
              <a:rect l="l" t="t" r="r" b="b"/>
              <a:pathLst>
                <a:path w="1" h="120000" extrusionOk="0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8521700" y="2936875"/>
              <a:ext cx="122238" cy="1179513"/>
            </a:xfrm>
            <a:custGeom>
              <a:avLst/>
              <a:gdLst/>
              <a:ahLst/>
              <a:cxnLst/>
              <a:rect l="l" t="t" r="r" b="b"/>
              <a:pathLst>
                <a:path w="29" h="276" extrusionOk="0">
                  <a:moveTo>
                    <a:pt x="29" y="0"/>
                  </a:moveTo>
                  <a:cubicBezTo>
                    <a:pt x="29" y="0"/>
                    <a:pt x="26" y="18"/>
                    <a:pt x="22" y="43"/>
                  </a:cubicBezTo>
                  <a:cubicBezTo>
                    <a:pt x="21" y="56"/>
                    <a:pt x="18" y="71"/>
                    <a:pt x="16" y="87"/>
                  </a:cubicBezTo>
                  <a:cubicBezTo>
                    <a:pt x="15" y="95"/>
                    <a:pt x="14" y="104"/>
                    <a:pt x="13" y="112"/>
                  </a:cubicBezTo>
                  <a:cubicBezTo>
                    <a:pt x="12" y="121"/>
                    <a:pt x="11" y="129"/>
                    <a:pt x="10" y="138"/>
                  </a:cubicBezTo>
                  <a:cubicBezTo>
                    <a:pt x="9" y="146"/>
                    <a:pt x="8" y="155"/>
                    <a:pt x="8" y="164"/>
                  </a:cubicBezTo>
                  <a:cubicBezTo>
                    <a:pt x="7" y="172"/>
                    <a:pt x="7" y="180"/>
                    <a:pt x="6" y="189"/>
                  </a:cubicBezTo>
                  <a:cubicBezTo>
                    <a:pt x="6" y="197"/>
                    <a:pt x="5" y="205"/>
                    <a:pt x="5" y="212"/>
                  </a:cubicBezTo>
                  <a:cubicBezTo>
                    <a:pt x="4" y="219"/>
                    <a:pt x="4" y="226"/>
                    <a:pt x="3" y="233"/>
                  </a:cubicBezTo>
                  <a:cubicBezTo>
                    <a:pt x="2" y="259"/>
                    <a:pt x="0" y="276"/>
                    <a:pt x="0" y="276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0" y="276"/>
                    <a:pt x="0" y="259"/>
                    <a:pt x="0" y="233"/>
                  </a:cubicBezTo>
                  <a:cubicBezTo>
                    <a:pt x="0" y="226"/>
                    <a:pt x="1" y="219"/>
                    <a:pt x="1" y="212"/>
                  </a:cubicBezTo>
                  <a:cubicBezTo>
                    <a:pt x="1" y="204"/>
                    <a:pt x="2" y="196"/>
                    <a:pt x="2" y="188"/>
                  </a:cubicBezTo>
                  <a:cubicBezTo>
                    <a:pt x="3" y="180"/>
                    <a:pt x="3" y="172"/>
                    <a:pt x="4" y="163"/>
                  </a:cubicBezTo>
                  <a:cubicBezTo>
                    <a:pt x="4" y="155"/>
                    <a:pt x="6" y="146"/>
                    <a:pt x="7" y="137"/>
                  </a:cubicBezTo>
                  <a:cubicBezTo>
                    <a:pt x="8" y="129"/>
                    <a:pt x="9" y="120"/>
                    <a:pt x="10" y="112"/>
                  </a:cubicBezTo>
                  <a:cubicBezTo>
                    <a:pt x="11" y="103"/>
                    <a:pt x="13" y="95"/>
                    <a:pt x="14" y="87"/>
                  </a:cubicBezTo>
                  <a:cubicBezTo>
                    <a:pt x="16" y="71"/>
                    <a:pt x="19" y="56"/>
                    <a:pt x="21" y="43"/>
                  </a:cubicBezTo>
                  <a:cubicBezTo>
                    <a:pt x="25" y="17"/>
                    <a:pt x="28" y="0"/>
                    <a:pt x="28" y="0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8415338" y="3689350"/>
              <a:ext cx="109538" cy="217488"/>
            </a:xfrm>
            <a:custGeom>
              <a:avLst/>
              <a:gdLst/>
              <a:ahLst/>
              <a:cxnLst/>
              <a:rect l="l" t="t" r="r" b="b"/>
              <a:pathLst>
                <a:path w="26" h="51" extrusionOk="0">
                  <a:moveTo>
                    <a:pt x="1" y="0"/>
                  </a:moveTo>
                  <a:cubicBezTo>
                    <a:pt x="1" y="0"/>
                    <a:pt x="3" y="3"/>
                    <a:pt x="7" y="7"/>
                  </a:cubicBezTo>
                  <a:cubicBezTo>
                    <a:pt x="9" y="9"/>
                    <a:pt x="11" y="11"/>
                    <a:pt x="13" y="14"/>
                  </a:cubicBezTo>
                  <a:cubicBezTo>
                    <a:pt x="14" y="15"/>
                    <a:pt x="15" y="17"/>
                    <a:pt x="16" y="18"/>
                  </a:cubicBezTo>
                  <a:cubicBezTo>
                    <a:pt x="17" y="20"/>
                    <a:pt x="18" y="22"/>
                    <a:pt x="18" y="23"/>
                  </a:cubicBezTo>
                  <a:cubicBezTo>
                    <a:pt x="19" y="24"/>
                    <a:pt x="19" y="25"/>
                    <a:pt x="20" y="2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0"/>
                    <a:pt x="22" y="32"/>
                    <a:pt x="23" y="33"/>
                  </a:cubicBezTo>
                  <a:cubicBezTo>
                    <a:pt x="24" y="36"/>
                    <a:pt x="24" y="39"/>
                    <a:pt x="25" y="42"/>
                  </a:cubicBezTo>
                  <a:cubicBezTo>
                    <a:pt x="25" y="43"/>
                    <a:pt x="25" y="45"/>
                    <a:pt x="26" y="46"/>
                  </a:cubicBezTo>
                  <a:cubicBezTo>
                    <a:pt x="26" y="47"/>
                    <a:pt x="26" y="48"/>
                    <a:pt x="26" y="49"/>
                  </a:cubicBezTo>
                  <a:cubicBezTo>
                    <a:pt x="26" y="50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5" y="51"/>
                    <a:pt x="25" y="49"/>
                  </a:cubicBezTo>
                  <a:cubicBezTo>
                    <a:pt x="24" y="48"/>
                    <a:pt x="23" y="46"/>
                    <a:pt x="22" y="43"/>
                  </a:cubicBezTo>
                  <a:cubicBezTo>
                    <a:pt x="21" y="41"/>
                    <a:pt x="20" y="38"/>
                    <a:pt x="19" y="34"/>
                  </a:cubicBezTo>
                  <a:cubicBezTo>
                    <a:pt x="18" y="33"/>
                    <a:pt x="18" y="31"/>
                    <a:pt x="17" y="29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6" y="25"/>
                    <a:pt x="15" y="25"/>
                  </a:cubicBezTo>
                  <a:cubicBezTo>
                    <a:pt x="15" y="23"/>
                    <a:pt x="14" y="21"/>
                    <a:pt x="13" y="20"/>
                  </a:cubicBezTo>
                  <a:cubicBezTo>
                    <a:pt x="13" y="18"/>
                    <a:pt x="12" y="17"/>
                    <a:pt x="11" y="15"/>
                  </a:cubicBezTo>
                  <a:cubicBezTo>
                    <a:pt x="9" y="12"/>
                    <a:pt x="7" y="10"/>
                    <a:pt x="6" y="8"/>
                  </a:cubicBezTo>
                  <a:cubicBezTo>
                    <a:pt x="3" y="3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8410575" y="3403600"/>
              <a:ext cx="131763" cy="252413"/>
            </a:xfrm>
            <a:custGeom>
              <a:avLst/>
              <a:gdLst/>
              <a:ahLst/>
              <a:cxnLst/>
              <a:rect l="l" t="t" r="r" b="b"/>
              <a:pathLst>
                <a:path w="31" h="59" extrusionOk="0">
                  <a:moveTo>
                    <a:pt x="1" y="1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2" y="5"/>
                    <a:pt x="3" y="7"/>
                    <a:pt x="5" y="10"/>
                  </a:cubicBezTo>
                  <a:cubicBezTo>
                    <a:pt x="6" y="13"/>
                    <a:pt x="8" y="16"/>
                    <a:pt x="9" y="20"/>
                  </a:cubicBezTo>
                  <a:cubicBezTo>
                    <a:pt x="10" y="21"/>
                    <a:pt x="11" y="23"/>
                    <a:pt x="12" y="25"/>
                  </a:cubicBezTo>
                  <a:cubicBezTo>
                    <a:pt x="13" y="27"/>
                    <a:pt x="14" y="28"/>
                    <a:pt x="15" y="30"/>
                  </a:cubicBezTo>
                  <a:cubicBezTo>
                    <a:pt x="16" y="32"/>
                    <a:pt x="17" y="34"/>
                    <a:pt x="18" y="35"/>
                  </a:cubicBezTo>
                  <a:cubicBezTo>
                    <a:pt x="19" y="37"/>
                    <a:pt x="20" y="39"/>
                    <a:pt x="21" y="40"/>
                  </a:cubicBezTo>
                  <a:cubicBezTo>
                    <a:pt x="22" y="42"/>
                    <a:pt x="23" y="44"/>
                    <a:pt x="24" y="45"/>
                  </a:cubicBezTo>
                  <a:cubicBezTo>
                    <a:pt x="25" y="47"/>
                    <a:pt x="26" y="48"/>
                    <a:pt x="26" y="49"/>
                  </a:cubicBezTo>
                  <a:cubicBezTo>
                    <a:pt x="28" y="52"/>
                    <a:pt x="29" y="54"/>
                    <a:pt x="30" y="56"/>
                  </a:cubicBezTo>
                  <a:cubicBezTo>
                    <a:pt x="31" y="58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59"/>
                    <a:pt x="30" y="58"/>
                    <a:pt x="29" y="57"/>
                  </a:cubicBezTo>
                  <a:cubicBezTo>
                    <a:pt x="28" y="56"/>
                    <a:pt x="27" y="55"/>
                    <a:pt x="27" y="54"/>
                  </a:cubicBezTo>
                  <a:cubicBezTo>
                    <a:pt x="26" y="53"/>
                    <a:pt x="25" y="52"/>
                    <a:pt x="24" y="51"/>
                  </a:cubicBezTo>
                  <a:cubicBezTo>
                    <a:pt x="22" y="49"/>
                    <a:pt x="20" y="46"/>
                    <a:pt x="18" y="42"/>
                  </a:cubicBezTo>
                  <a:cubicBezTo>
                    <a:pt x="17" y="41"/>
                    <a:pt x="16" y="39"/>
                    <a:pt x="15" y="37"/>
                  </a:cubicBezTo>
                  <a:cubicBezTo>
                    <a:pt x="14" y="35"/>
                    <a:pt x="13" y="34"/>
                    <a:pt x="12" y="32"/>
                  </a:cubicBezTo>
                  <a:cubicBezTo>
                    <a:pt x="11" y="30"/>
                    <a:pt x="10" y="28"/>
                    <a:pt x="10" y="26"/>
                  </a:cubicBezTo>
                  <a:cubicBezTo>
                    <a:pt x="9" y="24"/>
                    <a:pt x="8" y="22"/>
                    <a:pt x="7" y="21"/>
                  </a:cubicBezTo>
                  <a:cubicBezTo>
                    <a:pt x="6" y="17"/>
                    <a:pt x="4" y="14"/>
                    <a:pt x="3" y="11"/>
                  </a:cubicBezTo>
                  <a:cubicBezTo>
                    <a:pt x="2" y="8"/>
                    <a:pt x="2" y="5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8474075" y="3232150"/>
              <a:ext cx="93663" cy="209550"/>
            </a:xfrm>
            <a:custGeom>
              <a:avLst/>
              <a:gdLst/>
              <a:ahLst/>
              <a:cxnLst/>
              <a:rect l="l" t="t" r="r" b="b"/>
              <a:pathLst>
                <a:path w="22" h="49" extrusionOk="0">
                  <a:moveTo>
                    <a:pt x="0" y="0"/>
                  </a:moveTo>
                  <a:cubicBezTo>
                    <a:pt x="0" y="0"/>
                    <a:pt x="6" y="12"/>
                    <a:pt x="12" y="24"/>
                  </a:cubicBezTo>
                  <a:cubicBezTo>
                    <a:pt x="14" y="27"/>
                    <a:pt x="15" y="30"/>
                    <a:pt x="17" y="33"/>
                  </a:cubicBezTo>
                  <a:cubicBezTo>
                    <a:pt x="18" y="35"/>
                    <a:pt x="19" y="38"/>
                    <a:pt x="20" y="41"/>
                  </a:cubicBezTo>
                  <a:cubicBezTo>
                    <a:pt x="21" y="45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19" y="46"/>
                    <a:pt x="17" y="42"/>
                  </a:cubicBezTo>
                  <a:cubicBezTo>
                    <a:pt x="15" y="40"/>
                    <a:pt x="14" y="37"/>
                    <a:pt x="13" y="34"/>
                  </a:cubicBezTo>
                  <a:cubicBezTo>
                    <a:pt x="12" y="31"/>
                    <a:pt x="10" y="28"/>
                    <a:pt x="9" y="25"/>
                  </a:cubicBezTo>
                  <a:cubicBezTo>
                    <a:pt x="4" y="13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8559800" y="3116263"/>
              <a:ext cx="38100" cy="85725"/>
            </a:xfrm>
            <a:custGeom>
              <a:avLst/>
              <a:gdLst/>
              <a:ahLst/>
              <a:cxnLst/>
              <a:rect l="l" t="t" r="r" b="b"/>
              <a:pathLst>
                <a:path w="9" h="20" extrusionOk="0">
                  <a:moveTo>
                    <a:pt x="1" y="0"/>
                  </a:moveTo>
                  <a:cubicBezTo>
                    <a:pt x="1" y="0"/>
                    <a:pt x="4" y="5"/>
                    <a:pt x="6" y="9"/>
                  </a:cubicBezTo>
                  <a:cubicBezTo>
                    <a:pt x="7" y="10"/>
                    <a:pt x="8" y="12"/>
                    <a:pt x="8" y="13"/>
                  </a:cubicBezTo>
                  <a:cubicBezTo>
                    <a:pt x="9" y="14"/>
                    <a:pt x="9" y="15"/>
                    <a:pt x="9" y="16"/>
                  </a:cubicBezTo>
                  <a:cubicBezTo>
                    <a:pt x="9" y="18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9"/>
                    <a:pt x="6" y="17"/>
                  </a:cubicBezTo>
                  <a:cubicBezTo>
                    <a:pt x="5" y="16"/>
                    <a:pt x="5" y="15"/>
                    <a:pt x="4" y="14"/>
                  </a:cubicBezTo>
                  <a:cubicBezTo>
                    <a:pt x="4" y="13"/>
                    <a:pt x="4" y="12"/>
                    <a:pt x="3" y="11"/>
                  </a:cubicBezTo>
                  <a:cubicBezTo>
                    <a:pt x="2" y="6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8580438" y="3181350"/>
              <a:ext cx="101600" cy="136525"/>
            </a:xfrm>
            <a:custGeom>
              <a:avLst/>
              <a:gdLst/>
              <a:ahLst/>
              <a:cxnLst/>
              <a:rect l="l" t="t" r="r" b="b"/>
              <a:pathLst>
                <a:path w="24" h="32" extrusionOk="0">
                  <a:moveTo>
                    <a:pt x="24" y="0"/>
                  </a:moveTo>
                  <a:cubicBezTo>
                    <a:pt x="24" y="0"/>
                    <a:pt x="23" y="2"/>
                    <a:pt x="21" y="6"/>
                  </a:cubicBezTo>
                  <a:cubicBezTo>
                    <a:pt x="21" y="7"/>
                    <a:pt x="20" y="10"/>
                    <a:pt x="19" y="12"/>
                  </a:cubicBezTo>
                  <a:cubicBezTo>
                    <a:pt x="18" y="14"/>
                    <a:pt x="17" y="16"/>
                    <a:pt x="16" y="18"/>
                  </a:cubicBezTo>
                  <a:cubicBezTo>
                    <a:pt x="14" y="20"/>
                    <a:pt x="13" y="23"/>
                    <a:pt x="12" y="25"/>
                  </a:cubicBezTo>
                  <a:cubicBezTo>
                    <a:pt x="11" y="26"/>
                    <a:pt x="10" y="27"/>
                    <a:pt x="9" y="27"/>
                  </a:cubicBezTo>
                  <a:cubicBezTo>
                    <a:pt x="8" y="28"/>
                    <a:pt x="8" y="29"/>
                    <a:pt x="7" y="29"/>
                  </a:cubicBezTo>
                  <a:cubicBezTo>
                    <a:pt x="6" y="30"/>
                    <a:pt x="5" y="30"/>
                    <a:pt x="4" y="30"/>
                  </a:cubicBezTo>
                  <a:cubicBezTo>
                    <a:pt x="3" y="31"/>
                    <a:pt x="3" y="31"/>
                    <a:pt x="2" y="31"/>
                  </a:cubicBezTo>
                  <a:cubicBezTo>
                    <a:pt x="1" y="32"/>
                    <a:pt x="0" y="32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1" y="31"/>
                    <a:pt x="2" y="30"/>
                  </a:cubicBezTo>
                  <a:cubicBezTo>
                    <a:pt x="2" y="29"/>
                    <a:pt x="3" y="28"/>
                    <a:pt x="4" y="27"/>
                  </a:cubicBezTo>
                  <a:cubicBezTo>
                    <a:pt x="5" y="26"/>
                    <a:pt x="6" y="25"/>
                    <a:pt x="6" y="25"/>
                  </a:cubicBezTo>
                  <a:cubicBezTo>
                    <a:pt x="7" y="24"/>
                    <a:pt x="8" y="23"/>
                    <a:pt x="8" y="22"/>
                  </a:cubicBezTo>
                  <a:cubicBezTo>
                    <a:pt x="10" y="20"/>
                    <a:pt x="11" y="19"/>
                    <a:pt x="13" y="17"/>
                  </a:cubicBezTo>
                  <a:cubicBezTo>
                    <a:pt x="18" y="8"/>
                    <a:pt x="23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8555038" y="3365500"/>
              <a:ext cx="157163" cy="157163"/>
            </a:xfrm>
            <a:custGeom>
              <a:avLst/>
              <a:gdLst/>
              <a:ahLst/>
              <a:cxnLst/>
              <a:rect l="l" t="t" r="r" b="b"/>
              <a:pathLst>
                <a:path w="37" h="37" extrusionOk="0">
                  <a:moveTo>
                    <a:pt x="37" y="0"/>
                  </a:moveTo>
                  <a:cubicBezTo>
                    <a:pt x="37" y="0"/>
                    <a:pt x="36" y="3"/>
                    <a:pt x="34" y="8"/>
                  </a:cubicBezTo>
                  <a:cubicBezTo>
                    <a:pt x="33" y="9"/>
                    <a:pt x="32" y="10"/>
                    <a:pt x="32" y="11"/>
                  </a:cubicBezTo>
                  <a:cubicBezTo>
                    <a:pt x="31" y="13"/>
                    <a:pt x="30" y="14"/>
                    <a:pt x="29" y="15"/>
                  </a:cubicBezTo>
                  <a:cubicBezTo>
                    <a:pt x="28" y="16"/>
                    <a:pt x="27" y="18"/>
                    <a:pt x="26" y="19"/>
                  </a:cubicBezTo>
                  <a:cubicBezTo>
                    <a:pt x="25" y="20"/>
                    <a:pt x="24" y="22"/>
                    <a:pt x="23" y="23"/>
                  </a:cubicBezTo>
                  <a:cubicBezTo>
                    <a:pt x="22" y="24"/>
                    <a:pt x="21" y="26"/>
                    <a:pt x="20" y="27"/>
                  </a:cubicBezTo>
                  <a:cubicBezTo>
                    <a:pt x="19" y="28"/>
                    <a:pt x="17" y="29"/>
                    <a:pt x="16" y="30"/>
                  </a:cubicBezTo>
                  <a:cubicBezTo>
                    <a:pt x="13" y="32"/>
                    <a:pt x="11" y="34"/>
                    <a:pt x="9" y="35"/>
                  </a:cubicBezTo>
                  <a:cubicBezTo>
                    <a:pt x="7" y="35"/>
                    <a:pt x="6" y="36"/>
                    <a:pt x="5" y="36"/>
                  </a:cubicBezTo>
                  <a:cubicBezTo>
                    <a:pt x="4" y="36"/>
                    <a:pt x="3" y="37"/>
                    <a:pt x="3" y="37"/>
                  </a:cubicBezTo>
                  <a:cubicBezTo>
                    <a:pt x="1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1" y="36"/>
                    <a:pt x="2" y="35"/>
                  </a:cubicBezTo>
                  <a:cubicBezTo>
                    <a:pt x="3" y="35"/>
                    <a:pt x="5" y="33"/>
                    <a:pt x="7" y="32"/>
                  </a:cubicBezTo>
                  <a:cubicBezTo>
                    <a:pt x="8" y="31"/>
                    <a:pt x="9" y="30"/>
                    <a:pt x="10" y="30"/>
                  </a:cubicBezTo>
                  <a:cubicBezTo>
                    <a:pt x="11" y="29"/>
                    <a:pt x="12" y="28"/>
                    <a:pt x="14" y="27"/>
                  </a:cubicBezTo>
                  <a:cubicBezTo>
                    <a:pt x="15" y="26"/>
                    <a:pt x="16" y="25"/>
                    <a:pt x="17" y="24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2" y="20"/>
                    <a:pt x="23" y="19"/>
                    <a:pt x="24" y="17"/>
                  </a:cubicBezTo>
                  <a:cubicBezTo>
                    <a:pt x="25" y="16"/>
                    <a:pt x="26" y="15"/>
                    <a:pt x="27" y="14"/>
                  </a:cubicBezTo>
                  <a:cubicBezTo>
                    <a:pt x="29" y="11"/>
                    <a:pt x="31" y="9"/>
                    <a:pt x="32" y="7"/>
                  </a:cubicBezTo>
                  <a:cubicBezTo>
                    <a:pt x="35" y="3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8537575" y="3544888"/>
              <a:ext cx="182563" cy="187325"/>
            </a:xfrm>
            <a:custGeom>
              <a:avLst/>
              <a:gdLst/>
              <a:ahLst/>
              <a:cxnLst/>
              <a:rect l="l" t="t" r="r" b="b"/>
              <a:pathLst>
                <a:path w="43" h="44" extrusionOk="0">
                  <a:moveTo>
                    <a:pt x="43" y="0"/>
                  </a:moveTo>
                  <a:cubicBezTo>
                    <a:pt x="43" y="0"/>
                    <a:pt x="41" y="3"/>
                    <a:pt x="38" y="9"/>
                  </a:cubicBezTo>
                  <a:cubicBezTo>
                    <a:pt x="37" y="11"/>
                    <a:pt x="35" y="14"/>
                    <a:pt x="33" y="17"/>
                  </a:cubicBezTo>
                  <a:cubicBezTo>
                    <a:pt x="32" y="19"/>
                    <a:pt x="31" y="20"/>
                    <a:pt x="30" y="22"/>
                  </a:cubicBezTo>
                  <a:cubicBezTo>
                    <a:pt x="29" y="24"/>
                    <a:pt x="27" y="25"/>
                    <a:pt x="26" y="27"/>
                  </a:cubicBezTo>
                  <a:cubicBezTo>
                    <a:pt x="25" y="28"/>
                    <a:pt x="23" y="30"/>
                    <a:pt x="22" y="31"/>
                  </a:cubicBezTo>
                  <a:cubicBezTo>
                    <a:pt x="21" y="32"/>
                    <a:pt x="19" y="34"/>
                    <a:pt x="18" y="35"/>
                  </a:cubicBezTo>
                  <a:cubicBezTo>
                    <a:pt x="15" y="37"/>
                    <a:pt x="12" y="39"/>
                    <a:pt x="9" y="40"/>
                  </a:cubicBezTo>
                  <a:cubicBezTo>
                    <a:pt x="7" y="42"/>
                    <a:pt x="4" y="43"/>
                    <a:pt x="3" y="43"/>
                  </a:cubicBezTo>
                  <a:cubicBezTo>
                    <a:pt x="1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2"/>
                  </a:cubicBezTo>
                  <a:cubicBezTo>
                    <a:pt x="3" y="42"/>
                    <a:pt x="3" y="41"/>
                    <a:pt x="4" y="40"/>
                  </a:cubicBezTo>
                  <a:cubicBezTo>
                    <a:pt x="5" y="39"/>
                    <a:pt x="6" y="38"/>
                    <a:pt x="7" y="37"/>
                  </a:cubicBezTo>
                  <a:cubicBezTo>
                    <a:pt x="10" y="36"/>
                    <a:pt x="12" y="33"/>
                    <a:pt x="15" y="31"/>
                  </a:cubicBezTo>
                  <a:cubicBezTo>
                    <a:pt x="17" y="30"/>
                    <a:pt x="18" y="29"/>
                    <a:pt x="20" y="28"/>
                  </a:cubicBezTo>
                  <a:cubicBezTo>
                    <a:pt x="21" y="27"/>
                    <a:pt x="23" y="26"/>
                    <a:pt x="24" y="24"/>
                  </a:cubicBezTo>
                  <a:cubicBezTo>
                    <a:pt x="25" y="23"/>
                    <a:pt x="27" y="22"/>
                    <a:pt x="28" y="20"/>
                  </a:cubicBezTo>
                  <a:cubicBezTo>
                    <a:pt x="29" y="19"/>
                    <a:pt x="30" y="17"/>
                    <a:pt x="31" y="16"/>
                  </a:cubicBezTo>
                  <a:cubicBezTo>
                    <a:pt x="34" y="13"/>
                    <a:pt x="36" y="10"/>
                    <a:pt x="37" y="8"/>
                  </a:cubicBezTo>
                  <a:cubicBezTo>
                    <a:pt x="41" y="3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8529638" y="3757613"/>
              <a:ext cx="207963" cy="166688"/>
            </a:xfrm>
            <a:custGeom>
              <a:avLst/>
              <a:gdLst/>
              <a:ahLst/>
              <a:cxnLst/>
              <a:rect l="l" t="t" r="r" b="b"/>
              <a:pathLst>
                <a:path w="49" h="39" extrusionOk="0">
                  <a:moveTo>
                    <a:pt x="49" y="1"/>
                  </a:moveTo>
                  <a:cubicBezTo>
                    <a:pt x="49" y="1"/>
                    <a:pt x="48" y="1"/>
                    <a:pt x="47" y="2"/>
                  </a:cubicBezTo>
                  <a:cubicBezTo>
                    <a:pt x="45" y="3"/>
                    <a:pt x="43" y="4"/>
                    <a:pt x="41" y="5"/>
                  </a:cubicBezTo>
                  <a:cubicBezTo>
                    <a:pt x="38" y="7"/>
                    <a:pt x="35" y="9"/>
                    <a:pt x="32" y="11"/>
                  </a:cubicBezTo>
                  <a:cubicBezTo>
                    <a:pt x="30" y="12"/>
                    <a:pt x="29" y="13"/>
                    <a:pt x="27" y="14"/>
                  </a:cubicBezTo>
                  <a:cubicBezTo>
                    <a:pt x="26" y="15"/>
                    <a:pt x="24" y="16"/>
                    <a:pt x="23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7" y="23"/>
                    <a:pt x="16" y="24"/>
                    <a:pt x="15" y="25"/>
                  </a:cubicBezTo>
                  <a:cubicBezTo>
                    <a:pt x="14" y="26"/>
                    <a:pt x="13" y="27"/>
                    <a:pt x="13" y="27"/>
                  </a:cubicBezTo>
                  <a:cubicBezTo>
                    <a:pt x="12" y="28"/>
                    <a:pt x="11" y="28"/>
                    <a:pt x="11" y="29"/>
                  </a:cubicBezTo>
                  <a:cubicBezTo>
                    <a:pt x="10" y="30"/>
                    <a:pt x="9" y="31"/>
                    <a:pt x="8" y="32"/>
                  </a:cubicBezTo>
                  <a:cubicBezTo>
                    <a:pt x="6" y="34"/>
                    <a:pt x="4" y="36"/>
                    <a:pt x="3" y="37"/>
                  </a:cubicBezTo>
                  <a:cubicBezTo>
                    <a:pt x="2" y="39"/>
                    <a:pt x="1" y="39"/>
                    <a:pt x="1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1" y="38"/>
                    <a:pt x="2" y="37"/>
                  </a:cubicBezTo>
                  <a:cubicBezTo>
                    <a:pt x="2" y="36"/>
                    <a:pt x="2" y="35"/>
                    <a:pt x="3" y="34"/>
                  </a:cubicBezTo>
                  <a:cubicBezTo>
                    <a:pt x="4" y="33"/>
                    <a:pt x="4" y="31"/>
                    <a:pt x="5" y="30"/>
                  </a:cubicBezTo>
                  <a:cubicBezTo>
                    <a:pt x="6" y="29"/>
                    <a:pt x="7" y="28"/>
                    <a:pt x="8" y="26"/>
                  </a:cubicBezTo>
                  <a:cubicBezTo>
                    <a:pt x="9" y="25"/>
                    <a:pt x="10" y="24"/>
                    <a:pt x="12" y="22"/>
                  </a:cubicBezTo>
                  <a:cubicBezTo>
                    <a:pt x="13" y="21"/>
                    <a:pt x="15" y="20"/>
                    <a:pt x="16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4"/>
                    <a:pt x="24" y="13"/>
                    <a:pt x="26" y="12"/>
                  </a:cubicBezTo>
                  <a:cubicBezTo>
                    <a:pt x="27" y="10"/>
                    <a:pt x="29" y="10"/>
                    <a:pt x="31" y="9"/>
                  </a:cubicBezTo>
                  <a:cubicBezTo>
                    <a:pt x="34" y="7"/>
                    <a:pt x="37" y="5"/>
                    <a:pt x="40" y="4"/>
                  </a:cubicBezTo>
                  <a:cubicBezTo>
                    <a:pt x="43" y="3"/>
                    <a:pt x="45" y="2"/>
                    <a:pt x="46" y="1"/>
                  </a:cubicBezTo>
                  <a:cubicBezTo>
                    <a:pt x="48" y="1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49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9690100" y="2830513"/>
              <a:ext cx="746125" cy="1157288"/>
            </a:xfrm>
            <a:custGeom>
              <a:avLst/>
              <a:gdLst/>
              <a:ahLst/>
              <a:cxnLst/>
              <a:rect l="l" t="t" r="r" b="b"/>
              <a:pathLst>
                <a:path w="176" h="271" extrusionOk="0">
                  <a:moveTo>
                    <a:pt x="28" y="20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33" y="30"/>
                    <a:pt x="30" y="46"/>
                  </a:cubicBezTo>
                  <a:cubicBezTo>
                    <a:pt x="27" y="63"/>
                    <a:pt x="16" y="62"/>
                    <a:pt x="16" y="62"/>
                  </a:cubicBezTo>
                  <a:cubicBezTo>
                    <a:pt x="22" y="96"/>
                    <a:pt x="22" y="96"/>
                    <a:pt x="22" y="96"/>
                  </a:cubicBezTo>
                  <a:cubicBezTo>
                    <a:pt x="22" y="96"/>
                    <a:pt x="18" y="98"/>
                    <a:pt x="15" y="97"/>
                  </a:cubicBezTo>
                  <a:cubicBezTo>
                    <a:pt x="12" y="97"/>
                    <a:pt x="10" y="97"/>
                    <a:pt x="10" y="97"/>
                  </a:cubicBezTo>
                  <a:cubicBezTo>
                    <a:pt x="10" y="97"/>
                    <a:pt x="17" y="110"/>
                    <a:pt x="16" y="116"/>
                  </a:cubicBezTo>
                  <a:cubicBezTo>
                    <a:pt x="14" y="122"/>
                    <a:pt x="3" y="123"/>
                    <a:pt x="3" y="123"/>
                  </a:cubicBezTo>
                  <a:cubicBezTo>
                    <a:pt x="3" y="123"/>
                    <a:pt x="15" y="149"/>
                    <a:pt x="11" y="155"/>
                  </a:cubicBezTo>
                  <a:cubicBezTo>
                    <a:pt x="7" y="162"/>
                    <a:pt x="0" y="157"/>
                    <a:pt x="0" y="157"/>
                  </a:cubicBezTo>
                  <a:cubicBezTo>
                    <a:pt x="0" y="157"/>
                    <a:pt x="10" y="176"/>
                    <a:pt x="8" y="181"/>
                  </a:cubicBezTo>
                  <a:cubicBezTo>
                    <a:pt x="6" y="187"/>
                    <a:pt x="3" y="187"/>
                    <a:pt x="3" y="187"/>
                  </a:cubicBezTo>
                  <a:cubicBezTo>
                    <a:pt x="3" y="187"/>
                    <a:pt x="16" y="200"/>
                    <a:pt x="17" y="206"/>
                  </a:cubicBezTo>
                  <a:cubicBezTo>
                    <a:pt x="19" y="211"/>
                    <a:pt x="12" y="212"/>
                    <a:pt x="12" y="212"/>
                  </a:cubicBezTo>
                  <a:cubicBezTo>
                    <a:pt x="12" y="212"/>
                    <a:pt x="24" y="220"/>
                    <a:pt x="29" y="221"/>
                  </a:cubicBezTo>
                  <a:cubicBezTo>
                    <a:pt x="34" y="222"/>
                    <a:pt x="34" y="228"/>
                    <a:pt x="34" y="228"/>
                  </a:cubicBezTo>
                  <a:cubicBezTo>
                    <a:pt x="34" y="228"/>
                    <a:pt x="44" y="232"/>
                    <a:pt x="59" y="237"/>
                  </a:cubicBezTo>
                  <a:cubicBezTo>
                    <a:pt x="74" y="242"/>
                    <a:pt x="95" y="244"/>
                    <a:pt x="90" y="250"/>
                  </a:cubicBezTo>
                  <a:cubicBezTo>
                    <a:pt x="85" y="256"/>
                    <a:pt x="87" y="253"/>
                    <a:pt x="87" y="253"/>
                  </a:cubicBezTo>
                  <a:cubicBezTo>
                    <a:pt x="87" y="253"/>
                    <a:pt x="98" y="253"/>
                    <a:pt x="102" y="255"/>
                  </a:cubicBezTo>
                  <a:cubicBezTo>
                    <a:pt x="105" y="258"/>
                    <a:pt x="120" y="271"/>
                    <a:pt x="120" y="271"/>
                  </a:cubicBezTo>
                  <a:cubicBezTo>
                    <a:pt x="120" y="271"/>
                    <a:pt x="115" y="250"/>
                    <a:pt x="119" y="246"/>
                  </a:cubicBezTo>
                  <a:cubicBezTo>
                    <a:pt x="122" y="242"/>
                    <a:pt x="124" y="242"/>
                    <a:pt x="124" y="242"/>
                  </a:cubicBezTo>
                  <a:cubicBezTo>
                    <a:pt x="122" y="239"/>
                    <a:pt x="122" y="239"/>
                    <a:pt x="122" y="239"/>
                  </a:cubicBezTo>
                  <a:cubicBezTo>
                    <a:pt x="122" y="239"/>
                    <a:pt x="130" y="229"/>
                    <a:pt x="138" y="226"/>
                  </a:cubicBezTo>
                  <a:cubicBezTo>
                    <a:pt x="146" y="222"/>
                    <a:pt x="150" y="218"/>
                    <a:pt x="150" y="218"/>
                  </a:cubicBezTo>
                  <a:cubicBezTo>
                    <a:pt x="145" y="213"/>
                    <a:pt x="145" y="213"/>
                    <a:pt x="145" y="213"/>
                  </a:cubicBezTo>
                  <a:cubicBezTo>
                    <a:pt x="162" y="203"/>
                    <a:pt x="162" y="203"/>
                    <a:pt x="162" y="203"/>
                  </a:cubicBezTo>
                  <a:cubicBezTo>
                    <a:pt x="157" y="198"/>
                    <a:pt x="157" y="198"/>
                    <a:pt x="157" y="198"/>
                  </a:cubicBezTo>
                  <a:cubicBezTo>
                    <a:pt x="157" y="198"/>
                    <a:pt x="167" y="190"/>
                    <a:pt x="170" y="187"/>
                  </a:cubicBezTo>
                  <a:cubicBezTo>
                    <a:pt x="173" y="184"/>
                    <a:pt x="176" y="181"/>
                    <a:pt x="176" y="181"/>
                  </a:cubicBezTo>
                  <a:cubicBezTo>
                    <a:pt x="166" y="178"/>
                    <a:pt x="166" y="178"/>
                    <a:pt x="166" y="178"/>
                  </a:cubicBezTo>
                  <a:cubicBezTo>
                    <a:pt x="166" y="178"/>
                    <a:pt x="169" y="174"/>
                    <a:pt x="170" y="168"/>
                  </a:cubicBezTo>
                  <a:cubicBezTo>
                    <a:pt x="171" y="163"/>
                    <a:pt x="161" y="154"/>
                    <a:pt x="161" y="154"/>
                  </a:cubicBezTo>
                  <a:cubicBezTo>
                    <a:pt x="161" y="154"/>
                    <a:pt x="165" y="143"/>
                    <a:pt x="164" y="140"/>
                  </a:cubicBezTo>
                  <a:cubicBezTo>
                    <a:pt x="163" y="138"/>
                    <a:pt x="162" y="135"/>
                    <a:pt x="162" y="135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54" y="125"/>
                    <a:pt x="154" y="125"/>
                    <a:pt x="154" y="125"/>
                  </a:cubicBezTo>
                  <a:cubicBezTo>
                    <a:pt x="147" y="133"/>
                    <a:pt x="147" y="133"/>
                    <a:pt x="147" y="133"/>
                  </a:cubicBezTo>
                  <a:cubicBezTo>
                    <a:pt x="147" y="133"/>
                    <a:pt x="149" y="126"/>
                    <a:pt x="141" y="114"/>
                  </a:cubicBezTo>
                  <a:cubicBezTo>
                    <a:pt x="133" y="102"/>
                    <a:pt x="130" y="99"/>
                    <a:pt x="130" y="99"/>
                  </a:cubicBezTo>
                  <a:cubicBezTo>
                    <a:pt x="128" y="106"/>
                    <a:pt x="128" y="106"/>
                    <a:pt x="128" y="106"/>
                  </a:cubicBezTo>
                  <a:cubicBezTo>
                    <a:pt x="128" y="106"/>
                    <a:pt x="124" y="101"/>
                    <a:pt x="118" y="93"/>
                  </a:cubicBezTo>
                  <a:cubicBezTo>
                    <a:pt x="111" y="85"/>
                    <a:pt x="109" y="81"/>
                    <a:pt x="109" y="81"/>
                  </a:cubicBezTo>
                  <a:cubicBezTo>
                    <a:pt x="106" y="90"/>
                    <a:pt x="106" y="90"/>
                    <a:pt x="106" y="90"/>
                  </a:cubicBezTo>
                  <a:cubicBezTo>
                    <a:pt x="106" y="90"/>
                    <a:pt x="97" y="79"/>
                    <a:pt x="93" y="79"/>
                  </a:cubicBezTo>
                  <a:cubicBezTo>
                    <a:pt x="88" y="79"/>
                    <a:pt x="86" y="82"/>
                    <a:pt x="81" y="77"/>
                  </a:cubicBezTo>
                  <a:cubicBezTo>
                    <a:pt x="77" y="72"/>
                    <a:pt x="65" y="52"/>
                    <a:pt x="65" y="52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62" y="56"/>
                    <a:pt x="54" y="51"/>
                    <a:pt x="50" y="43"/>
                  </a:cubicBezTo>
                  <a:cubicBezTo>
                    <a:pt x="47" y="34"/>
                    <a:pt x="45" y="30"/>
                    <a:pt x="45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1" y="30"/>
                    <a:pt x="39" y="24"/>
                    <a:pt x="35" y="17"/>
                  </a:cubicBezTo>
                  <a:cubicBezTo>
                    <a:pt x="31" y="9"/>
                    <a:pt x="26" y="0"/>
                    <a:pt x="26" y="0"/>
                  </a:cubicBezTo>
                  <a:cubicBezTo>
                    <a:pt x="28" y="20"/>
                    <a:pt x="28" y="20"/>
                    <a:pt x="28" y="20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9690100" y="2878138"/>
              <a:ext cx="482600" cy="1084263"/>
            </a:xfrm>
            <a:custGeom>
              <a:avLst/>
              <a:gdLst/>
              <a:ahLst/>
              <a:cxnLst/>
              <a:rect l="l" t="t" r="r" b="b"/>
              <a:pathLst>
                <a:path w="114" h="254" extrusionOk="0">
                  <a:moveTo>
                    <a:pt x="27" y="0"/>
                  </a:moveTo>
                  <a:cubicBezTo>
                    <a:pt x="28" y="9"/>
                    <a:pt x="28" y="9"/>
                    <a:pt x="28" y="9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30" y="16"/>
                    <a:pt x="30" y="30"/>
                  </a:cubicBezTo>
                  <a:cubicBezTo>
                    <a:pt x="30" y="32"/>
                    <a:pt x="30" y="34"/>
                    <a:pt x="30" y="35"/>
                  </a:cubicBezTo>
                  <a:cubicBezTo>
                    <a:pt x="27" y="51"/>
                    <a:pt x="17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5"/>
                    <a:pt x="19" y="86"/>
                    <a:pt x="16" y="86"/>
                  </a:cubicBezTo>
                  <a:cubicBezTo>
                    <a:pt x="16" y="86"/>
                    <a:pt x="15" y="86"/>
                    <a:pt x="15" y="86"/>
                  </a:cubicBezTo>
                  <a:cubicBezTo>
                    <a:pt x="12" y="86"/>
                    <a:pt x="10" y="86"/>
                    <a:pt x="10" y="86"/>
                  </a:cubicBezTo>
                  <a:cubicBezTo>
                    <a:pt x="10" y="86"/>
                    <a:pt x="16" y="97"/>
                    <a:pt x="16" y="103"/>
                  </a:cubicBezTo>
                  <a:cubicBezTo>
                    <a:pt x="16" y="104"/>
                    <a:pt x="16" y="104"/>
                    <a:pt x="16" y="105"/>
                  </a:cubicBezTo>
                  <a:cubicBezTo>
                    <a:pt x="14" y="111"/>
                    <a:pt x="3" y="112"/>
                    <a:pt x="3" y="112"/>
                  </a:cubicBezTo>
                  <a:cubicBezTo>
                    <a:pt x="3" y="112"/>
                    <a:pt x="12" y="131"/>
                    <a:pt x="12" y="140"/>
                  </a:cubicBezTo>
                  <a:cubicBezTo>
                    <a:pt x="12" y="142"/>
                    <a:pt x="11" y="143"/>
                    <a:pt x="11" y="144"/>
                  </a:cubicBezTo>
                  <a:cubicBezTo>
                    <a:pt x="9" y="147"/>
                    <a:pt x="7" y="148"/>
                    <a:pt x="5" y="148"/>
                  </a:cubicBezTo>
                  <a:cubicBezTo>
                    <a:pt x="3" y="148"/>
                    <a:pt x="0" y="146"/>
                    <a:pt x="0" y="146"/>
                  </a:cubicBezTo>
                  <a:cubicBezTo>
                    <a:pt x="0" y="146"/>
                    <a:pt x="8" y="161"/>
                    <a:pt x="8" y="168"/>
                  </a:cubicBezTo>
                  <a:cubicBezTo>
                    <a:pt x="8" y="169"/>
                    <a:pt x="8" y="170"/>
                    <a:pt x="8" y="170"/>
                  </a:cubicBezTo>
                  <a:cubicBezTo>
                    <a:pt x="6" y="176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16" y="189"/>
                    <a:pt x="17" y="195"/>
                  </a:cubicBezTo>
                  <a:cubicBezTo>
                    <a:pt x="18" y="195"/>
                    <a:pt x="18" y="195"/>
                    <a:pt x="18" y="196"/>
                  </a:cubicBezTo>
                  <a:cubicBezTo>
                    <a:pt x="18" y="200"/>
                    <a:pt x="12" y="201"/>
                    <a:pt x="12" y="201"/>
                  </a:cubicBezTo>
                  <a:cubicBezTo>
                    <a:pt x="12" y="201"/>
                    <a:pt x="24" y="209"/>
                    <a:pt x="29" y="210"/>
                  </a:cubicBezTo>
                  <a:cubicBezTo>
                    <a:pt x="34" y="211"/>
                    <a:pt x="34" y="217"/>
                    <a:pt x="34" y="217"/>
                  </a:cubicBezTo>
                  <a:cubicBezTo>
                    <a:pt x="34" y="217"/>
                    <a:pt x="44" y="221"/>
                    <a:pt x="59" y="226"/>
                  </a:cubicBezTo>
                  <a:cubicBezTo>
                    <a:pt x="72" y="230"/>
                    <a:pt x="90" y="232"/>
                    <a:pt x="90" y="237"/>
                  </a:cubicBezTo>
                  <a:cubicBezTo>
                    <a:pt x="90" y="238"/>
                    <a:pt x="90" y="238"/>
                    <a:pt x="90" y="239"/>
                  </a:cubicBezTo>
                  <a:cubicBezTo>
                    <a:pt x="89" y="240"/>
                    <a:pt x="88" y="241"/>
                    <a:pt x="88" y="242"/>
                  </a:cubicBezTo>
                  <a:cubicBezTo>
                    <a:pt x="89" y="242"/>
                    <a:pt x="99" y="242"/>
                    <a:pt x="102" y="244"/>
                  </a:cubicBezTo>
                  <a:cubicBezTo>
                    <a:pt x="104" y="245"/>
                    <a:pt x="109" y="250"/>
                    <a:pt x="114" y="254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10058400" y="3911600"/>
              <a:ext cx="4763" cy="476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9834563" y="2963863"/>
              <a:ext cx="401638" cy="1114425"/>
            </a:xfrm>
            <a:custGeom>
              <a:avLst/>
              <a:gdLst/>
              <a:ahLst/>
              <a:cxnLst/>
              <a:rect l="l" t="t" r="r" b="b"/>
              <a:pathLst>
                <a:path w="95" h="261" extrusionOk="0">
                  <a:moveTo>
                    <a:pt x="1" y="0"/>
                  </a:moveTo>
                  <a:cubicBezTo>
                    <a:pt x="1" y="0"/>
                    <a:pt x="6" y="17"/>
                    <a:pt x="14" y="42"/>
                  </a:cubicBezTo>
                  <a:cubicBezTo>
                    <a:pt x="18" y="54"/>
                    <a:pt x="22" y="68"/>
                    <a:pt x="27" y="84"/>
                  </a:cubicBezTo>
                  <a:cubicBezTo>
                    <a:pt x="30" y="92"/>
                    <a:pt x="32" y="100"/>
                    <a:pt x="35" y="108"/>
                  </a:cubicBezTo>
                  <a:cubicBezTo>
                    <a:pt x="38" y="116"/>
                    <a:pt x="41" y="124"/>
                    <a:pt x="43" y="132"/>
                  </a:cubicBezTo>
                  <a:cubicBezTo>
                    <a:pt x="46" y="140"/>
                    <a:pt x="49" y="149"/>
                    <a:pt x="52" y="156"/>
                  </a:cubicBezTo>
                  <a:cubicBezTo>
                    <a:pt x="56" y="164"/>
                    <a:pt x="59" y="172"/>
                    <a:pt x="62" y="179"/>
                  </a:cubicBezTo>
                  <a:cubicBezTo>
                    <a:pt x="65" y="187"/>
                    <a:pt x="68" y="194"/>
                    <a:pt x="71" y="201"/>
                  </a:cubicBezTo>
                  <a:cubicBezTo>
                    <a:pt x="74" y="208"/>
                    <a:pt x="76" y="215"/>
                    <a:pt x="79" y="221"/>
                  </a:cubicBezTo>
                  <a:cubicBezTo>
                    <a:pt x="88" y="245"/>
                    <a:pt x="95" y="261"/>
                    <a:pt x="95" y="261"/>
                  </a:cubicBezTo>
                  <a:cubicBezTo>
                    <a:pt x="94" y="261"/>
                    <a:pt x="94" y="261"/>
                    <a:pt x="94" y="261"/>
                  </a:cubicBezTo>
                  <a:cubicBezTo>
                    <a:pt x="94" y="261"/>
                    <a:pt x="86" y="246"/>
                    <a:pt x="76" y="222"/>
                  </a:cubicBezTo>
                  <a:cubicBezTo>
                    <a:pt x="73" y="216"/>
                    <a:pt x="70" y="209"/>
                    <a:pt x="67" y="203"/>
                  </a:cubicBezTo>
                  <a:cubicBezTo>
                    <a:pt x="64" y="196"/>
                    <a:pt x="61" y="188"/>
                    <a:pt x="58" y="181"/>
                  </a:cubicBezTo>
                  <a:cubicBezTo>
                    <a:pt x="55" y="173"/>
                    <a:pt x="52" y="166"/>
                    <a:pt x="49" y="158"/>
                  </a:cubicBezTo>
                  <a:cubicBezTo>
                    <a:pt x="46" y="150"/>
                    <a:pt x="43" y="141"/>
                    <a:pt x="40" y="133"/>
                  </a:cubicBezTo>
                  <a:cubicBezTo>
                    <a:pt x="38" y="125"/>
                    <a:pt x="35" y="117"/>
                    <a:pt x="32" y="109"/>
                  </a:cubicBezTo>
                  <a:cubicBezTo>
                    <a:pt x="30" y="100"/>
                    <a:pt x="27" y="92"/>
                    <a:pt x="25" y="85"/>
                  </a:cubicBezTo>
                  <a:cubicBezTo>
                    <a:pt x="20" y="69"/>
                    <a:pt x="16" y="54"/>
                    <a:pt x="12" y="42"/>
                  </a:cubicBezTo>
                  <a:cubicBezTo>
                    <a:pt x="5" y="17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9956800" y="3740150"/>
              <a:ext cx="190500" cy="150813"/>
            </a:xfrm>
            <a:custGeom>
              <a:avLst/>
              <a:gdLst/>
              <a:ahLst/>
              <a:cxnLst/>
              <a:rect l="l" t="t" r="r" b="b"/>
              <a:pathLst>
                <a:path w="45" h="35" extrusionOk="0">
                  <a:moveTo>
                    <a:pt x="0" y="0"/>
                  </a:moveTo>
                  <a:cubicBezTo>
                    <a:pt x="0" y="0"/>
                    <a:pt x="4" y="1"/>
                    <a:pt x="9" y="3"/>
                  </a:cubicBezTo>
                  <a:cubicBezTo>
                    <a:pt x="11" y="4"/>
                    <a:pt x="14" y="5"/>
                    <a:pt x="17" y="7"/>
                  </a:cubicBezTo>
                  <a:cubicBezTo>
                    <a:pt x="19" y="8"/>
                    <a:pt x="20" y="8"/>
                    <a:pt x="22" y="9"/>
                  </a:cubicBezTo>
                  <a:cubicBezTo>
                    <a:pt x="23" y="10"/>
                    <a:pt x="25" y="11"/>
                    <a:pt x="26" y="13"/>
                  </a:cubicBezTo>
                  <a:cubicBezTo>
                    <a:pt x="27" y="13"/>
                    <a:pt x="28" y="14"/>
                    <a:pt x="28" y="14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2" y="17"/>
                    <a:pt x="33" y="19"/>
                    <a:pt x="34" y="20"/>
                  </a:cubicBezTo>
                  <a:cubicBezTo>
                    <a:pt x="36" y="22"/>
                    <a:pt x="38" y="25"/>
                    <a:pt x="40" y="27"/>
                  </a:cubicBezTo>
                  <a:cubicBezTo>
                    <a:pt x="41" y="28"/>
                    <a:pt x="42" y="29"/>
                    <a:pt x="42" y="30"/>
                  </a:cubicBezTo>
                  <a:cubicBezTo>
                    <a:pt x="43" y="31"/>
                    <a:pt x="43" y="32"/>
                    <a:pt x="44" y="32"/>
                  </a:cubicBezTo>
                  <a:cubicBezTo>
                    <a:pt x="45" y="34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4" y="34"/>
                    <a:pt x="43" y="33"/>
                  </a:cubicBezTo>
                  <a:cubicBezTo>
                    <a:pt x="41" y="32"/>
                    <a:pt x="40" y="31"/>
                    <a:pt x="38" y="29"/>
                  </a:cubicBezTo>
                  <a:cubicBezTo>
                    <a:pt x="36" y="27"/>
                    <a:pt x="33" y="25"/>
                    <a:pt x="31" y="23"/>
                  </a:cubicBezTo>
                  <a:cubicBezTo>
                    <a:pt x="30" y="21"/>
                    <a:pt x="29" y="20"/>
                    <a:pt x="28" y="19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5" y="16"/>
                    <a:pt x="25" y="16"/>
                    <a:pt x="24" y="15"/>
                  </a:cubicBezTo>
                  <a:cubicBezTo>
                    <a:pt x="23" y="14"/>
                    <a:pt x="21" y="13"/>
                    <a:pt x="20" y="12"/>
                  </a:cubicBezTo>
                  <a:cubicBezTo>
                    <a:pt x="19" y="11"/>
                    <a:pt x="17" y="10"/>
                    <a:pt x="16" y="9"/>
                  </a:cubicBezTo>
                  <a:cubicBezTo>
                    <a:pt x="13" y="7"/>
                    <a:pt x="10" y="5"/>
                    <a:pt x="8" y="4"/>
                  </a:cubicBezTo>
                  <a:cubicBezTo>
                    <a:pt x="3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9829800" y="3484563"/>
              <a:ext cx="223838" cy="166688"/>
            </a:xfrm>
            <a:custGeom>
              <a:avLst/>
              <a:gdLst/>
              <a:ahLst/>
              <a:cxnLst/>
              <a:rect l="l" t="t" r="r" b="b"/>
              <a:pathLst>
                <a:path w="53" h="39" extrusionOk="0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8" y="7"/>
                  </a:cubicBezTo>
                  <a:cubicBezTo>
                    <a:pt x="11" y="9"/>
                    <a:pt x="13" y="11"/>
                    <a:pt x="16" y="13"/>
                  </a:cubicBezTo>
                  <a:cubicBezTo>
                    <a:pt x="18" y="15"/>
                    <a:pt x="19" y="16"/>
                    <a:pt x="21" y="17"/>
                  </a:cubicBezTo>
                  <a:cubicBezTo>
                    <a:pt x="23" y="18"/>
                    <a:pt x="24" y="19"/>
                    <a:pt x="26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33" y="25"/>
                    <a:pt x="35" y="26"/>
                    <a:pt x="36" y="27"/>
                  </a:cubicBezTo>
                  <a:cubicBezTo>
                    <a:pt x="38" y="28"/>
                    <a:pt x="39" y="29"/>
                    <a:pt x="41" y="30"/>
                  </a:cubicBezTo>
                  <a:cubicBezTo>
                    <a:pt x="42" y="31"/>
                    <a:pt x="44" y="32"/>
                    <a:pt x="45" y="33"/>
                  </a:cubicBezTo>
                  <a:cubicBezTo>
                    <a:pt x="47" y="35"/>
                    <a:pt x="49" y="36"/>
                    <a:pt x="51" y="37"/>
                  </a:cubicBezTo>
                  <a:cubicBezTo>
                    <a:pt x="52" y="38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2" y="39"/>
                    <a:pt x="50" y="38"/>
                  </a:cubicBezTo>
                  <a:cubicBezTo>
                    <a:pt x="49" y="38"/>
                    <a:pt x="48" y="38"/>
                    <a:pt x="47" y="37"/>
                  </a:cubicBezTo>
                  <a:cubicBezTo>
                    <a:pt x="46" y="37"/>
                    <a:pt x="45" y="36"/>
                    <a:pt x="43" y="36"/>
                  </a:cubicBezTo>
                  <a:cubicBezTo>
                    <a:pt x="40" y="34"/>
                    <a:pt x="37" y="33"/>
                    <a:pt x="34" y="30"/>
                  </a:cubicBezTo>
                  <a:cubicBezTo>
                    <a:pt x="32" y="29"/>
                    <a:pt x="31" y="28"/>
                    <a:pt x="29" y="27"/>
                  </a:cubicBezTo>
                  <a:cubicBezTo>
                    <a:pt x="27" y="26"/>
                    <a:pt x="26" y="24"/>
                    <a:pt x="24" y="23"/>
                  </a:cubicBezTo>
                  <a:cubicBezTo>
                    <a:pt x="23" y="22"/>
                    <a:pt x="21" y="20"/>
                    <a:pt x="19" y="19"/>
                  </a:cubicBezTo>
                  <a:cubicBezTo>
                    <a:pt x="18" y="18"/>
                    <a:pt x="16" y="16"/>
                    <a:pt x="15" y="15"/>
                  </a:cubicBezTo>
                  <a:cubicBezTo>
                    <a:pt x="12" y="12"/>
                    <a:pt x="9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9812338" y="3300413"/>
              <a:ext cx="169863" cy="149225"/>
            </a:xfrm>
            <a:custGeom>
              <a:avLst/>
              <a:gdLst/>
              <a:ahLst/>
              <a:cxnLst/>
              <a:rect l="l" t="t" r="r" b="b"/>
              <a:pathLst>
                <a:path w="40" h="35" extrusionOk="0">
                  <a:moveTo>
                    <a:pt x="0" y="0"/>
                  </a:moveTo>
                  <a:cubicBezTo>
                    <a:pt x="0" y="0"/>
                    <a:pt x="11" y="8"/>
                    <a:pt x="21" y="16"/>
                  </a:cubicBezTo>
                  <a:cubicBezTo>
                    <a:pt x="24" y="18"/>
                    <a:pt x="26" y="20"/>
                    <a:pt x="29" y="22"/>
                  </a:cubicBezTo>
                  <a:cubicBezTo>
                    <a:pt x="31" y="24"/>
                    <a:pt x="33" y="27"/>
                    <a:pt x="35" y="28"/>
                  </a:cubicBezTo>
                  <a:cubicBezTo>
                    <a:pt x="38" y="32"/>
                    <a:pt x="40" y="35"/>
                    <a:pt x="40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7" y="34"/>
                    <a:pt x="33" y="31"/>
                  </a:cubicBezTo>
                  <a:cubicBezTo>
                    <a:pt x="31" y="29"/>
                    <a:pt x="28" y="28"/>
                    <a:pt x="26" y="26"/>
                  </a:cubicBezTo>
                  <a:cubicBezTo>
                    <a:pt x="24" y="23"/>
                    <a:pt x="21" y="21"/>
                    <a:pt x="19" y="19"/>
                  </a:cubicBezTo>
                  <a:cubicBezTo>
                    <a:pt x="9" y="1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9842500" y="3159125"/>
              <a:ext cx="68263" cy="60325"/>
            </a:xfrm>
            <a:custGeom>
              <a:avLst/>
              <a:gdLst/>
              <a:ahLst/>
              <a:cxnLst/>
              <a:rect l="l" t="t" r="r" b="b"/>
              <a:pathLst>
                <a:path w="16" h="14" extrusionOk="0">
                  <a:moveTo>
                    <a:pt x="0" y="0"/>
                  </a:moveTo>
                  <a:cubicBezTo>
                    <a:pt x="0" y="0"/>
                    <a:pt x="4" y="3"/>
                    <a:pt x="9" y="6"/>
                  </a:cubicBezTo>
                  <a:cubicBezTo>
                    <a:pt x="10" y="7"/>
                    <a:pt x="11" y="7"/>
                    <a:pt x="12" y="8"/>
                  </a:cubicBezTo>
                  <a:cubicBezTo>
                    <a:pt x="13" y="9"/>
                    <a:pt x="13" y="10"/>
                    <a:pt x="14" y="11"/>
                  </a:cubicBezTo>
                  <a:cubicBezTo>
                    <a:pt x="15" y="12"/>
                    <a:pt x="16" y="14"/>
                    <a:pt x="16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4" y="14"/>
                    <a:pt x="12" y="13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8" y="10"/>
                    <a:pt x="7" y="9"/>
                    <a:pt x="7" y="8"/>
                  </a:cubicBezTo>
                  <a:cubicBezTo>
                    <a:pt x="3" y="5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9944100" y="3163888"/>
              <a:ext cx="33338" cy="166688"/>
            </a:xfrm>
            <a:custGeom>
              <a:avLst/>
              <a:gdLst/>
              <a:ahLst/>
              <a:cxnLst/>
              <a:rect l="l" t="t" r="r" b="b"/>
              <a:pathLst>
                <a:path w="8" h="39" extrusionOk="0">
                  <a:moveTo>
                    <a:pt x="8" y="0"/>
                  </a:moveTo>
                  <a:cubicBezTo>
                    <a:pt x="8" y="0"/>
                    <a:pt x="8" y="3"/>
                    <a:pt x="8" y="6"/>
                  </a:cubicBezTo>
                  <a:cubicBezTo>
                    <a:pt x="8" y="8"/>
                    <a:pt x="8" y="11"/>
                    <a:pt x="8" y="13"/>
                  </a:cubicBezTo>
                  <a:cubicBezTo>
                    <a:pt x="8" y="15"/>
                    <a:pt x="8" y="18"/>
                    <a:pt x="8" y="20"/>
                  </a:cubicBezTo>
                  <a:cubicBezTo>
                    <a:pt x="8" y="23"/>
                    <a:pt x="8" y="25"/>
                    <a:pt x="7" y="28"/>
                  </a:cubicBezTo>
                  <a:cubicBezTo>
                    <a:pt x="7" y="29"/>
                    <a:pt x="7" y="30"/>
                    <a:pt x="6" y="31"/>
                  </a:cubicBezTo>
                  <a:cubicBezTo>
                    <a:pt x="6" y="32"/>
                    <a:pt x="5" y="33"/>
                    <a:pt x="5" y="34"/>
                  </a:cubicBezTo>
                  <a:cubicBezTo>
                    <a:pt x="4" y="35"/>
                    <a:pt x="4" y="36"/>
                    <a:pt x="3" y="36"/>
                  </a:cubicBezTo>
                  <a:cubicBezTo>
                    <a:pt x="3" y="37"/>
                    <a:pt x="2" y="37"/>
                    <a:pt x="2" y="38"/>
                  </a:cubicBezTo>
                  <a:cubicBezTo>
                    <a:pt x="1" y="38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cubicBezTo>
                    <a:pt x="1" y="36"/>
                    <a:pt x="1" y="34"/>
                    <a:pt x="2" y="33"/>
                  </a:cubicBezTo>
                  <a:cubicBezTo>
                    <a:pt x="2" y="32"/>
                    <a:pt x="2" y="31"/>
                    <a:pt x="2" y="30"/>
                  </a:cubicBezTo>
                  <a:cubicBezTo>
                    <a:pt x="3" y="29"/>
                    <a:pt x="3" y="28"/>
                    <a:pt x="3" y="27"/>
                  </a:cubicBezTo>
                  <a:cubicBezTo>
                    <a:pt x="4" y="25"/>
                    <a:pt x="4" y="22"/>
                    <a:pt x="5" y="20"/>
                  </a:cubicBezTo>
                  <a:cubicBezTo>
                    <a:pt x="6" y="1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10007600" y="3317875"/>
              <a:ext cx="76200" cy="209550"/>
            </a:xfrm>
            <a:custGeom>
              <a:avLst/>
              <a:gdLst/>
              <a:ahLst/>
              <a:cxnLst/>
              <a:rect l="l" t="t" r="r" b="b"/>
              <a:pathLst>
                <a:path w="18" h="49" extrusionOk="0">
                  <a:moveTo>
                    <a:pt x="18" y="0"/>
                  </a:moveTo>
                  <a:cubicBezTo>
                    <a:pt x="18" y="0"/>
                    <a:pt x="18" y="3"/>
                    <a:pt x="18" y="8"/>
                  </a:cubicBezTo>
                  <a:cubicBezTo>
                    <a:pt x="18" y="10"/>
                    <a:pt x="18" y="11"/>
                    <a:pt x="18" y="12"/>
                  </a:cubicBezTo>
                  <a:cubicBezTo>
                    <a:pt x="18" y="14"/>
                    <a:pt x="17" y="15"/>
                    <a:pt x="17" y="17"/>
                  </a:cubicBezTo>
                  <a:cubicBezTo>
                    <a:pt x="17" y="18"/>
                    <a:pt x="17" y="20"/>
                    <a:pt x="16" y="22"/>
                  </a:cubicBezTo>
                  <a:cubicBezTo>
                    <a:pt x="16" y="23"/>
                    <a:pt x="16" y="25"/>
                    <a:pt x="15" y="27"/>
                  </a:cubicBezTo>
                  <a:cubicBezTo>
                    <a:pt x="15" y="28"/>
                    <a:pt x="14" y="30"/>
                    <a:pt x="14" y="32"/>
                  </a:cubicBezTo>
                  <a:cubicBezTo>
                    <a:pt x="13" y="33"/>
                    <a:pt x="13" y="35"/>
                    <a:pt x="12" y="36"/>
                  </a:cubicBezTo>
                  <a:cubicBezTo>
                    <a:pt x="10" y="39"/>
                    <a:pt x="9" y="41"/>
                    <a:pt x="7" y="43"/>
                  </a:cubicBezTo>
                  <a:cubicBezTo>
                    <a:pt x="6" y="44"/>
                    <a:pt x="5" y="45"/>
                    <a:pt x="5" y="46"/>
                  </a:cubicBezTo>
                  <a:cubicBezTo>
                    <a:pt x="4" y="47"/>
                    <a:pt x="3" y="47"/>
                    <a:pt x="2" y="48"/>
                  </a:cubicBezTo>
                  <a:cubicBezTo>
                    <a:pt x="1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1" y="48"/>
                    <a:pt x="1" y="47"/>
                  </a:cubicBezTo>
                  <a:cubicBezTo>
                    <a:pt x="2" y="46"/>
                    <a:pt x="3" y="44"/>
                    <a:pt x="4" y="42"/>
                  </a:cubicBezTo>
                  <a:cubicBezTo>
                    <a:pt x="5" y="41"/>
                    <a:pt x="5" y="39"/>
                    <a:pt x="6" y="38"/>
                  </a:cubicBezTo>
                  <a:cubicBezTo>
                    <a:pt x="7" y="37"/>
                    <a:pt x="8" y="36"/>
                    <a:pt x="8" y="34"/>
                  </a:cubicBezTo>
                  <a:cubicBezTo>
                    <a:pt x="9" y="33"/>
                    <a:pt x="10" y="32"/>
                    <a:pt x="10" y="30"/>
                  </a:cubicBezTo>
                  <a:cubicBezTo>
                    <a:pt x="11" y="29"/>
                    <a:pt x="12" y="27"/>
                    <a:pt x="12" y="26"/>
                  </a:cubicBezTo>
                  <a:cubicBezTo>
                    <a:pt x="13" y="24"/>
                    <a:pt x="13" y="23"/>
                    <a:pt x="14" y="21"/>
                  </a:cubicBezTo>
                  <a:cubicBezTo>
                    <a:pt x="14" y="20"/>
                    <a:pt x="14" y="18"/>
                    <a:pt x="15" y="16"/>
                  </a:cubicBezTo>
                  <a:cubicBezTo>
                    <a:pt x="15" y="13"/>
                    <a:pt x="16" y="11"/>
                    <a:pt x="17" y="8"/>
                  </a:cubicBezTo>
                  <a:cubicBezTo>
                    <a:pt x="17" y="3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10083800" y="3476625"/>
              <a:ext cx="84138" cy="247650"/>
            </a:xfrm>
            <a:custGeom>
              <a:avLst/>
              <a:gdLst/>
              <a:ahLst/>
              <a:cxnLst/>
              <a:rect l="l" t="t" r="r" b="b"/>
              <a:pathLst>
                <a:path w="20" h="58" extrusionOk="0">
                  <a:moveTo>
                    <a:pt x="20" y="0"/>
                  </a:moveTo>
                  <a:cubicBezTo>
                    <a:pt x="20" y="0"/>
                    <a:pt x="20" y="4"/>
                    <a:pt x="19" y="10"/>
                  </a:cubicBezTo>
                  <a:cubicBezTo>
                    <a:pt x="19" y="13"/>
                    <a:pt x="19" y="16"/>
                    <a:pt x="18" y="20"/>
                  </a:cubicBezTo>
                  <a:cubicBezTo>
                    <a:pt x="18" y="22"/>
                    <a:pt x="18" y="23"/>
                    <a:pt x="17" y="25"/>
                  </a:cubicBezTo>
                  <a:cubicBezTo>
                    <a:pt x="17" y="27"/>
                    <a:pt x="16" y="29"/>
                    <a:pt x="16" y="31"/>
                  </a:cubicBezTo>
                  <a:cubicBezTo>
                    <a:pt x="16" y="33"/>
                    <a:pt x="15" y="35"/>
                    <a:pt x="14" y="37"/>
                  </a:cubicBezTo>
                  <a:cubicBezTo>
                    <a:pt x="13" y="39"/>
                    <a:pt x="13" y="41"/>
                    <a:pt x="12" y="42"/>
                  </a:cubicBezTo>
                  <a:cubicBezTo>
                    <a:pt x="10" y="45"/>
                    <a:pt x="8" y="48"/>
                    <a:pt x="6" y="51"/>
                  </a:cubicBezTo>
                  <a:cubicBezTo>
                    <a:pt x="5" y="53"/>
                    <a:pt x="3" y="55"/>
                    <a:pt x="2" y="56"/>
                  </a:cubicBezTo>
                  <a:cubicBezTo>
                    <a:pt x="1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7"/>
                    <a:pt x="1" y="56"/>
                  </a:cubicBezTo>
                  <a:cubicBezTo>
                    <a:pt x="1" y="55"/>
                    <a:pt x="2" y="54"/>
                    <a:pt x="2" y="53"/>
                  </a:cubicBezTo>
                  <a:cubicBezTo>
                    <a:pt x="3" y="52"/>
                    <a:pt x="3" y="50"/>
                    <a:pt x="4" y="49"/>
                  </a:cubicBezTo>
                  <a:cubicBezTo>
                    <a:pt x="5" y="46"/>
                    <a:pt x="6" y="43"/>
                    <a:pt x="8" y="40"/>
                  </a:cubicBezTo>
                  <a:cubicBezTo>
                    <a:pt x="9" y="39"/>
                    <a:pt x="10" y="37"/>
                    <a:pt x="11" y="35"/>
                  </a:cubicBezTo>
                  <a:cubicBezTo>
                    <a:pt x="11" y="34"/>
                    <a:pt x="12" y="32"/>
                    <a:pt x="13" y="30"/>
                  </a:cubicBezTo>
                  <a:cubicBezTo>
                    <a:pt x="13" y="28"/>
                    <a:pt x="14" y="27"/>
                    <a:pt x="15" y="25"/>
                  </a:cubicBezTo>
                  <a:cubicBezTo>
                    <a:pt x="15" y="23"/>
                    <a:pt x="16" y="21"/>
                    <a:pt x="16" y="19"/>
                  </a:cubicBezTo>
                  <a:cubicBezTo>
                    <a:pt x="17" y="16"/>
                    <a:pt x="17" y="12"/>
                    <a:pt x="18" y="9"/>
                  </a:cubicBezTo>
                  <a:cubicBezTo>
                    <a:pt x="19" y="4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10160000" y="3659188"/>
              <a:ext cx="114300" cy="244475"/>
            </a:xfrm>
            <a:custGeom>
              <a:avLst/>
              <a:gdLst/>
              <a:ahLst/>
              <a:cxnLst/>
              <a:rect l="l" t="t" r="r" b="b"/>
              <a:pathLst>
                <a:path w="27" h="57" extrusionOk="0">
                  <a:moveTo>
                    <a:pt x="27" y="1"/>
                  </a:moveTo>
                  <a:cubicBezTo>
                    <a:pt x="27" y="1"/>
                    <a:pt x="27" y="1"/>
                    <a:pt x="26" y="3"/>
                  </a:cubicBezTo>
                  <a:cubicBezTo>
                    <a:pt x="25" y="4"/>
                    <a:pt x="23" y="6"/>
                    <a:pt x="22" y="9"/>
                  </a:cubicBezTo>
                  <a:cubicBezTo>
                    <a:pt x="20" y="11"/>
                    <a:pt x="18" y="14"/>
                    <a:pt x="16" y="17"/>
                  </a:cubicBezTo>
                  <a:cubicBezTo>
                    <a:pt x="15" y="19"/>
                    <a:pt x="14" y="20"/>
                    <a:pt x="13" y="22"/>
                  </a:cubicBezTo>
                  <a:cubicBezTo>
                    <a:pt x="13" y="24"/>
                    <a:pt x="12" y="26"/>
                    <a:pt x="11" y="27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4"/>
                    <a:pt x="7" y="36"/>
                    <a:pt x="7" y="38"/>
                  </a:cubicBezTo>
                  <a:cubicBezTo>
                    <a:pt x="6" y="39"/>
                    <a:pt x="6" y="40"/>
                    <a:pt x="6" y="40"/>
                  </a:cubicBezTo>
                  <a:cubicBezTo>
                    <a:pt x="6" y="41"/>
                    <a:pt x="5" y="42"/>
                    <a:pt x="5" y="43"/>
                  </a:cubicBezTo>
                  <a:cubicBezTo>
                    <a:pt x="5" y="44"/>
                    <a:pt x="4" y="46"/>
                    <a:pt x="4" y="47"/>
                  </a:cubicBezTo>
                  <a:cubicBezTo>
                    <a:pt x="2" y="50"/>
                    <a:pt x="2" y="52"/>
                    <a:pt x="1" y="54"/>
                  </a:cubicBezTo>
                  <a:cubicBezTo>
                    <a:pt x="1" y="56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4"/>
                  </a:cubicBezTo>
                  <a:cubicBezTo>
                    <a:pt x="0" y="53"/>
                    <a:pt x="0" y="52"/>
                    <a:pt x="0" y="51"/>
                  </a:cubicBezTo>
                  <a:cubicBezTo>
                    <a:pt x="0" y="49"/>
                    <a:pt x="0" y="48"/>
                    <a:pt x="0" y="46"/>
                  </a:cubicBezTo>
                  <a:cubicBezTo>
                    <a:pt x="1" y="45"/>
                    <a:pt x="1" y="43"/>
                    <a:pt x="1" y="42"/>
                  </a:cubicBezTo>
                  <a:cubicBezTo>
                    <a:pt x="2" y="40"/>
                    <a:pt x="2" y="38"/>
                    <a:pt x="3" y="36"/>
                  </a:cubicBezTo>
                  <a:cubicBezTo>
                    <a:pt x="4" y="35"/>
                    <a:pt x="4" y="33"/>
                    <a:pt x="5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29"/>
                    <a:pt x="6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10" y="22"/>
                    <a:pt x="11" y="21"/>
                  </a:cubicBezTo>
                  <a:cubicBezTo>
                    <a:pt x="12" y="19"/>
                    <a:pt x="13" y="17"/>
                    <a:pt x="14" y="16"/>
                  </a:cubicBezTo>
                  <a:cubicBezTo>
                    <a:pt x="16" y="13"/>
                    <a:pt x="18" y="10"/>
                    <a:pt x="20" y="8"/>
                  </a:cubicBezTo>
                  <a:cubicBezTo>
                    <a:pt x="22" y="6"/>
                    <a:pt x="24" y="4"/>
                    <a:pt x="25" y="2"/>
                  </a:cubicBezTo>
                  <a:cubicBezTo>
                    <a:pt x="26" y="1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27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10985500" y="2838450"/>
              <a:ext cx="700088" cy="1154113"/>
            </a:xfrm>
            <a:custGeom>
              <a:avLst/>
              <a:gdLst/>
              <a:ahLst/>
              <a:cxnLst/>
              <a:rect l="l" t="t" r="r" b="b"/>
              <a:pathLst>
                <a:path w="165" h="270" extrusionOk="0">
                  <a:moveTo>
                    <a:pt x="132" y="17"/>
                  </a:moveTo>
                  <a:cubicBezTo>
                    <a:pt x="128" y="10"/>
                    <a:pt x="128" y="10"/>
                    <a:pt x="128" y="10"/>
                  </a:cubicBezTo>
                  <a:cubicBezTo>
                    <a:pt x="128" y="10"/>
                    <a:pt x="129" y="28"/>
                    <a:pt x="117" y="39"/>
                  </a:cubicBezTo>
                  <a:cubicBezTo>
                    <a:pt x="104" y="49"/>
                    <a:pt x="96" y="42"/>
                    <a:pt x="96" y="4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76" y="71"/>
                    <a:pt x="73" y="69"/>
                  </a:cubicBezTo>
                  <a:cubicBezTo>
                    <a:pt x="71" y="67"/>
                    <a:pt x="70" y="65"/>
                    <a:pt x="70" y="65"/>
                  </a:cubicBezTo>
                  <a:cubicBezTo>
                    <a:pt x="70" y="65"/>
                    <a:pt x="67" y="81"/>
                    <a:pt x="62" y="84"/>
                  </a:cubicBezTo>
                  <a:cubicBezTo>
                    <a:pt x="57" y="87"/>
                    <a:pt x="48" y="82"/>
                    <a:pt x="48" y="82"/>
                  </a:cubicBezTo>
                  <a:cubicBezTo>
                    <a:pt x="48" y="82"/>
                    <a:pt x="41" y="109"/>
                    <a:pt x="34" y="112"/>
                  </a:cubicBezTo>
                  <a:cubicBezTo>
                    <a:pt x="27" y="114"/>
                    <a:pt x="25" y="107"/>
                    <a:pt x="25" y="107"/>
                  </a:cubicBezTo>
                  <a:cubicBezTo>
                    <a:pt x="25" y="107"/>
                    <a:pt x="21" y="127"/>
                    <a:pt x="15" y="130"/>
                  </a:cubicBezTo>
                  <a:cubicBezTo>
                    <a:pt x="10" y="133"/>
                    <a:pt x="8" y="132"/>
                    <a:pt x="8" y="132"/>
                  </a:cubicBezTo>
                  <a:cubicBezTo>
                    <a:pt x="8" y="132"/>
                    <a:pt x="10" y="150"/>
                    <a:pt x="8" y="155"/>
                  </a:cubicBezTo>
                  <a:cubicBezTo>
                    <a:pt x="5" y="160"/>
                    <a:pt x="0" y="157"/>
                    <a:pt x="0" y="157"/>
                  </a:cubicBezTo>
                  <a:cubicBezTo>
                    <a:pt x="0" y="157"/>
                    <a:pt x="4" y="171"/>
                    <a:pt x="7" y="175"/>
                  </a:cubicBezTo>
                  <a:cubicBezTo>
                    <a:pt x="10" y="178"/>
                    <a:pt x="7" y="183"/>
                    <a:pt x="7" y="183"/>
                  </a:cubicBezTo>
                  <a:cubicBezTo>
                    <a:pt x="7" y="183"/>
                    <a:pt x="12" y="192"/>
                    <a:pt x="20" y="205"/>
                  </a:cubicBezTo>
                  <a:cubicBezTo>
                    <a:pt x="29" y="219"/>
                    <a:pt x="44" y="233"/>
                    <a:pt x="37" y="235"/>
                  </a:cubicBezTo>
                  <a:cubicBezTo>
                    <a:pt x="29" y="237"/>
                    <a:pt x="33" y="236"/>
                    <a:pt x="33" y="236"/>
                  </a:cubicBezTo>
                  <a:cubicBezTo>
                    <a:pt x="33" y="236"/>
                    <a:pt x="41" y="242"/>
                    <a:pt x="42" y="246"/>
                  </a:cubicBezTo>
                  <a:cubicBezTo>
                    <a:pt x="44" y="250"/>
                    <a:pt x="47" y="270"/>
                    <a:pt x="47" y="270"/>
                  </a:cubicBezTo>
                  <a:cubicBezTo>
                    <a:pt x="47" y="270"/>
                    <a:pt x="56" y="251"/>
                    <a:pt x="61" y="250"/>
                  </a:cubicBezTo>
                  <a:cubicBezTo>
                    <a:pt x="67" y="249"/>
                    <a:pt x="69" y="250"/>
                    <a:pt x="69" y="250"/>
                  </a:cubicBezTo>
                  <a:cubicBezTo>
                    <a:pt x="68" y="247"/>
                    <a:pt x="68" y="247"/>
                    <a:pt x="68" y="247"/>
                  </a:cubicBezTo>
                  <a:cubicBezTo>
                    <a:pt x="68" y="247"/>
                    <a:pt x="81" y="244"/>
                    <a:pt x="89" y="246"/>
                  </a:cubicBezTo>
                  <a:cubicBezTo>
                    <a:pt x="98" y="248"/>
                    <a:pt x="104" y="248"/>
                    <a:pt x="104" y="248"/>
                  </a:cubicBezTo>
                  <a:cubicBezTo>
                    <a:pt x="102" y="241"/>
                    <a:pt x="102" y="241"/>
                    <a:pt x="102" y="241"/>
                  </a:cubicBezTo>
                  <a:cubicBezTo>
                    <a:pt x="123" y="243"/>
                    <a:pt x="123" y="243"/>
                    <a:pt x="123" y="243"/>
                  </a:cubicBezTo>
                  <a:cubicBezTo>
                    <a:pt x="121" y="236"/>
                    <a:pt x="121" y="236"/>
                    <a:pt x="121" y="236"/>
                  </a:cubicBezTo>
                  <a:cubicBezTo>
                    <a:pt x="121" y="236"/>
                    <a:pt x="135" y="236"/>
                    <a:pt x="138" y="236"/>
                  </a:cubicBezTo>
                  <a:cubicBezTo>
                    <a:pt x="142" y="236"/>
                    <a:pt x="147" y="235"/>
                    <a:pt x="147" y="235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1" y="227"/>
                    <a:pt x="146" y="225"/>
                    <a:pt x="150" y="221"/>
                  </a:cubicBezTo>
                  <a:cubicBezTo>
                    <a:pt x="154" y="218"/>
                    <a:pt x="152" y="204"/>
                    <a:pt x="152" y="204"/>
                  </a:cubicBezTo>
                  <a:cubicBezTo>
                    <a:pt x="152" y="204"/>
                    <a:pt x="162" y="198"/>
                    <a:pt x="163" y="196"/>
                  </a:cubicBezTo>
                  <a:cubicBezTo>
                    <a:pt x="163" y="193"/>
                    <a:pt x="165" y="191"/>
                    <a:pt x="165" y="191"/>
                  </a:cubicBezTo>
                  <a:cubicBezTo>
                    <a:pt x="160" y="188"/>
                    <a:pt x="160" y="188"/>
                    <a:pt x="160" y="188"/>
                  </a:cubicBezTo>
                  <a:cubicBezTo>
                    <a:pt x="164" y="177"/>
                    <a:pt x="164" y="177"/>
                    <a:pt x="164" y="177"/>
                  </a:cubicBezTo>
                  <a:cubicBezTo>
                    <a:pt x="154" y="180"/>
                    <a:pt x="154" y="180"/>
                    <a:pt x="154" y="180"/>
                  </a:cubicBezTo>
                  <a:cubicBezTo>
                    <a:pt x="154" y="180"/>
                    <a:pt x="160" y="175"/>
                    <a:pt x="161" y="161"/>
                  </a:cubicBezTo>
                  <a:cubicBezTo>
                    <a:pt x="163" y="147"/>
                    <a:pt x="162" y="142"/>
                    <a:pt x="162" y="142"/>
                  </a:cubicBezTo>
                  <a:cubicBezTo>
                    <a:pt x="156" y="146"/>
                    <a:pt x="156" y="146"/>
                    <a:pt x="156" y="146"/>
                  </a:cubicBezTo>
                  <a:cubicBezTo>
                    <a:pt x="156" y="146"/>
                    <a:pt x="157" y="140"/>
                    <a:pt x="156" y="130"/>
                  </a:cubicBezTo>
                  <a:cubicBezTo>
                    <a:pt x="156" y="120"/>
                    <a:pt x="157" y="115"/>
                    <a:pt x="157" y="115"/>
                  </a:cubicBezTo>
                  <a:cubicBezTo>
                    <a:pt x="149" y="120"/>
                    <a:pt x="149" y="120"/>
                    <a:pt x="149" y="120"/>
                  </a:cubicBezTo>
                  <a:cubicBezTo>
                    <a:pt x="149" y="120"/>
                    <a:pt x="149" y="106"/>
                    <a:pt x="145" y="103"/>
                  </a:cubicBezTo>
                  <a:cubicBezTo>
                    <a:pt x="142" y="101"/>
                    <a:pt x="138" y="101"/>
                    <a:pt x="138" y="94"/>
                  </a:cubicBezTo>
                  <a:cubicBezTo>
                    <a:pt x="137" y="88"/>
                    <a:pt x="141" y="65"/>
                    <a:pt x="141" y="65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66"/>
                    <a:pt x="132" y="57"/>
                    <a:pt x="135" y="48"/>
                  </a:cubicBezTo>
                  <a:cubicBezTo>
                    <a:pt x="138" y="39"/>
                    <a:pt x="139" y="35"/>
                    <a:pt x="139" y="35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36" y="32"/>
                    <a:pt x="138" y="27"/>
                    <a:pt x="139" y="19"/>
                  </a:cubicBezTo>
                  <a:cubicBezTo>
                    <a:pt x="141" y="10"/>
                    <a:pt x="143" y="0"/>
                    <a:pt x="143" y="0"/>
                  </a:cubicBezTo>
                  <a:cubicBezTo>
                    <a:pt x="132" y="17"/>
                    <a:pt x="132" y="17"/>
                    <a:pt x="132" y="17"/>
                  </a:cubicBezTo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10985500" y="2878138"/>
              <a:ext cx="581025" cy="1081088"/>
            </a:xfrm>
            <a:custGeom>
              <a:avLst/>
              <a:gdLst/>
              <a:ahLst/>
              <a:cxnLst/>
              <a:rect l="l" t="t" r="r" b="b"/>
              <a:pathLst>
                <a:path w="137" h="253" extrusionOk="0">
                  <a:moveTo>
                    <a:pt x="137" y="0"/>
                  </a:moveTo>
                  <a:cubicBezTo>
                    <a:pt x="132" y="8"/>
                    <a:pt x="132" y="8"/>
                    <a:pt x="132" y="8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2"/>
                  </a:cubicBezTo>
                  <a:cubicBezTo>
                    <a:pt x="128" y="7"/>
                    <a:pt x="127" y="21"/>
                    <a:pt x="117" y="30"/>
                  </a:cubicBezTo>
                  <a:cubicBezTo>
                    <a:pt x="111" y="34"/>
                    <a:pt x="107" y="36"/>
                    <a:pt x="103" y="36"/>
                  </a:cubicBezTo>
                  <a:cubicBezTo>
                    <a:pt x="99" y="36"/>
                    <a:pt x="96" y="33"/>
                    <a:pt x="96" y="33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80" y="63"/>
                    <a:pt x="76" y="62"/>
                    <a:pt x="73" y="60"/>
                  </a:cubicBezTo>
                  <a:cubicBezTo>
                    <a:pt x="71" y="58"/>
                    <a:pt x="70" y="56"/>
                    <a:pt x="70" y="56"/>
                  </a:cubicBezTo>
                  <a:cubicBezTo>
                    <a:pt x="70" y="56"/>
                    <a:pt x="67" y="72"/>
                    <a:pt x="62" y="75"/>
                  </a:cubicBezTo>
                  <a:cubicBezTo>
                    <a:pt x="61" y="76"/>
                    <a:pt x="60" y="76"/>
                    <a:pt x="58" y="76"/>
                  </a:cubicBezTo>
                  <a:cubicBezTo>
                    <a:pt x="53" y="76"/>
                    <a:pt x="48" y="73"/>
                    <a:pt x="48" y="73"/>
                  </a:cubicBezTo>
                  <a:cubicBezTo>
                    <a:pt x="48" y="73"/>
                    <a:pt x="41" y="100"/>
                    <a:pt x="34" y="103"/>
                  </a:cubicBezTo>
                  <a:cubicBezTo>
                    <a:pt x="33" y="103"/>
                    <a:pt x="32" y="103"/>
                    <a:pt x="31" y="103"/>
                  </a:cubicBezTo>
                  <a:cubicBezTo>
                    <a:pt x="26" y="103"/>
                    <a:pt x="25" y="98"/>
                    <a:pt x="25" y="98"/>
                  </a:cubicBezTo>
                  <a:cubicBezTo>
                    <a:pt x="25" y="98"/>
                    <a:pt x="21" y="118"/>
                    <a:pt x="15" y="121"/>
                  </a:cubicBezTo>
                  <a:cubicBezTo>
                    <a:pt x="13" y="123"/>
                    <a:pt x="11" y="123"/>
                    <a:pt x="10" y="123"/>
                  </a:cubicBezTo>
                  <a:cubicBezTo>
                    <a:pt x="9" y="123"/>
                    <a:pt x="8" y="123"/>
                    <a:pt x="8" y="123"/>
                  </a:cubicBezTo>
                  <a:cubicBezTo>
                    <a:pt x="8" y="123"/>
                    <a:pt x="9" y="129"/>
                    <a:pt x="9" y="135"/>
                  </a:cubicBezTo>
                  <a:cubicBezTo>
                    <a:pt x="9" y="140"/>
                    <a:pt x="9" y="144"/>
                    <a:pt x="8" y="146"/>
                  </a:cubicBezTo>
                  <a:cubicBezTo>
                    <a:pt x="7" y="148"/>
                    <a:pt x="5" y="149"/>
                    <a:pt x="4" y="149"/>
                  </a:cubicBezTo>
                  <a:cubicBezTo>
                    <a:pt x="1" y="149"/>
                    <a:pt x="0" y="148"/>
                    <a:pt x="0" y="148"/>
                  </a:cubicBezTo>
                  <a:cubicBezTo>
                    <a:pt x="0" y="148"/>
                    <a:pt x="4" y="162"/>
                    <a:pt x="7" y="166"/>
                  </a:cubicBezTo>
                  <a:cubicBezTo>
                    <a:pt x="8" y="167"/>
                    <a:pt x="8" y="168"/>
                    <a:pt x="9" y="169"/>
                  </a:cubicBezTo>
                  <a:cubicBezTo>
                    <a:pt x="9" y="172"/>
                    <a:pt x="7" y="174"/>
                    <a:pt x="7" y="174"/>
                  </a:cubicBezTo>
                  <a:cubicBezTo>
                    <a:pt x="7" y="174"/>
                    <a:pt x="12" y="183"/>
                    <a:pt x="20" y="196"/>
                  </a:cubicBezTo>
                  <a:cubicBezTo>
                    <a:pt x="27" y="207"/>
                    <a:pt x="39" y="219"/>
                    <a:pt x="39" y="224"/>
                  </a:cubicBezTo>
                  <a:cubicBezTo>
                    <a:pt x="39" y="225"/>
                    <a:pt x="38" y="226"/>
                    <a:pt x="37" y="226"/>
                  </a:cubicBezTo>
                  <a:cubicBezTo>
                    <a:pt x="35" y="226"/>
                    <a:pt x="34" y="227"/>
                    <a:pt x="33" y="227"/>
                  </a:cubicBezTo>
                  <a:cubicBezTo>
                    <a:pt x="34" y="228"/>
                    <a:pt x="41" y="234"/>
                    <a:pt x="42" y="237"/>
                  </a:cubicBezTo>
                  <a:cubicBezTo>
                    <a:pt x="43" y="240"/>
                    <a:pt x="45" y="247"/>
                    <a:pt x="46" y="253"/>
                  </a:cubicBezTo>
                  <a:cubicBezTo>
                    <a:pt x="137" y="0"/>
                    <a:pt x="137" y="0"/>
                    <a:pt x="137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11122025" y="3848100"/>
              <a:ext cx="3175" cy="0"/>
            </a:xfrm>
            <a:custGeom>
              <a:avLst/>
              <a:gdLst/>
              <a:ahLst/>
              <a:cxnLst/>
              <a:rect l="l" t="t" r="r" b="b"/>
              <a:pathLst>
                <a:path w="1" h="120000" extrusionOk="0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A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11155363" y="2967038"/>
              <a:ext cx="381000" cy="1119188"/>
            </a:xfrm>
            <a:custGeom>
              <a:avLst/>
              <a:gdLst/>
              <a:ahLst/>
              <a:cxnLst/>
              <a:rect l="l" t="t" r="r" b="b"/>
              <a:pathLst>
                <a:path w="90" h="262" extrusionOk="0">
                  <a:moveTo>
                    <a:pt x="90" y="0"/>
                  </a:moveTo>
                  <a:cubicBezTo>
                    <a:pt x="90" y="0"/>
                    <a:pt x="84" y="16"/>
                    <a:pt x="74" y="40"/>
                  </a:cubicBezTo>
                  <a:cubicBezTo>
                    <a:pt x="70" y="52"/>
                    <a:pt x="64" y="67"/>
                    <a:pt x="59" y="82"/>
                  </a:cubicBezTo>
                  <a:cubicBezTo>
                    <a:pt x="56" y="89"/>
                    <a:pt x="53" y="97"/>
                    <a:pt x="50" y="105"/>
                  </a:cubicBezTo>
                  <a:cubicBezTo>
                    <a:pt x="47" y="113"/>
                    <a:pt x="44" y="121"/>
                    <a:pt x="41" y="129"/>
                  </a:cubicBezTo>
                  <a:cubicBezTo>
                    <a:pt x="38" y="138"/>
                    <a:pt x="35" y="146"/>
                    <a:pt x="33" y="154"/>
                  </a:cubicBezTo>
                  <a:cubicBezTo>
                    <a:pt x="31" y="162"/>
                    <a:pt x="28" y="170"/>
                    <a:pt x="26" y="178"/>
                  </a:cubicBezTo>
                  <a:cubicBezTo>
                    <a:pt x="24" y="186"/>
                    <a:pt x="22" y="193"/>
                    <a:pt x="19" y="201"/>
                  </a:cubicBezTo>
                  <a:cubicBezTo>
                    <a:pt x="17" y="208"/>
                    <a:pt x="15" y="214"/>
                    <a:pt x="13" y="221"/>
                  </a:cubicBezTo>
                  <a:cubicBezTo>
                    <a:pt x="6" y="246"/>
                    <a:pt x="0" y="262"/>
                    <a:pt x="0" y="262"/>
                  </a:cubicBezTo>
                  <a:cubicBezTo>
                    <a:pt x="0" y="262"/>
                    <a:pt x="0" y="262"/>
                    <a:pt x="0" y="262"/>
                  </a:cubicBezTo>
                  <a:cubicBezTo>
                    <a:pt x="0" y="262"/>
                    <a:pt x="4" y="245"/>
                    <a:pt x="10" y="220"/>
                  </a:cubicBezTo>
                  <a:cubicBezTo>
                    <a:pt x="12" y="213"/>
                    <a:pt x="14" y="207"/>
                    <a:pt x="16" y="199"/>
                  </a:cubicBezTo>
                  <a:cubicBezTo>
                    <a:pt x="18" y="192"/>
                    <a:pt x="20" y="185"/>
                    <a:pt x="22" y="177"/>
                  </a:cubicBezTo>
                  <a:cubicBezTo>
                    <a:pt x="24" y="169"/>
                    <a:pt x="27" y="161"/>
                    <a:pt x="29" y="153"/>
                  </a:cubicBezTo>
                  <a:cubicBezTo>
                    <a:pt x="32" y="145"/>
                    <a:pt x="35" y="136"/>
                    <a:pt x="38" y="128"/>
                  </a:cubicBezTo>
                  <a:cubicBezTo>
                    <a:pt x="41" y="120"/>
                    <a:pt x="44" y="112"/>
                    <a:pt x="47" y="104"/>
                  </a:cubicBezTo>
                  <a:cubicBezTo>
                    <a:pt x="50" y="96"/>
                    <a:pt x="53" y="88"/>
                    <a:pt x="56" y="81"/>
                  </a:cubicBezTo>
                  <a:cubicBezTo>
                    <a:pt x="62" y="66"/>
                    <a:pt x="68" y="52"/>
                    <a:pt x="73" y="40"/>
                  </a:cubicBezTo>
                  <a:cubicBezTo>
                    <a:pt x="83" y="16"/>
                    <a:pt x="90" y="0"/>
                    <a:pt x="9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11150600" y="3646488"/>
              <a:ext cx="60325" cy="239713"/>
            </a:xfrm>
            <a:custGeom>
              <a:avLst/>
              <a:gdLst/>
              <a:ahLst/>
              <a:cxnLst/>
              <a:rect l="l" t="t" r="r" b="b"/>
              <a:pathLst>
                <a:path w="14" h="56" extrusionOk="0">
                  <a:moveTo>
                    <a:pt x="0" y="0"/>
                  </a:moveTo>
                  <a:cubicBezTo>
                    <a:pt x="0" y="0"/>
                    <a:pt x="2" y="3"/>
                    <a:pt x="5" y="8"/>
                  </a:cubicBezTo>
                  <a:cubicBezTo>
                    <a:pt x="6" y="10"/>
                    <a:pt x="7" y="13"/>
                    <a:pt x="9" y="16"/>
                  </a:cubicBezTo>
                  <a:cubicBezTo>
                    <a:pt x="9" y="18"/>
                    <a:pt x="10" y="20"/>
                    <a:pt x="11" y="21"/>
                  </a:cubicBezTo>
                  <a:cubicBezTo>
                    <a:pt x="11" y="23"/>
                    <a:pt x="12" y="25"/>
                    <a:pt x="12" y="27"/>
                  </a:cubicBezTo>
                  <a:cubicBezTo>
                    <a:pt x="12" y="27"/>
                    <a:pt x="13" y="28"/>
                    <a:pt x="13" y="29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4"/>
                    <a:pt x="14" y="35"/>
                    <a:pt x="14" y="37"/>
                  </a:cubicBezTo>
                  <a:cubicBezTo>
                    <a:pt x="14" y="41"/>
                    <a:pt x="14" y="44"/>
                    <a:pt x="14" y="46"/>
                  </a:cubicBezTo>
                  <a:cubicBezTo>
                    <a:pt x="14" y="48"/>
                    <a:pt x="14" y="49"/>
                    <a:pt x="14" y="50"/>
                  </a:cubicBezTo>
                  <a:cubicBezTo>
                    <a:pt x="14" y="51"/>
                    <a:pt x="14" y="52"/>
                    <a:pt x="14" y="53"/>
                  </a:cubicBezTo>
                  <a:cubicBezTo>
                    <a:pt x="13" y="55"/>
                    <a:pt x="13" y="56"/>
                    <a:pt x="13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6"/>
                    <a:pt x="13" y="55"/>
                    <a:pt x="12" y="53"/>
                  </a:cubicBezTo>
                  <a:cubicBezTo>
                    <a:pt x="12" y="52"/>
                    <a:pt x="12" y="49"/>
                    <a:pt x="11" y="47"/>
                  </a:cubicBezTo>
                  <a:cubicBezTo>
                    <a:pt x="11" y="44"/>
                    <a:pt x="10" y="41"/>
                    <a:pt x="10" y="38"/>
                  </a:cubicBezTo>
                  <a:cubicBezTo>
                    <a:pt x="10" y="36"/>
                    <a:pt x="9" y="34"/>
                    <a:pt x="9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5"/>
                    <a:pt x="8" y="24"/>
                    <a:pt x="8" y="22"/>
                  </a:cubicBezTo>
                  <a:cubicBezTo>
                    <a:pt x="8" y="20"/>
                    <a:pt x="7" y="19"/>
                    <a:pt x="6" y="17"/>
                  </a:cubicBezTo>
                  <a:cubicBezTo>
                    <a:pt x="5" y="14"/>
                    <a:pt x="4" y="11"/>
                    <a:pt x="3" y="8"/>
                  </a:cubicBezTo>
                  <a:cubicBezTo>
                    <a:pt x="1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11210925" y="3368675"/>
              <a:ext cx="71438" cy="273050"/>
            </a:xfrm>
            <a:custGeom>
              <a:avLst/>
              <a:gdLst/>
              <a:ahLst/>
              <a:cxnLst/>
              <a:rect l="l" t="t" r="r" b="b"/>
              <a:pathLst>
                <a:path w="17" h="64" extrusionOk="0">
                  <a:moveTo>
                    <a:pt x="0" y="0"/>
                  </a:moveTo>
                  <a:cubicBezTo>
                    <a:pt x="0" y="0"/>
                    <a:pt x="0" y="1"/>
                    <a:pt x="0" y="3"/>
                  </a:cubicBezTo>
                  <a:cubicBezTo>
                    <a:pt x="1" y="5"/>
                    <a:pt x="1" y="7"/>
                    <a:pt x="2" y="10"/>
                  </a:cubicBezTo>
                  <a:cubicBezTo>
                    <a:pt x="2" y="13"/>
                    <a:pt x="3" y="17"/>
                    <a:pt x="4" y="20"/>
                  </a:cubicBezTo>
                  <a:cubicBezTo>
                    <a:pt x="4" y="22"/>
                    <a:pt x="5" y="24"/>
                    <a:pt x="6" y="26"/>
                  </a:cubicBezTo>
                  <a:cubicBezTo>
                    <a:pt x="6" y="28"/>
                    <a:pt x="7" y="30"/>
                    <a:pt x="7" y="32"/>
                  </a:cubicBezTo>
                  <a:cubicBezTo>
                    <a:pt x="8" y="34"/>
                    <a:pt x="8" y="36"/>
                    <a:pt x="9" y="38"/>
                  </a:cubicBezTo>
                  <a:cubicBezTo>
                    <a:pt x="10" y="40"/>
                    <a:pt x="10" y="42"/>
                    <a:pt x="11" y="43"/>
                  </a:cubicBezTo>
                  <a:cubicBezTo>
                    <a:pt x="12" y="45"/>
                    <a:pt x="12" y="47"/>
                    <a:pt x="13" y="49"/>
                  </a:cubicBezTo>
                  <a:cubicBezTo>
                    <a:pt x="13" y="50"/>
                    <a:pt x="14" y="52"/>
                    <a:pt x="14" y="53"/>
                  </a:cubicBezTo>
                  <a:cubicBezTo>
                    <a:pt x="15" y="56"/>
                    <a:pt x="16" y="59"/>
                    <a:pt x="16" y="61"/>
                  </a:cubicBezTo>
                  <a:cubicBezTo>
                    <a:pt x="17" y="62"/>
                    <a:pt x="17" y="63"/>
                    <a:pt x="17" y="63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" y="64"/>
                    <a:pt x="16" y="63"/>
                    <a:pt x="15" y="61"/>
                  </a:cubicBezTo>
                  <a:cubicBezTo>
                    <a:pt x="14" y="60"/>
                    <a:pt x="14" y="59"/>
                    <a:pt x="13" y="58"/>
                  </a:cubicBezTo>
                  <a:cubicBezTo>
                    <a:pt x="13" y="57"/>
                    <a:pt x="12" y="56"/>
                    <a:pt x="11" y="55"/>
                  </a:cubicBezTo>
                  <a:cubicBezTo>
                    <a:pt x="10" y="52"/>
                    <a:pt x="8" y="48"/>
                    <a:pt x="7" y="45"/>
                  </a:cubicBezTo>
                  <a:cubicBezTo>
                    <a:pt x="7" y="43"/>
                    <a:pt x="6" y="41"/>
                    <a:pt x="6" y="39"/>
                  </a:cubicBezTo>
                  <a:cubicBezTo>
                    <a:pt x="5" y="37"/>
                    <a:pt x="4" y="35"/>
                    <a:pt x="4" y="33"/>
                  </a:cubicBezTo>
                  <a:cubicBezTo>
                    <a:pt x="4" y="31"/>
                    <a:pt x="3" y="29"/>
                    <a:pt x="3" y="27"/>
                  </a:cubicBezTo>
                  <a:cubicBezTo>
                    <a:pt x="3" y="25"/>
                    <a:pt x="2" y="23"/>
                    <a:pt x="2" y="21"/>
                  </a:cubicBezTo>
                  <a:cubicBezTo>
                    <a:pt x="1" y="17"/>
                    <a:pt x="1" y="13"/>
                    <a:pt x="0" y="10"/>
                  </a:cubicBezTo>
                  <a:cubicBezTo>
                    <a:pt x="0" y="7"/>
                    <a:pt x="0" y="5"/>
                    <a:pt x="0" y="3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11307763" y="3211513"/>
              <a:ext cx="42863" cy="225425"/>
            </a:xfrm>
            <a:custGeom>
              <a:avLst/>
              <a:gdLst/>
              <a:ahLst/>
              <a:cxnLst/>
              <a:rect l="l" t="t" r="r" b="b"/>
              <a:pathLst>
                <a:path w="10" h="53" extrusionOk="0">
                  <a:moveTo>
                    <a:pt x="0" y="1"/>
                  </a:moveTo>
                  <a:cubicBezTo>
                    <a:pt x="0" y="1"/>
                    <a:pt x="4" y="14"/>
                    <a:pt x="7" y="27"/>
                  </a:cubicBezTo>
                  <a:cubicBezTo>
                    <a:pt x="7" y="30"/>
                    <a:pt x="8" y="33"/>
                    <a:pt x="9" y="36"/>
                  </a:cubicBezTo>
                  <a:cubicBezTo>
                    <a:pt x="9" y="39"/>
                    <a:pt x="10" y="42"/>
                    <a:pt x="10" y="45"/>
                  </a:cubicBezTo>
                  <a:cubicBezTo>
                    <a:pt x="10" y="50"/>
                    <a:pt x="10" y="53"/>
                    <a:pt x="10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53"/>
                    <a:pt x="8" y="50"/>
                    <a:pt x="7" y="45"/>
                  </a:cubicBezTo>
                  <a:cubicBezTo>
                    <a:pt x="6" y="43"/>
                    <a:pt x="5" y="40"/>
                    <a:pt x="5" y="37"/>
                  </a:cubicBezTo>
                  <a:cubicBezTo>
                    <a:pt x="4" y="34"/>
                    <a:pt x="4" y="31"/>
                    <a:pt x="3" y="27"/>
                  </a:cubicBezTo>
                  <a:cubicBezTo>
                    <a:pt x="2" y="14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11418888" y="3121025"/>
              <a:ext cx="20638" cy="90488"/>
            </a:xfrm>
            <a:custGeom>
              <a:avLst/>
              <a:gdLst/>
              <a:ahLst/>
              <a:cxnLst/>
              <a:rect l="l" t="t" r="r" b="b"/>
              <a:pathLst>
                <a:path w="5" h="21" extrusionOk="0">
                  <a:moveTo>
                    <a:pt x="0" y="1"/>
                  </a:moveTo>
                  <a:cubicBezTo>
                    <a:pt x="0" y="1"/>
                    <a:pt x="2" y="5"/>
                    <a:pt x="4" y="10"/>
                  </a:cubicBezTo>
                  <a:cubicBezTo>
                    <a:pt x="4" y="12"/>
                    <a:pt x="4" y="13"/>
                    <a:pt x="5" y="14"/>
                  </a:cubicBezTo>
                  <a:cubicBezTo>
                    <a:pt x="5" y="15"/>
                    <a:pt x="5" y="16"/>
                    <a:pt x="5" y="17"/>
                  </a:cubicBezTo>
                  <a:cubicBezTo>
                    <a:pt x="5" y="19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3" y="20"/>
                    <a:pt x="2" y="18"/>
                  </a:cubicBezTo>
                  <a:cubicBezTo>
                    <a:pt x="1" y="17"/>
                    <a:pt x="1" y="16"/>
                    <a:pt x="1" y="15"/>
                  </a:cubicBezTo>
                  <a:cubicBezTo>
                    <a:pt x="0" y="14"/>
                    <a:pt x="1" y="12"/>
                    <a:pt x="0" y="11"/>
                  </a:cubicBezTo>
                  <a:cubicBezTo>
                    <a:pt x="0" y="6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11393488" y="3211513"/>
              <a:ext cx="127000" cy="111125"/>
            </a:xfrm>
            <a:custGeom>
              <a:avLst/>
              <a:gdLst/>
              <a:ahLst/>
              <a:cxnLst/>
              <a:rect l="l" t="t" r="r" b="b"/>
              <a:pathLst>
                <a:path w="30" h="26" extrusionOk="0">
                  <a:moveTo>
                    <a:pt x="30" y="0"/>
                  </a:moveTo>
                  <a:cubicBezTo>
                    <a:pt x="30" y="0"/>
                    <a:pt x="29" y="2"/>
                    <a:pt x="27" y="5"/>
                  </a:cubicBezTo>
                  <a:cubicBezTo>
                    <a:pt x="26" y="7"/>
                    <a:pt x="24" y="8"/>
                    <a:pt x="23" y="10"/>
                  </a:cubicBezTo>
                  <a:cubicBezTo>
                    <a:pt x="21" y="12"/>
                    <a:pt x="20" y="14"/>
                    <a:pt x="18" y="16"/>
                  </a:cubicBezTo>
                  <a:cubicBezTo>
                    <a:pt x="16" y="18"/>
                    <a:pt x="15" y="20"/>
                    <a:pt x="13" y="21"/>
                  </a:cubicBezTo>
                  <a:cubicBezTo>
                    <a:pt x="12" y="22"/>
                    <a:pt x="11" y="23"/>
                    <a:pt x="10" y="23"/>
                  </a:cubicBezTo>
                  <a:cubicBezTo>
                    <a:pt x="9" y="24"/>
                    <a:pt x="8" y="24"/>
                    <a:pt x="7" y="25"/>
                  </a:cubicBezTo>
                  <a:cubicBezTo>
                    <a:pt x="6" y="25"/>
                    <a:pt x="5" y="25"/>
                    <a:pt x="4" y="25"/>
                  </a:cubicBezTo>
                  <a:cubicBezTo>
                    <a:pt x="4" y="25"/>
                    <a:pt x="3" y="26"/>
                    <a:pt x="2" y="26"/>
                  </a:cubicBezTo>
                  <a:cubicBezTo>
                    <a:pt x="1" y="26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1" y="25"/>
                    <a:pt x="2" y="24"/>
                  </a:cubicBezTo>
                  <a:cubicBezTo>
                    <a:pt x="3" y="24"/>
                    <a:pt x="4" y="23"/>
                    <a:pt x="5" y="22"/>
                  </a:cubicBezTo>
                  <a:cubicBezTo>
                    <a:pt x="6" y="21"/>
                    <a:pt x="7" y="21"/>
                    <a:pt x="8" y="20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2" y="17"/>
                    <a:pt x="14" y="15"/>
                    <a:pt x="16" y="14"/>
                  </a:cubicBezTo>
                  <a:cubicBezTo>
                    <a:pt x="23" y="7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11320463" y="3398838"/>
              <a:ext cx="190500" cy="115888"/>
            </a:xfrm>
            <a:custGeom>
              <a:avLst/>
              <a:gdLst/>
              <a:ahLst/>
              <a:cxnLst/>
              <a:rect l="l" t="t" r="r" b="b"/>
              <a:pathLst>
                <a:path w="45" h="27" extrusionOk="0">
                  <a:moveTo>
                    <a:pt x="45" y="0"/>
                  </a:moveTo>
                  <a:cubicBezTo>
                    <a:pt x="45" y="0"/>
                    <a:pt x="43" y="3"/>
                    <a:pt x="40" y="6"/>
                  </a:cubicBezTo>
                  <a:cubicBezTo>
                    <a:pt x="39" y="7"/>
                    <a:pt x="38" y="8"/>
                    <a:pt x="37" y="9"/>
                  </a:cubicBezTo>
                  <a:cubicBezTo>
                    <a:pt x="36" y="10"/>
                    <a:pt x="35" y="11"/>
                    <a:pt x="34" y="12"/>
                  </a:cubicBezTo>
                  <a:cubicBezTo>
                    <a:pt x="32" y="14"/>
                    <a:pt x="31" y="15"/>
                    <a:pt x="30" y="16"/>
                  </a:cubicBezTo>
                  <a:cubicBezTo>
                    <a:pt x="29" y="17"/>
                    <a:pt x="28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0" y="23"/>
                    <a:pt x="19" y="24"/>
                    <a:pt x="17" y="24"/>
                  </a:cubicBezTo>
                  <a:cubicBezTo>
                    <a:pt x="14" y="26"/>
                    <a:pt x="12" y="26"/>
                    <a:pt x="9" y="27"/>
                  </a:cubicBezTo>
                  <a:cubicBezTo>
                    <a:pt x="8" y="27"/>
                    <a:pt x="7" y="27"/>
                    <a:pt x="6" y="27"/>
                  </a:cubicBezTo>
                  <a:cubicBezTo>
                    <a:pt x="5" y="27"/>
                    <a:pt x="4" y="27"/>
                    <a:pt x="3" y="27"/>
                  </a:cubicBezTo>
                  <a:cubicBezTo>
                    <a:pt x="1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3" y="26"/>
                  </a:cubicBezTo>
                  <a:cubicBezTo>
                    <a:pt x="4" y="26"/>
                    <a:pt x="6" y="25"/>
                    <a:pt x="8" y="24"/>
                  </a:cubicBezTo>
                  <a:cubicBezTo>
                    <a:pt x="9" y="23"/>
                    <a:pt x="11" y="23"/>
                    <a:pt x="12" y="22"/>
                  </a:cubicBezTo>
                  <a:cubicBezTo>
                    <a:pt x="13" y="22"/>
                    <a:pt x="15" y="21"/>
                    <a:pt x="16" y="21"/>
                  </a:cubicBezTo>
                  <a:cubicBezTo>
                    <a:pt x="17" y="20"/>
                    <a:pt x="19" y="19"/>
                    <a:pt x="20" y="19"/>
                  </a:cubicBezTo>
                  <a:cubicBezTo>
                    <a:pt x="21" y="18"/>
                    <a:pt x="23" y="17"/>
                    <a:pt x="24" y="16"/>
                  </a:cubicBezTo>
                  <a:cubicBezTo>
                    <a:pt x="26" y="16"/>
                    <a:pt x="27" y="14"/>
                    <a:pt x="28" y="14"/>
                  </a:cubicBezTo>
                  <a:cubicBezTo>
                    <a:pt x="30" y="13"/>
                    <a:pt x="31" y="12"/>
                    <a:pt x="32" y="11"/>
                  </a:cubicBezTo>
                  <a:cubicBezTo>
                    <a:pt x="35" y="9"/>
                    <a:pt x="37" y="7"/>
                    <a:pt x="39" y="5"/>
                  </a:cubicBezTo>
                  <a:cubicBezTo>
                    <a:pt x="42" y="2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11256963" y="3573463"/>
              <a:ext cx="220663" cy="141288"/>
            </a:xfrm>
            <a:custGeom>
              <a:avLst/>
              <a:gdLst/>
              <a:ahLst/>
              <a:cxnLst/>
              <a:rect l="l" t="t" r="r" b="b"/>
              <a:pathLst>
                <a:path w="52" h="33" extrusionOk="0">
                  <a:moveTo>
                    <a:pt x="52" y="0"/>
                  </a:moveTo>
                  <a:cubicBezTo>
                    <a:pt x="52" y="0"/>
                    <a:pt x="50" y="3"/>
                    <a:pt x="46" y="7"/>
                  </a:cubicBezTo>
                  <a:cubicBezTo>
                    <a:pt x="44" y="10"/>
                    <a:pt x="41" y="12"/>
                    <a:pt x="39" y="15"/>
                  </a:cubicBezTo>
                  <a:cubicBezTo>
                    <a:pt x="37" y="16"/>
                    <a:pt x="36" y="17"/>
                    <a:pt x="34" y="18"/>
                  </a:cubicBezTo>
                  <a:cubicBezTo>
                    <a:pt x="33" y="20"/>
                    <a:pt x="31" y="21"/>
                    <a:pt x="30" y="22"/>
                  </a:cubicBezTo>
                  <a:cubicBezTo>
                    <a:pt x="28" y="23"/>
                    <a:pt x="27" y="24"/>
                    <a:pt x="25" y="25"/>
                  </a:cubicBezTo>
                  <a:cubicBezTo>
                    <a:pt x="23" y="26"/>
                    <a:pt x="21" y="27"/>
                    <a:pt x="20" y="28"/>
                  </a:cubicBezTo>
                  <a:cubicBezTo>
                    <a:pt x="16" y="29"/>
                    <a:pt x="13" y="30"/>
                    <a:pt x="10" y="31"/>
                  </a:cubicBezTo>
                  <a:cubicBezTo>
                    <a:pt x="7" y="32"/>
                    <a:pt x="5" y="33"/>
                    <a:pt x="3" y="33"/>
                  </a:cubicBezTo>
                  <a:cubicBezTo>
                    <a:pt x="1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1" y="33"/>
                    <a:pt x="3" y="32"/>
                  </a:cubicBezTo>
                  <a:cubicBezTo>
                    <a:pt x="3" y="31"/>
                    <a:pt x="4" y="31"/>
                    <a:pt x="5" y="30"/>
                  </a:cubicBezTo>
                  <a:cubicBezTo>
                    <a:pt x="6" y="30"/>
                    <a:pt x="8" y="29"/>
                    <a:pt x="9" y="28"/>
                  </a:cubicBezTo>
                  <a:cubicBezTo>
                    <a:pt x="12" y="27"/>
                    <a:pt x="15" y="26"/>
                    <a:pt x="18" y="24"/>
                  </a:cubicBezTo>
                  <a:cubicBezTo>
                    <a:pt x="20" y="24"/>
                    <a:pt x="21" y="23"/>
                    <a:pt x="23" y="22"/>
                  </a:cubicBezTo>
                  <a:cubicBezTo>
                    <a:pt x="25" y="21"/>
                    <a:pt x="26" y="20"/>
                    <a:pt x="28" y="19"/>
                  </a:cubicBezTo>
                  <a:cubicBezTo>
                    <a:pt x="30" y="18"/>
                    <a:pt x="31" y="17"/>
                    <a:pt x="33" y="16"/>
                  </a:cubicBezTo>
                  <a:cubicBezTo>
                    <a:pt x="34" y="15"/>
                    <a:pt x="36" y="14"/>
                    <a:pt x="37" y="13"/>
                  </a:cubicBezTo>
                  <a:cubicBezTo>
                    <a:pt x="40" y="10"/>
                    <a:pt x="43" y="8"/>
                    <a:pt x="45" y="6"/>
                  </a:cubicBezTo>
                  <a:cubicBezTo>
                    <a:pt x="49" y="2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11210925" y="3787775"/>
              <a:ext cx="236538" cy="115888"/>
            </a:xfrm>
            <a:custGeom>
              <a:avLst/>
              <a:gdLst/>
              <a:ahLst/>
              <a:cxnLst/>
              <a:rect l="l" t="t" r="r" b="b"/>
              <a:pathLst>
                <a:path w="56" h="27" extrusionOk="0">
                  <a:moveTo>
                    <a:pt x="56" y="0"/>
                  </a:moveTo>
                  <a:cubicBezTo>
                    <a:pt x="56" y="0"/>
                    <a:pt x="55" y="0"/>
                    <a:pt x="53" y="1"/>
                  </a:cubicBezTo>
                  <a:cubicBezTo>
                    <a:pt x="52" y="1"/>
                    <a:pt x="49" y="2"/>
                    <a:pt x="46" y="3"/>
                  </a:cubicBezTo>
                  <a:cubicBezTo>
                    <a:pt x="44" y="4"/>
                    <a:pt x="40" y="5"/>
                    <a:pt x="37" y="6"/>
                  </a:cubicBezTo>
                  <a:cubicBezTo>
                    <a:pt x="35" y="7"/>
                    <a:pt x="33" y="7"/>
                    <a:pt x="32" y="8"/>
                  </a:cubicBezTo>
                  <a:cubicBezTo>
                    <a:pt x="30" y="9"/>
                    <a:pt x="28" y="10"/>
                    <a:pt x="26" y="11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18" y="15"/>
                    <a:pt x="17" y="16"/>
                  </a:cubicBezTo>
                  <a:cubicBezTo>
                    <a:pt x="16" y="17"/>
                    <a:pt x="15" y="17"/>
                    <a:pt x="14" y="18"/>
                  </a:cubicBezTo>
                  <a:cubicBezTo>
                    <a:pt x="13" y="18"/>
                    <a:pt x="13" y="19"/>
                    <a:pt x="12" y="19"/>
                  </a:cubicBezTo>
                  <a:cubicBezTo>
                    <a:pt x="11" y="20"/>
                    <a:pt x="9" y="21"/>
                    <a:pt x="8" y="22"/>
                  </a:cubicBezTo>
                  <a:cubicBezTo>
                    <a:pt x="6" y="23"/>
                    <a:pt x="4" y="25"/>
                    <a:pt x="2" y="25"/>
                  </a:cubicBezTo>
                  <a:cubicBezTo>
                    <a:pt x="1" y="26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6"/>
                    <a:pt x="1" y="24"/>
                  </a:cubicBezTo>
                  <a:cubicBezTo>
                    <a:pt x="2" y="24"/>
                    <a:pt x="3" y="23"/>
                    <a:pt x="3" y="22"/>
                  </a:cubicBezTo>
                  <a:cubicBezTo>
                    <a:pt x="4" y="21"/>
                    <a:pt x="5" y="20"/>
                    <a:pt x="6" y="19"/>
                  </a:cubicBezTo>
                  <a:cubicBezTo>
                    <a:pt x="7" y="18"/>
                    <a:pt x="9" y="17"/>
                    <a:pt x="10" y="16"/>
                  </a:cubicBezTo>
                  <a:cubicBezTo>
                    <a:pt x="11" y="15"/>
                    <a:pt x="13" y="14"/>
                    <a:pt x="14" y="13"/>
                  </a:cubicBezTo>
                  <a:cubicBezTo>
                    <a:pt x="16" y="12"/>
                    <a:pt x="18" y="11"/>
                    <a:pt x="19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7" y="7"/>
                    <a:pt x="29" y="6"/>
                    <a:pt x="31" y="6"/>
                  </a:cubicBezTo>
                  <a:cubicBezTo>
                    <a:pt x="32" y="5"/>
                    <a:pt x="34" y="4"/>
                    <a:pt x="36" y="4"/>
                  </a:cubicBezTo>
                  <a:cubicBezTo>
                    <a:pt x="40" y="3"/>
                    <a:pt x="43" y="2"/>
                    <a:pt x="46" y="1"/>
                  </a:cubicBezTo>
                  <a:cubicBezTo>
                    <a:pt x="49" y="1"/>
                    <a:pt x="51" y="0"/>
                    <a:pt x="53" y="0"/>
                  </a:cubicBezTo>
                  <a:cubicBezTo>
                    <a:pt x="55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9253538" y="3629025"/>
              <a:ext cx="177800" cy="179388"/>
            </a:xfrm>
            <a:custGeom>
              <a:avLst/>
              <a:gdLst/>
              <a:ahLst/>
              <a:cxnLst/>
              <a:rect l="l" t="t" r="r" b="b"/>
              <a:pathLst>
                <a:path w="42" h="42" extrusionOk="0">
                  <a:moveTo>
                    <a:pt x="37" y="31"/>
                  </a:moveTo>
                  <a:cubicBezTo>
                    <a:pt x="42" y="22"/>
                    <a:pt x="40" y="11"/>
                    <a:pt x="31" y="5"/>
                  </a:cubicBezTo>
                  <a:cubicBezTo>
                    <a:pt x="22" y="0"/>
                    <a:pt x="11" y="3"/>
                    <a:pt x="5" y="11"/>
                  </a:cubicBezTo>
                  <a:cubicBezTo>
                    <a:pt x="0" y="20"/>
                    <a:pt x="2" y="32"/>
                    <a:pt x="11" y="37"/>
                  </a:cubicBezTo>
                  <a:cubicBezTo>
                    <a:pt x="20" y="42"/>
                    <a:pt x="31" y="40"/>
                    <a:pt x="37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9050338" y="3309938"/>
              <a:ext cx="109538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23" y="19"/>
                  </a:moveTo>
                  <a:cubicBezTo>
                    <a:pt x="26" y="14"/>
                    <a:pt x="24" y="7"/>
                    <a:pt x="19" y="4"/>
                  </a:cubicBezTo>
                  <a:cubicBezTo>
                    <a:pt x="14" y="0"/>
                    <a:pt x="7" y="2"/>
                    <a:pt x="3" y="7"/>
                  </a:cubicBezTo>
                  <a:cubicBezTo>
                    <a:pt x="0" y="13"/>
                    <a:pt x="2" y="20"/>
                    <a:pt x="7" y="23"/>
                  </a:cubicBezTo>
                  <a:cubicBezTo>
                    <a:pt x="12" y="26"/>
                    <a:pt x="19" y="25"/>
                    <a:pt x="23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9380538" y="3103563"/>
              <a:ext cx="190500" cy="188913"/>
            </a:xfrm>
            <a:custGeom>
              <a:avLst/>
              <a:gdLst/>
              <a:ahLst/>
              <a:cxnLst/>
              <a:rect l="l" t="t" r="r" b="b"/>
              <a:pathLst>
                <a:path w="45" h="44" extrusionOk="0">
                  <a:moveTo>
                    <a:pt x="39" y="32"/>
                  </a:moveTo>
                  <a:cubicBezTo>
                    <a:pt x="45" y="23"/>
                    <a:pt x="42" y="11"/>
                    <a:pt x="33" y="5"/>
                  </a:cubicBezTo>
                  <a:cubicBezTo>
                    <a:pt x="24" y="0"/>
                    <a:pt x="12" y="2"/>
                    <a:pt x="6" y="11"/>
                  </a:cubicBezTo>
                  <a:cubicBezTo>
                    <a:pt x="0" y="21"/>
                    <a:pt x="3" y="32"/>
                    <a:pt x="12" y="38"/>
                  </a:cubicBezTo>
                  <a:cubicBezTo>
                    <a:pt x="21" y="44"/>
                    <a:pt x="33" y="41"/>
                    <a:pt x="39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10537825" y="3629025"/>
              <a:ext cx="180975" cy="179388"/>
            </a:xfrm>
            <a:custGeom>
              <a:avLst/>
              <a:gdLst/>
              <a:ahLst/>
              <a:cxnLst/>
              <a:rect l="l" t="t" r="r" b="b"/>
              <a:pathLst>
                <a:path w="43" h="42" extrusionOk="0">
                  <a:moveTo>
                    <a:pt x="6" y="31"/>
                  </a:moveTo>
                  <a:cubicBezTo>
                    <a:pt x="0" y="22"/>
                    <a:pt x="3" y="11"/>
                    <a:pt x="12" y="5"/>
                  </a:cubicBezTo>
                  <a:cubicBezTo>
                    <a:pt x="21" y="0"/>
                    <a:pt x="32" y="3"/>
                    <a:pt x="38" y="11"/>
                  </a:cubicBezTo>
                  <a:cubicBezTo>
                    <a:pt x="43" y="20"/>
                    <a:pt x="40" y="32"/>
                    <a:pt x="32" y="37"/>
                  </a:cubicBezTo>
                  <a:cubicBezTo>
                    <a:pt x="23" y="42"/>
                    <a:pt x="11" y="40"/>
                    <a:pt x="6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10812463" y="3309938"/>
              <a:ext cx="109538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3" y="19"/>
                  </a:moveTo>
                  <a:cubicBezTo>
                    <a:pt x="0" y="14"/>
                    <a:pt x="1" y="7"/>
                    <a:pt x="7" y="4"/>
                  </a:cubicBezTo>
                  <a:cubicBezTo>
                    <a:pt x="12" y="0"/>
                    <a:pt x="19" y="2"/>
                    <a:pt x="22" y="7"/>
                  </a:cubicBezTo>
                  <a:cubicBezTo>
                    <a:pt x="26" y="13"/>
                    <a:pt x="24" y="20"/>
                    <a:pt x="19" y="23"/>
                  </a:cubicBezTo>
                  <a:cubicBezTo>
                    <a:pt x="13" y="26"/>
                    <a:pt x="6" y="25"/>
                    <a:pt x="3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10401300" y="3103563"/>
              <a:ext cx="187325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6" y="32"/>
                  </a:moveTo>
                  <a:cubicBezTo>
                    <a:pt x="0" y="23"/>
                    <a:pt x="3" y="11"/>
                    <a:pt x="12" y="5"/>
                  </a:cubicBezTo>
                  <a:cubicBezTo>
                    <a:pt x="21" y="0"/>
                    <a:pt x="33" y="2"/>
                    <a:pt x="39" y="11"/>
                  </a:cubicBezTo>
                  <a:cubicBezTo>
                    <a:pt x="44" y="21"/>
                    <a:pt x="41" y="32"/>
                    <a:pt x="32" y="38"/>
                  </a:cubicBezTo>
                  <a:cubicBezTo>
                    <a:pt x="23" y="44"/>
                    <a:pt x="11" y="41"/>
                    <a:pt x="6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7724775" y="3629025"/>
              <a:ext cx="182563" cy="179388"/>
            </a:xfrm>
            <a:custGeom>
              <a:avLst/>
              <a:gdLst/>
              <a:ahLst/>
              <a:cxnLst/>
              <a:rect l="l" t="t" r="r" b="b"/>
              <a:pathLst>
                <a:path w="43" h="42" extrusionOk="0">
                  <a:moveTo>
                    <a:pt x="38" y="31"/>
                  </a:moveTo>
                  <a:cubicBezTo>
                    <a:pt x="43" y="22"/>
                    <a:pt x="40" y="11"/>
                    <a:pt x="32" y="5"/>
                  </a:cubicBezTo>
                  <a:cubicBezTo>
                    <a:pt x="23" y="0"/>
                    <a:pt x="11" y="3"/>
                    <a:pt x="6" y="11"/>
                  </a:cubicBezTo>
                  <a:cubicBezTo>
                    <a:pt x="0" y="20"/>
                    <a:pt x="3" y="32"/>
                    <a:pt x="12" y="37"/>
                  </a:cubicBezTo>
                  <a:cubicBezTo>
                    <a:pt x="21" y="42"/>
                    <a:pt x="32" y="40"/>
                    <a:pt x="38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7526338" y="3309938"/>
              <a:ext cx="109538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22" y="19"/>
                  </a:moveTo>
                  <a:cubicBezTo>
                    <a:pt x="26" y="14"/>
                    <a:pt x="24" y="7"/>
                    <a:pt x="19" y="4"/>
                  </a:cubicBezTo>
                  <a:cubicBezTo>
                    <a:pt x="13" y="0"/>
                    <a:pt x="6" y="2"/>
                    <a:pt x="3" y="7"/>
                  </a:cubicBezTo>
                  <a:cubicBezTo>
                    <a:pt x="0" y="13"/>
                    <a:pt x="1" y="20"/>
                    <a:pt x="7" y="23"/>
                  </a:cubicBezTo>
                  <a:cubicBezTo>
                    <a:pt x="12" y="26"/>
                    <a:pt x="19" y="25"/>
                    <a:pt x="22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7856538" y="3103563"/>
              <a:ext cx="185738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39" y="32"/>
                  </a:moveTo>
                  <a:cubicBezTo>
                    <a:pt x="44" y="23"/>
                    <a:pt x="42" y="11"/>
                    <a:pt x="32" y="5"/>
                  </a:cubicBezTo>
                  <a:cubicBezTo>
                    <a:pt x="23" y="0"/>
                    <a:pt x="11" y="2"/>
                    <a:pt x="6" y="11"/>
                  </a:cubicBezTo>
                  <a:cubicBezTo>
                    <a:pt x="0" y="21"/>
                    <a:pt x="3" y="32"/>
                    <a:pt x="12" y="38"/>
                  </a:cubicBezTo>
                  <a:cubicBezTo>
                    <a:pt x="21" y="44"/>
                    <a:pt x="33" y="41"/>
                    <a:pt x="39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6165850" y="3629025"/>
              <a:ext cx="177800" cy="179388"/>
            </a:xfrm>
            <a:custGeom>
              <a:avLst/>
              <a:gdLst/>
              <a:ahLst/>
              <a:cxnLst/>
              <a:rect l="l" t="t" r="r" b="b"/>
              <a:pathLst>
                <a:path w="42" h="42" extrusionOk="0">
                  <a:moveTo>
                    <a:pt x="5" y="31"/>
                  </a:moveTo>
                  <a:cubicBezTo>
                    <a:pt x="0" y="22"/>
                    <a:pt x="2" y="11"/>
                    <a:pt x="11" y="5"/>
                  </a:cubicBezTo>
                  <a:cubicBezTo>
                    <a:pt x="20" y="0"/>
                    <a:pt x="31" y="3"/>
                    <a:pt x="37" y="11"/>
                  </a:cubicBezTo>
                  <a:cubicBezTo>
                    <a:pt x="42" y="20"/>
                    <a:pt x="40" y="32"/>
                    <a:pt x="31" y="37"/>
                  </a:cubicBezTo>
                  <a:cubicBezTo>
                    <a:pt x="22" y="42"/>
                    <a:pt x="11" y="40"/>
                    <a:pt x="5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6437313" y="3309938"/>
              <a:ext cx="109538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3" y="19"/>
                  </a:moveTo>
                  <a:cubicBezTo>
                    <a:pt x="0" y="14"/>
                    <a:pt x="2" y="7"/>
                    <a:pt x="7" y="4"/>
                  </a:cubicBezTo>
                  <a:cubicBezTo>
                    <a:pt x="12" y="0"/>
                    <a:pt x="19" y="2"/>
                    <a:pt x="23" y="7"/>
                  </a:cubicBezTo>
                  <a:cubicBezTo>
                    <a:pt x="26" y="13"/>
                    <a:pt x="24" y="20"/>
                    <a:pt x="19" y="23"/>
                  </a:cubicBezTo>
                  <a:cubicBezTo>
                    <a:pt x="14" y="26"/>
                    <a:pt x="7" y="25"/>
                    <a:pt x="3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6026150" y="3103563"/>
              <a:ext cx="185738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6" y="32"/>
                  </a:moveTo>
                  <a:cubicBezTo>
                    <a:pt x="0" y="23"/>
                    <a:pt x="3" y="11"/>
                    <a:pt x="12" y="5"/>
                  </a:cubicBezTo>
                  <a:cubicBezTo>
                    <a:pt x="21" y="0"/>
                    <a:pt x="33" y="2"/>
                    <a:pt x="39" y="11"/>
                  </a:cubicBezTo>
                  <a:cubicBezTo>
                    <a:pt x="44" y="21"/>
                    <a:pt x="42" y="32"/>
                    <a:pt x="33" y="38"/>
                  </a:cubicBezTo>
                  <a:cubicBezTo>
                    <a:pt x="24" y="44"/>
                    <a:pt x="12" y="41"/>
                    <a:pt x="6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4657725" y="3629025"/>
              <a:ext cx="177800" cy="179388"/>
            </a:xfrm>
            <a:custGeom>
              <a:avLst/>
              <a:gdLst/>
              <a:ahLst/>
              <a:cxnLst/>
              <a:rect l="l" t="t" r="r" b="b"/>
              <a:pathLst>
                <a:path w="42" h="42" extrusionOk="0">
                  <a:moveTo>
                    <a:pt x="37" y="31"/>
                  </a:moveTo>
                  <a:cubicBezTo>
                    <a:pt x="42" y="22"/>
                    <a:pt x="40" y="11"/>
                    <a:pt x="31" y="5"/>
                  </a:cubicBezTo>
                  <a:cubicBezTo>
                    <a:pt x="22" y="0"/>
                    <a:pt x="11" y="3"/>
                    <a:pt x="5" y="11"/>
                  </a:cubicBezTo>
                  <a:cubicBezTo>
                    <a:pt x="0" y="20"/>
                    <a:pt x="2" y="32"/>
                    <a:pt x="11" y="37"/>
                  </a:cubicBezTo>
                  <a:cubicBezTo>
                    <a:pt x="20" y="42"/>
                    <a:pt x="31" y="40"/>
                    <a:pt x="37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4454525" y="3309938"/>
              <a:ext cx="111125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23" y="19"/>
                  </a:moveTo>
                  <a:cubicBezTo>
                    <a:pt x="26" y="14"/>
                    <a:pt x="24" y="7"/>
                    <a:pt x="19" y="4"/>
                  </a:cubicBezTo>
                  <a:cubicBezTo>
                    <a:pt x="14" y="0"/>
                    <a:pt x="7" y="2"/>
                    <a:pt x="3" y="7"/>
                  </a:cubicBezTo>
                  <a:cubicBezTo>
                    <a:pt x="0" y="13"/>
                    <a:pt x="2" y="20"/>
                    <a:pt x="7" y="23"/>
                  </a:cubicBezTo>
                  <a:cubicBezTo>
                    <a:pt x="12" y="26"/>
                    <a:pt x="19" y="25"/>
                    <a:pt x="23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4789488" y="3103563"/>
              <a:ext cx="185738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38" y="32"/>
                  </a:moveTo>
                  <a:cubicBezTo>
                    <a:pt x="44" y="23"/>
                    <a:pt x="41" y="11"/>
                    <a:pt x="32" y="5"/>
                  </a:cubicBezTo>
                  <a:cubicBezTo>
                    <a:pt x="23" y="0"/>
                    <a:pt x="11" y="2"/>
                    <a:pt x="5" y="11"/>
                  </a:cubicBezTo>
                  <a:cubicBezTo>
                    <a:pt x="0" y="21"/>
                    <a:pt x="2" y="32"/>
                    <a:pt x="11" y="38"/>
                  </a:cubicBezTo>
                  <a:cubicBezTo>
                    <a:pt x="21" y="44"/>
                    <a:pt x="32" y="41"/>
                    <a:pt x="38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095625" y="3629025"/>
              <a:ext cx="180975" cy="179388"/>
            </a:xfrm>
            <a:custGeom>
              <a:avLst/>
              <a:gdLst/>
              <a:ahLst/>
              <a:cxnLst/>
              <a:rect l="l" t="t" r="r" b="b"/>
              <a:pathLst>
                <a:path w="43" h="42" extrusionOk="0">
                  <a:moveTo>
                    <a:pt x="6" y="31"/>
                  </a:moveTo>
                  <a:cubicBezTo>
                    <a:pt x="0" y="22"/>
                    <a:pt x="3" y="11"/>
                    <a:pt x="12" y="5"/>
                  </a:cubicBezTo>
                  <a:cubicBezTo>
                    <a:pt x="20" y="0"/>
                    <a:pt x="32" y="3"/>
                    <a:pt x="37" y="11"/>
                  </a:cubicBezTo>
                  <a:cubicBezTo>
                    <a:pt x="43" y="20"/>
                    <a:pt x="40" y="32"/>
                    <a:pt x="31" y="37"/>
                  </a:cubicBezTo>
                  <a:cubicBezTo>
                    <a:pt x="23" y="42"/>
                    <a:pt x="11" y="40"/>
                    <a:pt x="6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365500" y="3309938"/>
              <a:ext cx="111125" cy="111125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4" y="19"/>
                  </a:moveTo>
                  <a:cubicBezTo>
                    <a:pt x="0" y="14"/>
                    <a:pt x="2" y="7"/>
                    <a:pt x="7" y="4"/>
                  </a:cubicBezTo>
                  <a:cubicBezTo>
                    <a:pt x="13" y="0"/>
                    <a:pt x="20" y="2"/>
                    <a:pt x="23" y="7"/>
                  </a:cubicBezTo>
                  <a:cubicBezTo>
                    <a:pt x="26" y="13"/>
                    <a:pt x="25" y="20"/>
                    <a:pt x="19" y="23"/>
                  </a:cubicBezTo>
                  <a:cubicBezTo>
                    <a:pt x="14" y="26"/>
                    <a:pt x="7" y="25"/>
                    <a:pt x="4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2959100" y="3103563"/>
              <a:ext cx="187325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5" y="32"/>
                  </a:moveTo>
                  <a:cubicBezTo>
                    <a:pt x="0" y="23"/>
                    <a:pt x="3" y="11"/>
                    <a:pt x="12" y="5"/>
                  </a:cubicBezTo>
                  <a:cubicBezTo>
                    <a:pt x="21" y="0"/>
                    <a:pt x="33" y="2"/>
                    <a:pt x="38" y="11"/>
                  </a:cubicBezTo>
                  <a:cubicBezTo>
                    <a:pt x="44" y="21"/>
                    <a:pt x="41" y="32"/>
                    <a:pt x="32" y="38"/>
                  </a:cubicBezTo>
                  <a:cubicBezTo>
                    <a:pt x="23" y="44"/>
                    <a:pt x="11" y="41"/>
                    <a:pt x="5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1620838" y="3629025"/>
              <a:ext cx="182563" cy="179388"/>
            </a:xfrm>
            <a:custGeom>
              <a:avLst/>
              <a:gdLst/>
              <a:ahLst/>
              <a:cxnLst/>
              <a:rect l="l" t="t" r="r" b="b"/>
              <a:pathLst>
                <a:path w="43" h="42" extrusionOk="0">
                  <a:moveTo>
                    <a:pt x="37" y="31"/>
                  </a:moveTo>
                  <a:cubicBezTo>
                    <a:pt x="43" y="22"/>
                    <a:pt x="40" y="11"/>
                    <a:pt x="31" y="5"/>
                  </a:cubicBezTo>
                  <a:cubicBezTo>
                    <a:pt x="23" y="0"/>
                    <a:pt x="11" y="3"/>
                    <a:pt x="6" y="11"/>
                  </a:cubicBezTo>
                  <a:cubicBezTo>
                    <a:pt x="0" y="20"/>
                    <a:pt x="3" y="32"/>
                    <a:pt x="12" y="37"/>
                  </a:cubicBezTo>
                  <a:cubicBezTo>
                    <a:pt x="20" y="42"/>
                    <a:pt x="32" y="40"/>
                    <a:pt x="37" y="3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1422400" y="3309938"/>
              <a:ext cx="104775" cy="111125"/>
            </a:xfrm>
            <a:custGeom>
              <a:avLst/>
              <a:gdLst/>
              <a:ahLst/>
              <a:cxnLst/>
              <a:rect l="l" t="t" r="r" b="b"/>
              <a:pathLst>
                <a:path w="25" h="26" extrusionOk="0">
                  <a:moveTo>
                    <a:pt x="22" y="19"/>
                  </a:moveTo>
                  <a:cubicBezTo>
                    <a:pt x="25" y="14"/>
                    <a:pt x="24" y="7"/>
                    <a:pt x="19" y="4"/>
                  </a:cubicBezTo>
                  <a:cubicBezTo>
                    <a:pt x="13" y="0"/>
                    <a:pt x="6" y="2"/>
                    <a:pt x="3" y="7"/>
                  </a:cubicBezTo>
                  <a:cubicBezTo>
                    <a:pt x="0" y="13"/>
                    <a:pt x="1" y="20"/>
                    <a:pt x="7" y="23"/>
                  </a:cubicBezTo>
                  <a:cubicBezTo>
                    <a:pt x="12" y="26"/>
                    <a:pt x="19" y="25"/>
                    <a:pt x="22" y="19"/>
                  </a:cubicBezTo>
                  <a:close/>
                </a:path>
              </a:pathLst>
            </a:cu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1752600" y="3103563"/>
              <a:ext cx="185738" cy="188913"/>
            </a:xfrm>
            <a:custGeom>
              <a:avLst/>
              <a:gdLst/>
              <a:ahLst/>
              <a:cxnLst/>
              <a:rect l="l" t="t" r="r" b="b"/>
              <a:pathLst>
                <a:path w="44" h="44" extrusionOk="0">
                  <a:moveTo>
                    <a:pt x="39" y="32"/>
                  </a:moveTo>
                  <a:cubicBezTo>
                    <a:pt x="44" y="23"/>
                    <a:pt x="41" y="11"/>
                    <a:pt x="32" y="5"/>
                  </a:cubicBezTo>
                  <a:cubicBezTo>
                    <a:pt x="23" y="0"/>
                    <a:pt x="11" y="2"/>
                    <a:pt x="6" y="11"/>
                  </a:cubicBezTo>
                  <a:cubicBezTo>
                    <a:pt x="0" y="21"/>
                    <a:pt x="3" y="32"/>
                    <a:pt x="12" y="38"/>
                  </a:cubicBezTo>
                  <a:cubicBezTo>
                    <a:pt x="21" y="44"/>
                    <a:pt x="33" y="41"/>
                    <a:pt x="39" y="32"/>
                  </a:cubicBezTo>
                  <a:close/>
                </a:path>
              </a:pathLst>
            </a:custGeom>
            <a:solidFill>
              <a:srgbClr val="F9FED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1" name="Google Shape;541;p16"/>
          <p:cNvSpPr/>
          <p:nvPr/>
        </p:nvSpPr>
        <p:spPr>
          <a:xfrm rot="-1070090">
            <a:off x="-958776" y="90870"/>
            <a:ext cx="3676348" cy="3126052"/>
          </a:xfrm>
          <a:custGeom>
            <a:avLst/>
            <a:gdLst/>
            <a:ahLst/>
            <a:cxnLst/>
            <a:rect l="l" t="t" r="r" b="b"/>
            <a:pathLst>
              <a:path w="593" h="504" extrusionOk="0">
                <a:moveTo>
                  <a:pt x="404" y="0"/>
                </a:moveTo>
                <a:cubicBezTo>
                  <a:pt x="374" y="0"/>
                  <a:pt x="346" y="68"/>
                  <a:pt x="311" y="73"/>
                </a:cubicBezTo>
                <a:cubicBezTo>
                  <a:pt x="311" y="73"/>
                  <a:pt x="310" y="73"/>
                  <a:pt x="310" y="73"/>
                </a:cubicBezTo>
                <a:cubicBezTo>
                  <a:pt x="296" y="73"/>
                  <a:pt x="309" y="40"/>
                  <a:pt x="298" y="34"/>
                </a:cubicBezTo>
                <a:cubicBezTo>
                  <a:pt x="296" y="33"/>
                  <a:pt x="294" y="32"/>
                  <a:pt x="291" y="32"/>
                </a:cubicBezTo>
                <a:cubicBezTo>
                  <a:pt x="277" y="32"/>
                  <a:pt x="255" y="46"/>
                  <a:pt x="233" y="86"/>
                </a:cubicBezTo>
                <a:cubicBezTo>
                  <a:pt x="209" y="133"/>
                  <a:pt x="185" y="195"/>
                  <a:pt x="171" y="195"/>
                </a:cubicBezTo>
                <a:cubicBezTo>
                  <a:pt x="170" y="195"/>
                  <a:pt x="169" y="195"/>
                  <a:pt x="168" y="195"/>
                </a:cubicBezTo>
                <a:cubicBezTo>
                  <a:pt x="154" y="189"/>
                  <a:pt x="151" y="164"/>
                  <a:pt x="130" y="164"/>
                </a:cubicBezTo>
                <a:cubicBezTo>
                  <a:pt x="129" y="164"/>
                  <a:pt x="129" y="164"/>
                  <a:pt x="128" y="164"/>
                </a:cubicBezTo>
                <a:cubicBezTo>
                  <a:pt x="105" y="166"/>
                  <a:pt x="108" y="206"/>
                  <a:pt x="118" y="245"/>
                </a:cubicBezTo>
                <a:cubicBezTo>
                  <a:pt x="128" y="284"/>
                  <a:pt x="134" y="317"/>
                  <a:pt x="118" y="330"/>
                </a:cubicBezTo>
                <a:cubicBezTo>
                  <a:pt x="115" y="332"/>
                  <a:pt x="113" y="333"/>
                  <a:pt x="111" y="333"/>
                </a:cubicBezTo>
                <a:cubicBezTo>
                  <a:pt x="107" y="333"/>
                  <a:pt x="104" y="330"/>
                  <a:pt x="100" y="326"/>
                </a:cubicBezTo>
                <a:cubicBezTo>
                  <a:pt x="96" y="323"/>
                  <a:pt x="92" y="320"/>
                  <a:pt x="84" y="320"/>
                </a:cubicBezTo>
                <a:cubicBezTo>
                  <a:pt x="81" y="320"/>
                  <a:pt x="77" y="320"/>
                  <a:pt x="73" y="322"/>
                </a:cubicBezTo>
                <a:cubicBezTo>
                  <a:pt x="42" y="331"/>
                  <a:pt x="53" y="400"/>
                  <a:pt x="53" y="409"/>
                </a:cubicBezTo>
                <a:cubicBezTo>
                  <a:pt x="53" y="411"/>
                  <a:pt x="53" y="411"/>
                  <a:pt x="53" y="411"/>
                </a:cubicBezTo>
                <a:cubicBezTo>
                  <a:pt x="53" y="411"/>
                  <a:pt x="52" y="409"/>
                  <a:pt x="50" y="407"/>
                </a:cubicBezTo>
                <a:cubicBezTo>
                  <a:pt x="48" y="405"/>
                  <a:pt x="45" y="403"/>
                  <a:pt x="41" y="403"/>
                </a:cubicBezTo>
                <a:cubicBezTo>
                  <a:pt x="37" y="403"/>
                  <a:pt x="32" y="405"/>
                  <a:pt x="26" y="409"/>
                </a:cubicBezTo>
                <a:cubicBezTo>
                  <a:pt x="0" y="427"/>
                  <a:pt x="63" y="486"/>
                  <a:pt x="63" y="486"/>
                </a:cubicBezTo>
                <a:cubicBezTo>
                  <a:pt x="63" y="486"/>
                  <a:pt x="81" y="500"/>
                  <a:pt x="102" y="504"/>
                </a:cubicBezTo>
                <a:cubicBezTo>
                  <a:pt x="103" y="504"/>
                  <a:pt x="104" y="504"/>
                  <a:pt x="105" y="504"/>
                </a:cubicBezTo>
                <a:cubicBezTo>
                  <a:pt x="122" y="504"/>
                  <a:pt x="116" y="482"/>
                  <a:pt x="134" y="474"/>
                </a:cubicBezTo>
                <a:cubicBezTo>
                  <a:pt x="137" y="473"/>
                  <a:pt x="140" y="473"/>
                  <a:pt x="143" y="473"/>
                </a:cubicBezTo>
                <a:cubicBezTo>
                  <a:pt x="152" y="473"/>
                  <a:pt x="164" y="476"/>
                  <a:pt x="177" y="480"/>
                </a:cubicBezTo>
                <a:cubicBezTo>
                  <a:pt x="190" y="484"/>
                  <a:pt x="203" y="487"/>
                  <a:pt x="216" y="487"/>
                </a:cubicBezTo>
                <a:cubicBezTo>
                  <a:pt x="220" y="487"/>
                  <a:pt x="225" y="487"/>
                  <a:pt x="229" y="486"/>
                </a:cubicBezTo>
                <a:cubicBezTo>
                  <a:pt x="259" y="478"/>
                  <a:pt x="216" y="455"/>
                  <a:pt x="230" y="435"/>
                </a:cubicBezTo>
                <a:cubicBezTo>
                  <a:pt x="234" y="431"/>
                  <a:pt x="239" y="429"/>
                  <a:pt x="247" y="429"/>
                </a:cubicBezTo>
                <a:cubicBezTo>
                  <a:pt x="256" y="429"/>
                  <a:pt x="269" y="432"/>
                  <a:pt x="283" y="435"/>
                </a:cubicBezTo>
                <a:cubicBezTo>
                  <a:pt x="297" y="438"/>
                  <a:pt x="312" y="442"/>
                  <a:pt x="327" y="442"/>
                </a:cubicBezTo>
                <a:cubicBezTo>
                  <a:pt x="332" y="442"/>
                  <a:pt x="337" y="441"/>
                  <a:pt x="342" y="440"/>
                </a:cubicBezTo>
                <a:cubicBezTo>
                  <a:pt x="386" y="432"/>
                  <a:pt x="347" y="401"/>
                  <a:pt x="360" y="378"/>
                </a:cubicBezTo>
                <a:cubicBezTo>
                  <a:pt x="373" y="356"/>
                  <a:pt x="476" y="378"/>
                  <a:pt x="505" y="352"/>
                </a:cubicBezTo>
                <a:cubicBezTo>
                  <a:pt x="534" y="326"/>
                  <a:pt x="485" y="318"/>
                  <a:pt x="485" y="299"/>
                </a:cubicBezTo>
                <a:cubicBezTo>
                  <a:pt x="485" y="279"/>
                  <a:pt x="570" y="281"/>
                  <a:pt x="581" y="243"/>
                </a:cubicBezTo>
                <a:cubicBezTo>
                  <a:pt x="593" y="205"/>
                  <a:pt x="529" y="201"/>
                  <a:pt x="531" y="184"/>
                </a:cubicBezTo>
                <a:cubicBezTo>
                  <a:pt x="532" y="166"/>
                  <a:pt x="589" y="148"/>
                  <a:pt x="589" y="128"/>
                </a:cubicBezTo>
                <a:cubicBezTo>
                  <a:pt x="589" y="109"/>
                  <a:pt x="557" y="123"/>
                  <a:pt x="557" y="106"/>
                </a:cubicBezTo>
                <a:cubicBezTo>
                  <a:pt x="557" y="88"/>
                  <a:pt x="593" y="63"/>
                  <a:pt x="580" y="37"/>
                </a:cubicBezTo>
                <a:cubicBezTo>
                  <a:pt x="576" y="30"/>
                  <a:pt x="570" y="27"/>
                  <a:pt x="564" y="27"/>
                </a:cubicBezTo>
                <a:cubicBezTo>
                  <a:pt x="557" y="27"/>
                  <a:pt x="549" y="31"/>
                  <a:pt x="541" y="34"/>
                </a:cubicBezTo>
                <a:cubicBezTo>
                  <a:pt x="533" y="38"/>
                  <a:pt x="526" y="41"/>
                  <a:pt x="521" y="41"/>
                </a:cubicBezTo>
                <a:cubicBezTo>
                  <a:pt x="520" y="41"/>
                  <a:pt x="519" y="41"/>
                  <a:pt x="518" y="41"/>
                </a:cubicBezTo>
                <a:cubicBezTo>
                  <a:pt x="505" y="36"/>
                  <a:pt x="511" y="18"/>
                  <a:pt x="500" y="15"/>
                </a:cubicBezTo>
                <a:cubicBezTo>
                  <a:pt x="499" y="14"/>
                  <a:pt x="499" y="14"/>
                  <a:pt x="499" y="14"/>
                </a:cubicBezTo>
                <a:cubicBezTo>
                  <a:pt x="493" y="14"/>
                  <a:pt x="482" y="23"/>
                  <a:pt x="471" y="32"/>
                </a:cubicBezTo>
                <a:cubicBezTo>
                  <a:pt x="460" y="41"/>
                  <a:pt x="449" y="50"/>
                  <a:pt x="442" y="50"/>
                </a:cubicBezTo>
                <a:cubicBezTo>
                  <a:pt x="441" y="50"/>
                  <a:pt x="440" y="50"/>
                  <a:pt x="440" y="50"/>
                </a:cubicBezTo>
                <a:cubicBezTo>
                  <a:pt x="425" y="47"/>
                  <a:pt x="437" y="3"/>
                  <a:pt x="406" y="0"/>
                </a:cubicBezTo>
                <a:cubicBezTo>
                  <a:pt x="405" y="0"/>
                  <a:pt x="404" y="0"/>
                  <a:pt x="404" y="0"/>
                </a:cubicBezTo>
              </a:path>
            </a:pathLst>
          </a:custGeom>
          <a:solidFill>
            <a:srgbClr val="FEFFF8">
              <a:alpha val="2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2" name="Google Shape;542;p16"/>
          <p:cNvSpPr/>
          <p:nvPr/>
        </p:nvSpPr>
        <p:spPr>
          <a:xfrm rot="1070090" flipH="1">
            <a:off x="9475740" y="90870"/>
            <a:ext cx="3676348" cy="3126052"/>
          </a:xfrm>
          <a:custGeom>
            <a:avLst/>
            <a:gdLst/>
            <a:ahLst/>
            <a:cxnLst/>
            <a:rect l="l" t="t" r="r" b="b"/>
            <a:pathLst>
              <a:path w="593" h="504" extrusionOk="0">
                <a:moveTo>
                  <a:pt x="404" y="0"/>
                </a:moveTo>
                <a:cubicBezTo>
                  <a:pt x="374" y="0"/>
                  <a:pt x="346" y="68"/>
                  <a:pt x="311" y="73"/>
                </a:cubicBezTo>
                <a:cubicBezTo>
                  <a:pt x="311" y="73"/>
                  <a:pt x="310" y="73"/>
                  <a:pt x="310" y="73"/>
                </a:cubicBezTo>
                <a:cubicBezTo>
                  <a:pt x="296" y="73"/>
                  <a:pt x="309" y="40"/>
                  <a:pt x="298" y="34"/>
                </a:cubicBezTo>
                <a:cubicBezTo>
                  <a:pt x="296" y="33"/>
                  <a:pt x="294" y="32"/>
                  <a:pt x="291" y="32"/>
                </a:cubicBezTo>
                <a:cubicBezTo>
                  <a:pt x="277" y="32"/>
                  <a:pt x="255" y="46"/>
                  <a:pt x="233" y="86"/>
                </a:cubicBezTo>
                <a:cubicBezTo>
                  <a:pt x="209" y="133"/>
                  <a:pt x="185" y="195"/>
                  <a:pt x="171" y="195"/>
                </a:cubicBezTo>
                <a:cubicBezTo>
                  <a:pt x="170" y="195"/>
                  <a:pt x="169" y="195"/>
                  <a:pt x="168" y="195"/>
                </a:cubicBezTo>
                <a:cubicBezTo>
                  <a:pt x="154" y="189"/>
                  <a:pt x="151" y="164"/>
                  <a:pt x="130" y="164"/>
                </a:cubicBezTo>
                <a:cubicBezTo>
                  <a:pt x="129" y="164"/>
                  <a:pt x="129" y="164"/>
                  <a:pt x="128" y="164"/>
                </a:cubicBezTo>
                <a:cubicBezTo>
                  <a:pt x="105" y="166"/>
                  <a:pt x="108" y="206"/>
                  <a:pt x="118" y="245"/>
                </a:cubicBezTo>
                <a:cubicBezTo>
                  <a:pt x="128" y="284"/>
                  <a:pt x="134" y="317"/>
                  <a:pt x="118" y="330"/>
                </a:cubicBezTo>
                <a:cubicBezTo>
                  <a:pt x="115" y="332"/>
                  <a:pt x="113" y="333"/>
                  <a:pt x="111" y="333"/>
                </a:cubicBezTo>
                <a:cubicBezTo>
                  <a:pt x="107" y="333"/>
                  <a:pt x="104" y="330"/>
                  <a:pt x="100" y="326"/>
                </a:cubicBezTo>
                <a:cubicBezTo>
                  <a:pt x="96" y="323"/>
                  <a:pt x="92" y="320"/>
                  <a:pt x="84" y="320"/>
                </a:cubicBezTo>
                <a:cubicBezTo>
                  <a:pt x="81" y="320"/>
                  <a:pt x="77" y="320"/>
                  <a:pt x="73" y="322"/>
                </a:cubicBezTo>
                <a:cubicBezTo>
                  <a:pt x="42" y="331"/>
                  <a:pt x="53" y="400"/>
                  <a:pt x="53" y="409"/>
                </a:cubicBezTo>
                <a:cubicBezTo>
                  <a:pt x="53" y="411"/>
                  <a:pt x="53" y="411"/>
                  <a:pt x="53" y="411"/>
                </a:cubicBezTo>
                <a:cubicBezTo>
                  <a:pt x="53" y="411"/>
                  <a:pt x="52" y="409"/>
                  <a:pt x="50" y="407"/>
                </a:cubicBezTo>
                <a:cubicBezTo>
                  <a:pt x="48" y="405"/>
                  <a:pt x="45" y="403"/>
                  <a:pt x="41" y="403"/>
                </a:cubicBezTo>
                <a:cubicBezTo>
                  <a:pt x="37" y="403"/>
                  <a:pt x="32" y="405"/>
                  <a:pt x="26" y="409"/>
                </a:cubicBezTo>
                <a:cubicBezTo>
                  <a:pt x="0" y="427"/>
                  <a:pt x="63" y="486"/>
                  <a:pt x="63" y="486"/>
                </a:cubicBezTo>
                <a:cubicBezTo>
                  <a:pt x="63" y="486"/>
                  <a:pt x="81" y="500"/>
                  <a:pt x="102" y="504"/>
                </a:cubicBezTo>
                <a:cubicBezTo>
                  <a:pt x="103" y="504"/>
                  <a:pt x="104" y="504"/>
                  <a:pt x="105" y="504"/>
                </a:cubicBezTo>
                <a:cubicBezTo>
                  <a:pt x="122" y="504"/>
                  <a:pt x="116" y="482"/>
                  <a:pt x="134" y="474"/>
                </a:cubicBezTo>
                <a:cubicBezTo>
                  <a:pt x="137" y="473"/>
                  <a:pt x="140" y="473"/>
                  <a:pt x="143" y="473"/>
                </a:cubicBezTo>
                <a:cubicBezTo>
                  <a:pt x="152" y="473"/>
                  <a:pt x="164" y="476"/>
                  <a:pt x="177" y="480"/>
                </a:cubicBezTo>
                <a:cubicBezTo>
                  <a:pt x="190" y="484"/>
                  <a:pt x="203" y="487"/>
                  <a:pt x="216" y="487"/>
                </a:cubicBezTo>
                <a:cubicBezTo>
                  <a:pt x="220" y="487"/>
                  <a:pt x="225" y="487"/>
                  <a:pt x="229" y="486"/>
                </a:cubicBezTo>
                <a:cubicBezTo>
                  <a:pt x="259" y="478"/>
                  <a:pt x="216" y="455"/>
                  <a:pt x="230" y="435"/>
                </a:cubicBezTo>
                <a:cubicBezTo>
                  <a:pt x="234" y="431"/>
                  <a:pt x="239" y="429"/>
                  <a:pt x="247" y="429"/>
                </a:cubicBezTo>
                <a:cubicBezTo>
                  <a:pt x="256" y="429"/>
                  <a:pt x="269" y="432"/>
                  <a:pt x="283" y="435"/>
                </a:cubicBezTo>
                <a:cubicBezTo>
                  <a:pt x="297" y="438"/>
                  <a:pt x="312" y="442"/>
                  <a:pt x="327" y="442"/>
                </a:cubicBezTo>
                <a:cubicBezTo>
                  <a:pt x="332" y="442"/>
                  <a:pt x="337" y="441"/>
                  <a:pt x="342" y="440"/>
                </a:cubicBezTo>
                <a:cubicBezTo>
                  <a:pt x="386" y="432"/>
                  <a:pt x="347" y="401"/>
                  <a:pt x="360" y="378"/>
                </a:cubicBezTo>
                <a:cubicBezTo>
                  <a:pt x="373" y="356"/>
                  <a:pt x="476" y="378"/>
                  <a:pt x="505" y="352"/>
                </a:cubicBezTo>
                <a:cubicBezTo>
                  <a:pt x="534" y="326"/>
                  <a:pt x="485" y="318"/>
                  <a:pt x="485" y="299"/>
                </a:cubicBezTo>
                <a:cubicBezTo>
                  <a:pt x="485" y="279"/>
                  <a:pt x="570" y="281"/>
                  <a:pt x="581" y="243"/>
                </a:cubicBezTo>
                <a:cubicBezTo>
                  <a:pt x="593" y="205"/>
                  <a:pt x="529" y="201"/>
                  <a:pt x="531" y="184"/>
                </a:cubicBezTo>
                <a:cubicBezTo>
                  <a:pt x="532" y="166"/>
                  <a:pt x="589" y="148"/>
                  <a:pt x="589" y="128"/>
                </a:cubicBezTo>
                <a:cubicBezTo>
                  <a:pt x="589" y="109"/>
                  <a:pt x="557" y="123"/>
                  <a:pt x="557" y="106"/>
                </a:cubicBezTo>
                <a:cubicBezTo>
                  <a:pt x="557" y="88"/>
                  <a:pt x="593" y="63"/>
                  <a:pt x="580" y="37"/>
                </a:cubicBezTo>
                <a:cubicBezTo>
                  <a:pt x="576" y="30"/>
                  <a:pt x="570" y="27"/>
                  <a:pt x="564" y="27"/>
                </a:cubicBezTo>
                <a:cubicBezTo>
                  <a:pt x="557" y="27"/>
                  <a:pt x="549" y="31"/>
                  <a:pt x="541" y="34"/>
                </a:cubicBezTo>
                <a:cubicBezTo>
                  <a:pt x="533" y="38"/>
                  <a:pt x="526" y="41"/>
                  <a:pt x="521" y="41"/>
                </a:cubicBezTo>
                <a:cubicBezTo>
                  <a:pt x="520" y="41"/>
                  <a:pt x="519" y="41"/>
                  <a:pt x="518" y="41"/>
                </a:cubicBezTo>
                <a:cubicBezTo>
                  <a:pt x="505" y="36"/>
                  <a:pt x="511" y="18"/>
                  <a:pt x="500" y="15"/>
                </a:cubicBezTo>
                <a:cubicBezTo>
                  <a:pt x="499" y="14"/>
                  <a:pt x="499" y="14"/>
                  <a:pt x="499" y="14"/>
                </a:cubicBezTo>
                <a:cubicBezTo>
                  <a:pt x="493" y="14"/>
                  <a:pt x="482" y="23"/>
                  <a:pt x="471" y="32"/>
                </a:cubicBezTo>
                <a:cubicBezTo>
                  <a:pt x="460" y="41"/>
                  <a:pt x="449" y="50"/>
                  <a:pt x="442" y="50"/>
                </a:cubicBezTo>
                <a:cubicBezTo>
                  <a:pt x="441" y="50"/>
                  <a:pt x="440" y="50"/>
                  <a:pt x="440" y="50"/>
                </a:cubicBezTo>
                <a:cubicBezTo>
                  <a:pt x="425" y="47"/>
                  <a:pt x="437" y="3"/>
                  <a:pt x="406" y="0"/>
                </a:cubicBezTo>
                <a:cubicBezTo>
                  <a:pt x="405" y="0"/>
                  <a:pt x="404" y="0"/>
                  <a:pt x="404" y="0"/>
                </a:cubicBezTo>
              </a:path>
            </a:pathLst>
          </a:custGeom>
          <a:solidFill>
            <a:srgbClr val="FEFFF8">
              <a:alpha val="2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3" name="Google Shape;543;p16"/>
          <p:cNvSpPr txBox="1"/>
          <p:nvPr/>
        </p:nvSpPr>
        <p:spPr>
          <a:xfrm>
            <a:off x="4169450" y="3174200"/>
            <a:ext cx="4915800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800" b="1">
                <a:solidFill>
                  <a:srgbClr val="F2F2F2"/>
                </a:solidFill>
              </a:rPr>
              <a:t>一、 運用腦圖，確定焦點問題</a:t>
            </a:r>
            <a:endParaRPr sz="2800" b="1"/>
          </a:p>
        </p:txBody>
      </p:sp>
      <p:sp>
        <p:nvSpPr>
          <p:cNvPr id="544" name="Google Shape;544;p16"/>
          <p:cNvSpPr txBox="1"/>
          <p:nvPr/>
        </p:nvSpPr>
        <p:spPr>
          <a:xfrm>
            <a:off x="4165950" y="4197225"/>
            <a:ext cx="6464700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800" b="1">
                <a:solidFill>
                  <a:srgbClr val="F2F2F2"/>
                </a:solidFill>
              </a:rPr>
              <a:t>二、 搜集資料的途徑及研究方法</a:t>
            </a:r>
            <a:endParaRPr sz="2800" b="1"/>
          </a:p>
        </p:txBody>
      </p:sp>
      <p:sp>
        <p:nvSpPr>
          <p:cNvPr id="545" name="Google Shape;545;p16"/>
          <p:cNvSpPr txBox="1"/>
          <p:nvPr/>
        </p:nvSpPr>
        <p:spPr>
          <a:xfrm>
            <a:off x="4165950" y="5219800"/>
            <a:ext cx="5007300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800" b="1">
                <a:solidFill>
                  <a:srgbClr val="F2F2F2"/>
                </a:solidFill>
              </a:rPr>
              <a:t>三、 如何運用不同的說明手法</a:t>
            </a:r>
            <a:endParaRPr sz="2800" b="1"/>
          </a:p>
        </p:txBody>
      </p:sp>
      <p:grpSp>
        <p:nvGrpSpPr>
          <p:cNvPr id="546" name="Google Shape;546;p16"/>
          <p:cNvGrpSpPr/>
          <p:nvPr/>
        </p:nvGrpSpPr>
        <p:grpSpPr>
          <a:xfrm rot="9300757">
            <a:off x="4115045" y="-1125893"/>
            <a:ext cx="4287059" cy="4601505"/>
            <a:chOff x="5162550" y="2620963"/>
            <a:chExt cx="2185988" cy="2346325"/>
          </a:xfrm>
        </p:grpSpPr>
        <p:sp>
          <p:nvSpPr>
            <p:cNvPr id="547" name="Google Shape;547;p16"/>
            <p:cNvSpPr/>
            <p:nvPr/>
          </p:nvSpPr>
          <p:spPr>
            <a:xfrm>
              <a:off x="5243513" y="2620963"/>
              <a:ext cx="2105025" cy="2346325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5243513" y="2620963"/>
              <a:ext cx="1957388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4" name="Google Shape;554;p16"/>
          <p:cNvGrpSpPr/>
          <p:nvPr/>
        </p:nvGrpSpPr>
        <p:grpSpPr>
          <a:xfrm>
            <a:off x="3567779" y="4089290"/>
            <a:ext cx="601663" cy="679450"/>
            <a:chOff x="5775325" y="3106738"/>
            <a:chExt cx="601663" cy="679450"/>
          </a:xfrm>
        </p:grpSpPr>
        <p:sp>
          <p:nvSpPr>
            <p:cNvPr id="555" name="Google Shape;555;p1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8" name="Google Shape;588;p16"/>
          <p:cNvSpPr txBox="1"/>
          <p:nvPr/>
        </p:nvSpPr>
        <p:spPr>
          <a:xfrm>
            <a:off x="5144428" y="637373"/>
            <a:ext cx="192552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800" b="1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目   錄</a:t>
            </a:r>
            <a:endParaRPr/>
          </a:p>
        </p:txBody>
      </p:sp>
      <p:grpSp>
        <p:nvGrpSpPr>
          <p:cNvPr id="589" name="Google Shape;589;p16"/>
          <p:cNvGrpSpPr/>
          <p:nvPr/>
        </p:nvGrpSpPr>
        <p:grpSpPr>
          <a:xfrm>
            <a:off x="3567776" y="3049602"/>
            <a:ext cx="601663" cy="679450"/>
            <a:chOff x="5775325" y="3106738"/>
            <a:chExt cx="601663" cy="679450"/>
          </a:xfrm>
        </p:grpSpPr>
        <p:sp>
          <p:nvSpPr>
            <p:cNvPr id="590" name="Google Shape;590;p1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3" name="Google Shape;623;p16"/>
          <p:cNvGrpSpPr/>
          <p:nvPr/>
        </p:nvGrpSpPr>
        <p:grpSpPr>
          <a:xfrm>
            <a:off x="3567779" y="5143590"/>
            <a:ext cx="601663" cy="679450"/>
            <a:chOff x="5775325" y="3106738"/>
            <a:chExt cx="601663" cy="679450"/>
          </a:xfrm>
        </p:grpSpPr>
        <p:sp>
          <p:nvSpPr>
            <p:cNvPr id="624" name="Google Shape;624;p1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657" name="Google Shape;657;p16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16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4</a:t>
            </a: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17"/>
          <p:cNvSpPr/>
          <p:nvPr/>
        </p:nvSpPr>
        <p:spPr>
          <a:xfrm>
            <a:off x="0" y="-2737"/>
            <a:ext cx="12192000" cy="6858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64" name="Google Shape;664;p17"/>
          <p:cNvGrpSpPr/>
          <p:nvPr/>
        </p:nvGrpSpPr>
        <p:grpSpPr>
          <a:xfrm>
            <a:off x="5076987" y="4693020"/>
            <a:ext cx="1846263" cy="2781300"/>
            <a:chOff x="2093404" y="746973"/>
            <a:chExt cx="1846263" cy="2781300"/>
          </a:xfrm>
        </p:grpSpPr>
        <p:sp>
          <p:nvSpPr>
            <p:cNvPr id="665" name="Google Shape;665;p17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6" name="Google Shape;666;p17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17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17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17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17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1" name="Google Shape;671;p17"/>
          <p:cNvGrpSpPr/>
          <p:nvPr/>
        </p:nvGrpSpPr>
        <p:grpSpPr>
          <a:xfrm rot="10228078">
            <a:off x="6455487" y="-370844"/>
            <a:ext cx="2186003" cy="2346340"/>
            <a:chOff x="5162550" y="2620963"/>
            <a:chExt cx="2185988" cy="2346324"/>
          </a:xfrm>
        </p:grpSpPr>
        <p:sp>
          <p:nvSpPr>
            <p:cNvPr id="672" name="Google Shape;672;p17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17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17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17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17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17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17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9" name="Google Shape;679;p17"/>
          <p:cNvGrpSpPr/>
          <p:nvPr/>
        </p:nvGrpSpPr>
        <p:grpSpPr>
          <a:xfrm>
            <a:off x="7585425" y="4844020"/>
            <a:ext cx="1298576" cy="1169988"/>
            <a:chOff x="5521325" y="3009900"/>
            <a:chExt cx="1298576" cy="1169988"/>
          </a:xfrm>
        </p:grpSpPr>
        <p:sp>
          <p:nvSpPr>
            <p:cNvPr id="680" name="Google Shape;680;p17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17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82" name="Google Shape;682;p17"/>
          <p:cNvGrpSpPr/>
          <p:nvPr/>
        </p:nvGrpSpPr>
        <p:grpSpPr>
          <a:xfrm rot="7530502">
            <a:off x="6893242" y="3116530"/>
            <a:ext cx="992151" cy="1250904"/>
            <a:chOff x="5491163" y="2692400"/>
            <a:chExt cx="992188" cy="1250951"/>
          </a:xfrm>
        </p:grpSpPr>
        <p:sp>
          <p:nvSpPr>
            <p:cNvPr id="683" name="Google Shape;683;p17"/>
            <p:cNvSpPr/>
            <p:nvPr/>
          </p:nvSpPr>
          <p:spPr>
            <a:xfrm>
              <a:off x="5491164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17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17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17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17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17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17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17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17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17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17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17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95" name="Google Shape;695;p17"/>
          <p:cNvGrpSpPr/>
          <p:nvPr/>
        </p:nvGrpSpPr>
        <p:grpSpPr>
          <a:xfrm rot="5776501">
            <a:off x="9164539" y="3091179"/>
            <a:ext cx="1846247" cy="2781276"/>
            <a:chOff x="2093404" y="746973"/>
            <a:chExt cx="1846263" cy="2781300"/>
          </a:xfrm>
        </p:grpSpPr>
        <p:sp>
          <p:nvSpPr>
            <p:cNvPr id="696" name="Google Shape;696;p17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17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17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17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17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17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02" name="Google Shape;702;p17"/>
          <p:cNvGrpSpPr/>
          <p:nvPr/>
        </p:nvGrpSpPr>
        <p:grpSpPr>
          <a:xfrm rot="-2273524">
            <a:off x="10506264" y="5274659"/>
            <a:ext cx="992227" cy="1251000"/>
            <a:chOff x="5491163" y="2692400"/>
            <a:chExt cx="992188" cy="1250951"/>
          </a:xfrm>
        </p:grpSpPr>
        <p:sp>
          <p:nvSpPr>
            <p:cNvPr id="703" name="Google Shape;703;p17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17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17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17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17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17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17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17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17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17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17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17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5" name="Google Shape;715;p17"/>
          <p:cNvGrpSpPr/>
          <p:nvPr/>
        </p:nvGrpSpPr>
        <p:grpSpPr>
          <a:xfrm rot="6990059">
            <a:off x="11369630" y="-219070"/>
            <a:ext cx="1298537" cy="1169953"/>
            <a:chOff x="5521325" y="3009900"/>
            <a:chExt cx="1298576" cy="1169988"/>
          </a:xfrm>
        </p:grpSpPr>
        <p:sp>
          <p:nvSpPr>
            <p:cNvPr id="716" name="Google Shape;716;p17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17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8" name="Google Shape;718;p17"/>
          <p:cNvGrpSpPr/>
          <p:nvPr/>
        </p:nvGrpSpPr>
        <p:grpSpPr>
          <a:xfrm rot="4608522">
            <a:off x="8986727" y="1350058"/>
            <a:ext cx="992174" cy="1250934"/>
            <a:chOff x="5491163" y="2692400"/>
            <a:chExt cx="992188" cy="1250951"/>
          </a:xfrm>
        </p:grpSpPr>
        <p:sp>
          <p:nvSpPr>
            <p:cNvPr id="719" name="Google Shape;719;p17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0" name="Google Shape;720;p17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17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17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17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17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17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17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17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17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17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17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1" name="Google Shape;731;p17"/>
          <p:cNvGrpSpPr/>
          <p:nvPr/>
        </p:nvGrpSpPr>
        <p:grpSpPr>
          <a:xfrm rot="-6719639">
            <a:off x="10484424" y="1358714"/>
            <a:ext cx="2185933" cy="2346266"/>
            <a:chOff x="5162550" y="2620963"/>
            <a:chExt cx="2185988" cy="2346324"/>
          </a:xfrm>
        </p:grpSpPr>
        <p:sp>
          <p:nvSpPr>
            <p:cNvPr id="732" name="Google Shape;732;p17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17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17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17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17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17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17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9" name="Google Shape;739;p17"/>
          <p:cNvGrpSpPr/>
          <p:nvPr/>
        </p:nvGrpSpPr>
        <p:grpSpPr>
          <a:xfrm>
            <a:off x="6736262" y="841940"/>
            <a:ext cx="601663" cy="679450"/>
            <a:chOff x="5775325" y="3106738"/>
            <a:chExt cx="601663" cy="679450"/>
          </a:xfrm>
        </p:grpSpPr>
        <p:sp>
          <p:nvSpPr>
            <p:cNvPr id="740" name="Google Shape;740;p1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1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1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1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1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1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1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1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1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1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1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1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1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1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1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1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1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1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1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1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1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1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1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1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1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1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1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1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1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1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1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1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1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73" name="Google Shape;773;p17"/>
          <p:cNvGrpSpPr/>
          <p:nvPr/>
        </p:nvGrpSpPr>
        <p:grpSpPr>
          <a:xfrm rot="-3056520">
            <a:off x="10162070" y="4241375"/>
            <a:ext cx="601656" cy="679443"/>
            <a:chOff x="5775325" y="3106738"/>
            <a:chExt cx="601663" cy="679450"/>
          </a:xfrm>
        </p:grpSpPr>
        <p:sp>
          <p:nvSpPr>
            <p:cNvPr id="774" name="Google Shape;774;p1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1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1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1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1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1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1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1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1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1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1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1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1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1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1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1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1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1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1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1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1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1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1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1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1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1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1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1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1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1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1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1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1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07" name="Google Shape;807;p17"/>
          <p:cNvGrpSpPr/>
          <p:nvPr/>
        </p:nvGrpSpPr>
        <p:grpSpPr>
          <a:xfrm rot="362340">
            <a:off x="11607997" y="343983"/>
            <a:ext cx="601632" cy="679415"/>
            <a:chOff x="5775325" y="3106738"/>
            <a:chExt cx="601663" cy="679450"/>
          </a:xfrm>
        </p:grpSpPr>
        <p:sp>
          <p:nvSpPr>
            <p:cNvPr id="808" name="Google Shape;808;p1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1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1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1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1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1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1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1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1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1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1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1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1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1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1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1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1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1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1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1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1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1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1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1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2" name="Google Shape;832;p1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3" name="Google Shape;833;p1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1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1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1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1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1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1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1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1" name="Google Shape;841;p17"/>
          <p:cNvSpPr/>
          <p:nvPr/>
        </p:nvSpPr>
        <p:spPr>
          <a:xfrm>
            <a:off x="7654999" y="2502869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2" name="Google Shape;842;p17"/>
          <p:cNvSpPr/>
          <p:nvPr/>
        </p:nvSpPr>
        <p:spPr>
          <a:xfrm>
            <a:off x="8195623" y="3993166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3" name="Google Shape;843;p17"/>
          <p:cNvSpPr/>
          <p:nvPr/>
        </p:nvSpPr>
        <p:spPr>
          <a:xfrm>
            <a:off x="6840508" y="484402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4" name="Google Shape;844;p17"/>
          <p:cNvSpPr/>
          <p:nvPr/>
        </p:nvSpPr>
        <p:spPr>
          <a:xfrm>
            <a:off x="8570616" y="4463496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5" name="Google Shape;845;p17"/>
          <p:cNvSpPr/>
          <p:nvPr/>
        </p:nvSpPr>
        <p:spPr>
          <a:xfrm>
            <a:off x="9430110" y="2935673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6" name="Google Shape;846;p17"/>
          <p:cNvSpPr/>
          <p:nvPr/>
        </p:nvSpPr>
        <p:spPr>
          <a:xfrm>
            <a:off x="9422563" y="67841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7" name="Google Shape;847;p17"/>
          <p:cNvSpPr/>
          <p:nvPr/>
        </p:nvSpPr>
        <p:spPr>
          <a:xfrm>
            <a:off x="11135552" y="125616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8" name="Google Shape;848;p17"/>
          <p:cNvSpPr/>
          <p:nvPr/>
        </p:nvSpPr>
        <p:spPr>
          <a:xfrm>
            <a:off x="8853493" y="2562324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9" name="Google Shape;849;p17"/>
          <p:cNvSpPr/>
          <p:nvPr/>
        </p:nvSpPr>
        <p:spPr>
          <a:xfrm>
            <a:off x="6628333" y="2429609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0" name="Google Shape;850;p17"/>
          <p:cNvSpPr/>
          <p:nvPr/>
        </p:nvSpPr>
        <p:spPr>
          <a:xfrm>
            <a:off x="10055121" y="1172858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1" name="Google Shape;851;p17"/>
          <p:cNvSpPr/>
          <p:nvPr/>
        </p:nvSpPr>
        <p:spPr>
          <a:xfrm>
            <a:off x="8539762" y="1609241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2" name="Google Shape;852;p17"/>
          <p:cNvSpPr/>
          <p:nvPr/>
        </p:nvSpPr>
        <p:spPr>
          <a:xfrm>
            <a:off x="8491083" y="3498617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3" name="Google Shape;853;p17"/>
          <p:cNvSpPr/>
          <p:nvPr/>
        </p:nvSpPr>
        <p:spPr>
          <a:xfrm>
            <a:off x="10378785" y="2262226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4" name="Google Shape;854;p17"/>
          <p:cNvSpPr/>
          <p:nvPr/>
        </p:nvSpPr>
        <p:spPr>
          <a:xfrm>
            <a:off x="11673741" y="4252467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5" name="Google Shape;855;p17"/>
          <p:cNvSpPr/>
          <p:nvPr/>
        </p:nvSpPr>
        <p:spPr>
          <a:xfrm>
            <a:off x="7704488" y="4543502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6" name="Google Shape;856;p17"/>
          <p:cNvSpPr/>
          <p:nvPr/>
        </p:nvSpPr>
        <p:spPr>
          <a:xfrm>
            <a:off x="312743" y="503622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7" name="Google Shape;857;p17"/>
          <p:cNvSpPr/>
          <p:nvPr/>
        </p:nvSpPr>
        <p:spPr>
          <a:xfrm>
            <a:off x="593786" y="311715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8" name="Google Shape;858;p17"/>
          <p:cNvSpPr txBox="1"/>
          <p:nvPr/>
        </p:nvSpPr>
        <p:spPr>
          <a:xfrm>
            <a:off x="663675" y="2543863"/>
            <a:ext cx="65472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9600" b="1">
                <a:solidFill>
                  <a:srgbClr val="69A200"/>
                </a:solidFill>
              </a:rPr>
              <a:t>專題報告</a:t>
            </a:r>
            <a:endParaRPr sz="9600" b="1"/>
          </a:p>
        </p:txBody>
      </p:sp>
      <p:pic>
        <p:nvPicPr>
          <p:cNvPr id="859" name="Google Shape;859;p17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860" name="Google Shape;860;p17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5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E7E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66" name="Google Shape;866;p18"/>
          <p:cNvGrpSpPr/>
          <p:nvPr/>
        </p:nvGrpSpPr>
        <p:grpSpPr>
          <a:xfrm>
            <a:off x="-966930" y="-703264"/>
            <a:ext cx="4949822" cy="8652010"/>
            <a:chOff x="-966930" y="-703264"/>
            <a:chExt cx="4949822" cy="8652010"/>
          </a:xfrm>
        </p:grpSpPr>
        <p:grpSp>
          <p:nvGrpSpPr>
            <p:cNvPr id="867" name="Google Shape;867;p18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868" name="Google Shape;868;p18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9" name="Google Shape;869;p18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70" name="Google Shape;870;p18"/>
            <p:cNvGrpSpPr/>
            <p:nvPr/>
          </p:nvGrpSpPr>
          <p:grpSpPr>
            <a:xfrm rot="1402821">
              <a:off x="809568" y="4915302"/>
              <a:ext cx="1846263" cy="2781300"/>
              <a:chOff x="2093404" y="746973"/>
              <a:chExt cx="1846263" cy="2781300"/>
            </a:xfrm>
          </p:grpSpPr>
          <p:sp>
            <p:nvSpPr>
              <p:cNvPr id="871" name="Google Shape;871;p18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18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18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18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18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6" name="Google Shape;876;p18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77" name="Google Shape;877;p18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878" name="Google Shape;878;p18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18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18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18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18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3" name="Google Shape;883;p18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4" name="Google Shape;884;p18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5" name="Google Shape;885;p18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6" name="Google Shape;886;p18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7" name="Google Shape;887;p18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8" name="Google Shape;888;p18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9" name="Google Shape;889;p18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90" name="Google Shape;890;p18"/>
            <p:cNvGrpSpPr/>
            <p:nvPr/>
          </p:nvGrpSpPr>
          <p:grpSpPr>
            <a:xfrm rot="1560013">
              <a:off x="-563265" y="2246936"/>
              <a:ext cx="2185988" cy="2346325"/>
              <a:chOff x="5162550" y="2620963"/>
              <a:chExt cx="2185988" cy="2346325"/>
            </a:xfrm>
          </p:grpSpPr>
          <p:sp>
            <p:nvSpPr>
              <p:cNvPr id="891" name="Google Shape;891;p18"/>
              <p:cNvSpPr/>
              <p:nvPr/>
            </p:nvSpPr>
            <p:spPr>
              <a:xfrm>
                <a:off x="5243513" y="2620963"/>
                <a:ext cx="2105025" cy="2346325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18"/>
              <p:cNvSpPr/>
              <p:nvPr/>
            </p:nvSpPr>
            <p:spPr>
              <a:xfrm>
                <a:off x="5243513" y="2620963"/>
                <a:ext cx="1957388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18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18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5" name="Google Shape;895;p18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6" name="Google Shape;896;p18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7" name="Google Shape;897;p18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98" name="Google Shape;898;p18"/>
            <p:cNvGrpSpPr/>
            <p:nvPr/>
          </p:nvGrpSpPr>
          <p:grpSpPr>
            <a:xfrm rot="-4527087">
              <a:off x="791435" y="1295223"/>
              <a:ext cx="1298576" cy="1169988"/>
              <a:chOff x="5521325" y="3009900"/>
              <a:chExt cx="1298576" cy="1169988"/>
            </a:xfrm>
          </p:grpSpPr>
          <p:sp>
            <p:nvSpPr>
              <p:cNvPr id="899" name="Google Shape;899;p18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0" name="Google Shape;900;p18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01" name="Google Shape;901;p18"/>
            <p:cNvGrpSpPr/>
            <p:nvPr/>
          </p:nvGrpSpPr>
          <p:grpSpPr>
            <a:xfrm rot="-8334198">
              <a:off x="-6452" y="-454206"/>
              <a:ext cx="1436852" cy="1811584"/>
              <a:chOff x="5491163" y="2692400"/>
              <a:chExt cx="992188" cy="1250951"/>
            </a:xfrm>
          </p:grpSpPr>
          <p:sp>
            <p:nvSpPr>
              <p:cNvPr id="902" name="Google Shape;902;p18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3" name="Google Shape;903;p18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18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18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18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18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18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18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0" name="Google Shape;910;p18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1" name="Google Shape;911;p18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2" name="Google Shape;912;p18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3" name="Google Shape;913;p18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14" name="Google Shape;914;p18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915" name="Google Shape;915;p18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18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18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18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18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18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18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18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18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18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18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18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18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18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18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18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18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18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18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18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18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18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18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18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18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18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18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2" name="Google Shape;942;p18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3" name="Google Shape;943;p18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4" name="Google Shape;944;p18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5" name="Google Shape;945;p18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6" name="Google Shape;946;p18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7" name="Google Shape;947;p18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48" name="Google Shape;948;p18"/>
            <p:cNvGrpSpPr/>
            <p:nvPr/>
          </p:nvGrpSpPr>
          <p:grpSpPr>
            <a:xfrm rot="763662">
              <a:off x="1191355" y="1593026"/>
              <a:ext cx="399039" cy="450629"/>
              <a:chOff x="5775325" y="3106738"/>
              <a:chExt cx="601663" cy="679450"/>
            </a:xfrm>
          </p:grpSpPr>
          <p:sp>
            <p:nvSpPr>
              <p:cNvPr id="949" name="Google Shape;949;p18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0" name="Google Shape;950;p18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1" name="Google Shape;951;p18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2" name="Google Shape;952;p18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3" name="Google Shape;953;p18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4" name="Google Shape;954;p18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5" name="Google Shape;955;p18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6" name="Google Shape;956;p18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7" name="Google Shape;957;p18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8" name="Google Shape;958;p18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9" name="Google Shape;959;p18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0" name="Google Shape;960;p18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1" name="Google Shape;961;p18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2" name="Google Shape;962;p18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3" name="Google Shape;963;p18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4" name="Google Shape;964;p18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5" name="Google Shape;965;p18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6" name="Google Shape;966;p18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7" name="Google Shape;967;p18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8" name="Google Shape;968;p18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9" name="Google Shape;969;p18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0" name="Google Shape;970;p18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1" name="Google Shape;971;p18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2" name="Google Shape;972;p18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3" name="Google Shape;973;p18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4" name="Google Shape;974;p18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5" name="Google Shape;975;p18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6" name="Google Shape;976;p18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7" name="Google Shape;977;p18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8" name="Google Shape;978;p18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9" name="Google Shape;979;p18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0" name="Google Shape;980;p18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1" name="Google Shape;981;p18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82" name="Google Shape;982;p18"/>
            <p:cNvSpPr/>
            <p:nvPr/>
          </p:nvSpPr>
          <p:spPr>
            <a:xfrm>
              <a:off x="1253063" y="2542322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18"/>
            <p:cNvSpPr/>
            <p:nvPr/>
          </p:nvSpPr>
          <p:spPr>
            <a:xfrm>
              <a:off x="1006279" y="4677929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18"/>
            <p:cNvSpPr/>
            <p:nvPr/>
          </p:nvSpPr>
          <p:spPr>
            <a:xfrm>
              <a:off x="1352479" y="5137505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8"/>
            <p:cNvSpPr/>
            <p:nvPr/>
          </p:nvSpPr>
          <p:spPr>
            <a:xfrm>
              <a:off x="1919962" y="4855080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6" name="Google Shape;986;p18"/>
            <p:cNvSpPr/>
            <p:nvPr/>
          </p:nvSpPr>
          <p:spPr>
            <a:xfrm>
              <a:off x="729780" y="1987778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7" name="Google Shape;987;p18"/>
          <p:cNvGrpSpPr/>
          <p:nvPr/>
        </p:nvGrpSpPr>
        <p:grpSpPr>
          <a:xfrm flipH="1">
            <a:off x="8244403" y="-703264"/>
            <a:ext cx="4949822" cy="8652010"/>
            <a:chOff x="-966930" y="-703264"/>
            <a:chExt cx="4949822" cy="8652010"/>
          </a:xfrm>
        </p:grpSpPr>
        <p:grpSp>
          <p:nvGrpSpPr>
            <p:cNvPr id="988" name="Google Shape;988;p18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989" name="Google Shape;989;p18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0" name="Google Shape;990;p18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91" name="Google Shape;991;p18"/>
            <p:cNvGrpSpPr/>
            <p:nvPr/>
          </p:nvGrpSpPr>
          <p:grpSpPr>
            <a:xfrm rot="1402821">
              <a:off x="809568" y="4915302"/>
              <a:ext cx="1846263" cy="2781300"/>
              <a:chOff x="2093404" y="746973"/>
              <a:chExt cx="1846263" cy="2781300"/>
            </a:xfrm>
          </p:grpSpPr>
          <p:sp>
            <p:nvSpPr>
              <p:cNvPr id="992" name="Google Shape;992;p18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3" name="Google Shape;993;p18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4" name="Google Shape;994;p18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5" name="Google Shape;995;p18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6" name="Google Shape;996;p18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7" name="Google Shape;997;p18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98" name="Google Shape;998;p18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999" name="Google Shape;999;p18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0" name="Google Shape;1000;p18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1" name="Google Shape;1001;p18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2" name="Google Shape;1002;p18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3" name="Google Shape;1003;p18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4" name="Google Shape;1004;p18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5" name="Google Shape;1005;p18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6" name="Google Shape;1006;p18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7" name="Google Shape;1007;p18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8" name="Google Shape;1008;p18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9" name="Google Shape;1009;p18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0" name="Google Shape;1010;p18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11" name="Google Shape;1011;p18"/>
            <p:cNvGrpSpPr/>
            <p:nvPr/>
          </p:nvGrpSpPr>
          <p:grpSpPr>
            <a:xfrm rot="1560013">
              <a:off x="-563265" y="2246936"/>
              <a:ext cx="2185988" cy="2346325"/>
              <a:chOff x="5162550" y="2620963"/>
              <a:chExt cx="2185988" cy="2346325"/>
            </a:xfrm>
          </p:grpSpPr>
          <p:sp>
            <p:nvSpPr>
              <p:cNvPr id="1012" name="Google Shape;1012;p18"/>
              <p:cNvSpPr/>
              <p:nvPr/>
            </p:nvSpPr>
            <p:spPr>
              <a:xfrm>
                <a:off x="5243513" y="2620963"/>
                <a:ext cx="2105025" cy="2346325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3" name="Google Shape;1013;p18"/>
              <p:cNvSpPr/>
              <p:nvPr/>
            </p:nvSpPr>
            <p:spPr>
              <a:xfrm>
                <a:off x="5243513" y="2620963"/>
                <a:ext cx="1957388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4" name="Google Shape;1014;p18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5" name="Google Shape;1015;p18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6" name="Google Shape;1016;p18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7" name="Google Shape;1017;p18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8" name="Google Shape;1018;p18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19" name="Google Shape;1019;p18"/>
            <p:cNvGrpSpPr/>
            <p:nvPr/>
          </p:nvGrpSpPr>
          <p:grpSpPr>
            <a:xfrm rot="-4527087">
              <a:off x="791435" y="1295223"/>
              <a:ext cx="1298576" cy="1169988"/>
              <a:chOff x="5521325" y="3009900"/>
              <a:chExt cx="1298576" cy="1169988"/>
            </a:xfrm>
          </p:grpSpPr>
          <p:sp>
            <p:nvSpPr>
              <p:cNvPr id="1020" name="Google Shape;1020;p18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1" name="Google Shape;1021;p18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22" name="Google Shape;1022;p18"/>
            <p:cNvGrpSpPr/>
            <p:nvPr/>
          </p:nvGrpSpPr>
          <p:grpSpPr>
            <a:xfrm rot="-8334198">
              <a:off x="-6452" y="-454206"/>
              <a:ext cx="1436852" cy="1811584"/>
              <a:chOff x="5491163" y="2692400"/>
              <a:chExt cx="992188" cy="1250951"/>
            </a:xfrm>
          </p:grpSpPr>
          <p:sp>
            <p:nvSpPr>
              <p:cNvPr id="1023" name="Google Shape;1023;p18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4" name="Google Shape;1024;p18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5" name="Google Shape;1025;p18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6" name="Google Shape;1026;p18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7" name="Google Shape;1027;p18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8" name="Google Shape;1028;p18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9" name="Google Shape;1029;p18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0" name="Google Shape;1030;p18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1" name="Google Shape;1031;p18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2" name="Google Shape;1032;p18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3" name="Google Shape;1033;p18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4" name="Google Shape;1034;p18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35" name="Google Shape;1035;p18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1036" name="Google Shape;1036;p18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7" name="Google Shape;1037;p18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8" name="Google Shape;1038;p18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9" name="Google Shape;1039;p18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0" name="Google Shape;1040;p18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1" name="Google Shape;1041;p18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2" name="Google Shape;1042;p18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3" name="Google Shape;1043;p18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4" name="Google Shape;1044;p18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5" name="Google Shape;1045;p18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6" name="Google Shape;1046;p18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7" name="Google Shape;1047;p18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8" name="Google Shape;1048;p18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9" name="Google Shape;1049;p18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0" name="Google Shape;1050;p18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1" name="Google Shape;1051;p18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2" name="Google Shape;1052;p18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3" name="Google Shape;1053;p18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4" name="Google Shape;1054;p18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5" name="Google Shape;1055;p18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6" name="Google Shape;1056;p18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7" name="Google Shape;1057;p18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8" name="Google Shape;1058;p18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9" name="Google Shape;1059;p18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0" name="Google Shape;1060;p18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1" name="Google Shape;1061;p18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2" name="Google Shape;1062;p18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3" name="Google Shape;1063;p18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4" name="Google Shape;1064;p18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5" name="Google Shape;1065;p18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6" name="Google Shape;1066;p18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7" name="Google Shape;1067;p18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8" name="Google Shape;1068;p18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69" name="Google Shape;1069;p18"/>
            <p:cNvGrpSpPr/>
            <p:nvPr/>
          </p:nvGrpSpPr>
          <p:grpSpPr>
            <a:xfrm rot="763662">
              <a:off x="1191355" y="1593026"/>
              <a:ext cx="399039" cy="450629"/>
              <a:chOff x="5775325" y="3106738"/>
              <a:chExt cx="601663" cy="679450"/>
            </a:xfrm>
          </p:grpSpPr>
          <p:sp>
            <p:nvSpPr>
              <p:cNvPr id="1070" name="Google Shape;1070;p18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1" name="Google Shape;1071;p18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2" name="Google Shape;1072;p18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3" name="Google Shape;1073;p18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4" name="Google Shape;1074;p18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5" name="Google Shape;1075;p18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6" name="Google Shape;1076;p18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7" name="Google Shape;1077;p18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8" name="Google Shape;1078;p18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9" name="Google Shape;1079;p18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0" name="Google Shape;1080;p18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1" name="Google Shape;1081;p18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2" name="Google Shape;1082;p18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3" name="Google Shape;1083;p18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4" name="Google Shape;1084;p18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5" name="Google Shape;1085;p18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6" name="Google Shape;1086;p18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7" name="Google Shape;1087;p18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8" name="Google Shape;1088;p18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9" name="Google Shape;1089;p18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0" name="Google Shape;1090;p18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1" name="Google Shape;1091;p18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2" name="Google Shape;1092;p18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3" name="Google Shape;1093;p18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4" name="Google Shape;1094;p18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5" name="Google Shape;1095;p18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6" name="Google Shape;1096;p18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7" name="Google Shape;1097;p18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8" name="Google Shape;1098;p18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9" name="Google Shape;1099;p18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0" name="Google Shape;1100;p18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1" name="Google Shape;1101;p18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2" name="Google Shape;1102;p18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103" name="Google Shape;1103;p18"/>
            <p:cNvSpPr/>
            <p:nvPr/>
          </p:nvSpPr>
          <p:spPr>
            <a:xfrm>
              <a:off x="1253063" y="2542322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4" name="Google Shape;1104;p18"/>
            <p:cNvSpPr/>
            <p:nvPr/>
          </p:nvSpPr>
          <p:spPr>
            <a:xfrm>
              <a:off x="1006279" y="4677929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5" name="Google Shape;1105;p18"/>
            <p:cNvSpPr/>
            <p:nvPr/>
          </p:nvSpPr>
          <p:spPr>
            <a:xfrm>
              <a:off x="1352479" y="5137505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6" name="Google Shape;1106;p18"/>
            <p:cNvSpPr/>
            <p:nvPr/>
          </p:nvSpPr>
          <p:spPr>
            <a:xfrm>
              <a:off x="1919962" y="4855080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7" name="Google Shape;1107;p18"/>
            <p:cNvSpPr/>
            <p:nvPr/>
          </p:nvSpPr>
          <p:spPr>
            <a:xfrm>
              <a:off x="729780" y="1987778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08" name="Google Shape;1108;p18"/>
          <p:cNvSpPr txBox="1"/>
          <p:nvPr/>
        </p:nvSpPr>
        <p:spPr>
          <a:xfrm>
            <a:off x="2291899" y="2932425"/>
            <a:ext cx="7754400" cy="10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400" b="1">
                <a:solidFill>
                  <a:srgbClr val="69A200"/>
                </a:solidFill>
              </a:rPr>
              <a:t>一、 運用腦圖，確立焦點問題</a:t>
            </a:r>
            <a:endParaRPr sz="4400"/>
          </a:p>
        </p:txBody>
      </p:sp>
      <p:pic>
        <p:nvPicPr>
          <p:cNvPr id="1109" name="Google Shape;1109;p18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0" name="Google Shape;1110;p18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6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6" name="Google Shape;1116;p19"/>
          <p:cNvGrpSpPr/>
          <p:nvPr/>
        </p:nvGrpSpPr>
        <p:grpSpPr>
          <a:xfrm>
            <a:off x="2122385" y="-687561"/>
            <a:ext cx="7975829" cy="2114308"/>
            <a:chOff x="2097333" y="-825347"/>
            <a:chExt cx="7975829" cy="2114308"/>
          </a:xfrm>
        </p:grpSpPr>
        <p:grpSp>
          <p:nvGrpSpPr>
            <p:cNvPr id="1117" name="Google Shape;1117;p19"/>
            <p:cNvGrpSpPr/>
            <p:nvPr/>
          </p:nvGrpSpPr>
          <p:grpSpPr>
            <a:xfrm>
              <a:off x="2097333" y="-825347"/>
              <a:ext cx="2704384" cy="2114308"/>
              <a:chOff x="2197542" y="-825347"/>
              <a:chExt cx="2704384" cy="2114308"/>
            </a:xfrm>
          </p:grpSpPr>
          <p:grpSp>
            <p:nvGrpSpPr>
              <p:cNvPr id="1118" name="Google Shape;1118;p19"/>
              <p:cNvGrpSpPr/>
              <p:nvPr/>
            </p:nvGrpSpPr>
            <p:grpSpPr>
              <a:xfrm>
                <a:off x="2197542" y="-825347"/>
                <a:ext cx="2704384" cy="2114308"/>
                <a:chOff x="2197542" y="-825347"/>
                <a:chExt cx="2704384" cy="2114308"/>
              </a:xfrm>
            </p:grpSpPr>
            <p:grpSp>
              <p:nvGrpSpPr>
                <p:cNvPr id="1119" name="Google Shape;1119;p19"/>
                <p:cNvGrpSpPr/>
                <p:nvPr/>
              </p:nvGrpSpPr>
              <p:grpSpPr>
                <a:xfrm rot="6762271">
                  <a:off x="2950863" y="-827093"/>
                  <a:ext cx="1405823" cy="2117800"/>
                  <a:chOff x="2093404" y="746973"/>
                  <a:chExt cx="1846263" cy="2781300"/>
                </a:xfrm>
              </p:grpSpPr>
              <p:sp>
                <p:nvSpPr>
                  <p:cNvPr id="1120" name="Google Shape;1120;p19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1" name="Google Shape;1121;p19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2" name="Google Shape;1122;p19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3" name="Google Shape;1123;p19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4" name="Google Shape;1124;p19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5" name="Google Shape;1125;p19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126" name="Google Shape;1126;p19"/>
                <p:cNvGrpSpPr/>
                <p:nvPr/>
              </p:nvGrpSpPr>
              <p:grpSpPr>
                <a:xfrm rot="590157">
                  <a:off x="2297099" y="-355897"/>
                  <a:ext cx="992188" cy="1250951"/>
                  <a:chOff x="5491163" y="2692400"/>
                  <a:chExt cx="992188" cy="1250951"/>
                </a:xfrm>
              </p:grpSpPr>
              <p:sp>
                <p:nvSpPr>
                  <p:cNvPr id="1127" name="Google Shape;1127;p19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8" name="Google Shape;1128;p19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9" name="Google Shape;1129;p19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0" name="Google Shape;1130;p19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1" name="Google Shape;1131;p19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2" name="Google Shape;1132;p19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3" name="Google Shape;1133;p19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4" name="Google Shape;1134;p19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5" name="Google Shape;1135;p19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6" name="Google Shape;1136;p19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7" name="Google Shape;1137;p19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38" name="Google Shape;1138;p19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139" name="Google Shape;1139;p19"/>
              <p:cNvGrpSpPr/>
              <p:nvPr/>
            </p:nvGrpSpPr>
            <p:grpSpPr>
              <a:xfrm rot="1868703">
                <a:off x="2732124" y="47745"/>
                <a:ext cx="358643" cy="405011"/>
                <a:chOff x="5775325" y="3106738"/>
                <a:chExt cx="601663" cy="679450"/>
              </a:xfrm>
            </p:grpSpPr>
            <p:sp>
              <p:nvSpPr>
                <p:cNvPr id="1140" name="Google Shape;1140;p19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1" name="Google Shape;1141;p19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2" name="Google Shape;1142;p19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3" name="Google Shape;1143;p19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4" name="Google Shape;1144;p19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5" name="Google Shape;1145;p19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6" name="Google Shape;1146;p19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7" name="Google Shape;1147;p19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8" name="Google Shape;1148;p19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49" name="Google Shape;1149;p19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0" name="Google Shape;1150;p19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1" name="Google Shape;1151;p19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2" name="Google Shape;1152;p19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3" name="Google Shape;1153;p19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4" name="Google Shape;1154;p19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5" name="Google Shape;1155;p19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6" name="Google Shape;1156;p19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7" name="Google Shape;1157;p19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8" name="Google Shape;1158;p19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59" name="Google Shape;1159;p19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0" name="Google Shape;1160;p19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1" name="Google Shape;1161;p19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2" name="Google Shape;1162;p19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3" name="Google Shape;1163;p19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4" name="Google Shape;1164;p19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5" name="Google Shape;1165;p19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6" name="Google Shape;1166;p19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7" name="Google Shape;1167;p19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8" name="Google Shape;1168;p19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69" name="Google Shape;1169;p19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70" name="Google Shape;1170;p19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71" name="Google Shape;1171;p19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72" name="Google Shape;1172;p19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173" name="Google Shape;1173;p19"/>
            <p:cNvGrpSpPr/>
            <p:nvPr/>
          </p:nvGrpSpPr>
          <p:grpSpPr>
            <a:xfrm flipH="1">
              <a:off x="7368778" y="-825347"/>
              <a:ext cx="2704384" cy="2114308"/>
              <a:chOff x="2197542" y="-825347"/>
              <a:chExt cx="2704384" cy="2114308"/>
            </a:xfrm>
          </p:grpSpPr>
          <p:grpSp>
            <p:nvGrpSpPr>
              <p:cNvPr id="1174" name="Google Shape;1174;p19"/>
              <p:cNvGrpSpPr/>
              <p:nvPr/>
            </p:nvGrpSpPr>
            <p:grpSpPr>
              <a:xfrm>
                <a:off x="2197542" y="-825347"/>
                <a:ext cx="2704384" cy="2114308"/>
                <a:chOff x="2197542" y="-825347"/>
                <a:chExt cx="2704384" cy="2114308"/>
              </a:xfrm>
            </p:grpSpPr>
            <p:grpSp>
              <p:nvGrpSpPr>
                <p:cNvPr id="1175" name="Google Shape;1175;p19"/>
                <p:cNvGrpSpPr/>
                <p:nvPr/>
              </p:nvGrpSpPr>
              <p:grpSpPr>
                <a:xfrm rot="6762271">
                  <a:off x="2950863" y="-827093"/>
                  <a:ext cx="1405823" cy="2117800"/>
                  <a:chOff x="2093404" y="746973"/>
                  <a:chExt cx="1846263" cy="2781300"/>
                </a:xfrm>
              </p:grpSpPr>
              <p:sp>
                <p:nvSpPr>
                  <p:cNvPr id="1176" name="Google Shape;1176;p19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77" name="Google Shape;1177;p19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78" name="Google Shape;1178;p19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79" name="Google Shape;1179;p19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0" name="Google Shape;1180;p19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1" name="Google Shape;1181;p19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182" name="Google Shape;1182;p19"/>
                <p:cNvGrpSpPr/>
                <p:nvPr/>
              </p:nvGrpSpPr>
              <p:grpSpPr>
                <a:xfrm rot="590157">
                  <a:off x="2297099" y="-355897"/>
                  <a:ext cx="992188" cy="1250951"/>
                  <a:chOff x="5491163" y="2692400"/>
                  <a:chExt cx="992188" cy="1250951"/>
                </a:xfrm>
              </p:grpSpPr>
              <p:sp>
                <p:nvSpPr>
                  <p:cNvPr id="1183" name="Google Shape;1183;p19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4" name="Google Shape;1184;p19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5" name="Google Shape;1185;p19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6" name="Google Shape;1186;p19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7" name="Google Shape;1187;p19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8" name="Google Shape;1188;p19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9" name="Google Shape;1189;p19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0" name="Google Shape;1190;p19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1" name="Google Shape;1191;p19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2" name="Google Shape;1192;p19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3" name="Google Shape;1193;p19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4" name="Google Shape;1194;p19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195" name="Google Shape;1195;p19"/>
              <p:cNvGrpSpPr/>
              <p:nvPr/>
            </p:nvGrpSpPr>
            <p:grpSpPr>
              <a:xfrm rot="1868703">
                <a:off x="2732124" y="47745"/>
                <a:ext cx="358643" cy="405011"/>
                <a:chOff x="5775325" y="3106738"/>
                <a:chExt cx="601663" cy="679450"/>
              </a:xfrm>
            </p:grpSpPr>
            <p:sp>
              <p:nvSpPr>
                <p:cNvPr id="1196" name="Google Shape;1196;p19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97" name="Google Shape;1197;p19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98" name="Google Shape;1198;p19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99" name="Google Shape;1199;p19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0" name="Google Shape;1200;p19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1" name="Google Shape;1201;p19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2" name="Google Shape;1202;p19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3" name="Google Shape;1203;p19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4" name="Google Shape;1204;p19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5" name="Google Shape;1205;p19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6" name="Google Shape;1206;p19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7" name="Google Shape;1207;p19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8" name="Google Shape;1208;p19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9" name="Google Shape;1209;p19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0" name="Google Shape;1210;p19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1" name="Google Shape;1211;p19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2" name="Google Shape;1212;p19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3" name="Google Shape;1213;p19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4" name="Google Shape;1214;p19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5" name="Google Shape;1215;p19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6" name="Google Shape;1216;p19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7" name="Google Shape;1217;p19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8" name="Google Shape;1218;p19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9" name="Google Shape;1219;p19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0" name="Google Shape;1220;p19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1" name="Google Shape;1221;p19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2" name="Google Shape;1222;p19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3" name="Google Shape;1223;p19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4" name="Google Shape;1224;p19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5" name="Google Shape;1225;p19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6" name="Google Shape;1226;p19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7" name="Google Shape;1227;p19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8" name="Google Shape;1228;p19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229" name="Google Shape;1229;p19"/>
          <p:cNvSpPr txBox="1"/>
          <p:nvPr/>
        </p:nvSpPr>
        <p:spPr>
          <a:xfrm>
            <a:off x="4669633" y="206571"/>
            <a:ext cx="294490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4000" b="1">
                <a:solidFill>
                  <a:srgbClr val="69A200"/>
                </a:solidFill>
              </a:rPr>
              <a:t>腦圖</a:t>
            </a:r>
            <a:endParaRPr sz="4000"/>
          </a:p>
        </p:txBody>
      </p:sp>
      <p:sp>
        <p:nvSpPr>
          <p:cNvPr id="1230" name="Google Shape;1230;p19"/>
          <p:cNvSpPr/>
          <p:nvPr/>
        </p:nvSpPr>
        <p:spPr>
          <a:xfrm>
            <a:off x="3971594" y="1667925"/>
            <a:ext cx="564678" cy="63498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600" b="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endParaRPr sz="125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31" name="Google Shape;1231;p19"/>
          <p:cNvSpPr txBox="1"/>
          <p:nvPr/>
        </p:nvSpPr>
        <p:spPr>
          <a:xfrm>
            <a:off x="4769446" y="1667925"/>
            <a:ext cx="2745300" cy="35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>
                <a:solidFill>
                  <a:srgbClr val="6AA84F"/>
                </a:solidFill>
              </a:rPr>
              <a:t>腦圖的作用：</a:t>
            </a:r>
            <a:endParaRPr sz="3200">
              <a:solidFill>
                <a:srgbClr val="6AA84F"/>
              </a:solidFill>
            </a:endParaRPr>
          </a:p>
          <a:p>
            <a:pPr marL="457200" lvl="0" indent="-4318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200"/>
              <a:buChar char="●"/>
            </a:pPr>
            <a:r>
              <a:rPr lang="zh-CN" sz="3200">
                <a:solidFill>
                  <a:srgbClr val="6AA84F"/>
                </a:solidFill>
              </a:rPr>
              <a:t>突出重點</a:t>
            </a:r>
            <a:endParaRPr sz="3200">
              <a:solidFill>
                <a:srgbClr val="6AA84F"/>
              </a:solidFill>
            </a:endParaRPr>
          </a:p>
          <a:p>
            <a:pPr marL="457200" lvl="0" indent="-4318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200"/>
              <a:buChar char="●"/>
            </a:pPr>
            <a:r>
              <a:rPr lang="zh-CN" sz="3200">
                <a:solidFill>
                  <a:srgbClr val="6AA84F"/>
                </a:solidFill>
              </a:rPr>
              <a:t>釐清分類</a:t>
            </a:r>
            <a:endParaRPr sz="3200">
              <a:solidFill>
                <a:srgbClr val="6AA84F"/>
              </a:solidFill>
            </a:endParaRPr>
          </a:p>
          <a:p>
            <a:pPr marL="457200" lvl="0" indent="-4318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200"/>
              <a:buChar char="●"/>
            </a:pPr>
            <a:r>
              <a:rPr lang="zh-CN" sz="3200">
                <a:solidFill>
                  <a:srgbClr val="6AA84F"/>
                </a:solidFill>
              </a:rPr>
              <a:t>啟發思考</a:t>
            </a:r>
            <a:endParaRPr sz="3200">
              <a:solidFill>
                <a:srgbClr val="6AA84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6AA84F"/>
              </a:solidFill>
            </a:endParaRPr>
          </a:p>
        </p:txBody>
      </p:sp>
      <p:pic>
        <p:nvPicPr>
          <p:cNvPr id="1232" name="Google Shape;123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2119500"/>
            <a:ext cx="4738500" cy="473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3" name="Google Shape;1233;p19"/>
          <p:cNvPicPr preferRelativeResize="0"/>
          <p:nvPr/>
        </p:nvPicPr>
        <p:blipFill rotWithShape="1">
          <a:blip r:embed="rId4">
            <a:alphaModFix/>
          </a:blip>
          <a:srcRect l="18674" t="15171" r="11982" b="17370"/>
          <a:stretch/>
        </p:blipFill>
        <p:spPr>
          <a:xfrm>
            <a:off x="7320750" y="2119500"/>
            <a:ext cx="4871250" cy="473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4" name="Google Shape;1234;p19"/>
          <p:cNvPicPr preferRelativeResize="0"/>
          <p:nvPr/>
        </p:nvPicPr>
        <p:blipFill rotWithShape="1">
          <a:blip r:embed="rId5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5" name="Google Shape;1235;p19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7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1" name="Google Shape;1241;p20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1242" name="Google Shape;1242;p20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243" name="Google Shape;1243;p20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244" name="Google Shape;1244;p20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245" name="Google Shape;1245;p20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46" name="Google Shape;1246;p20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47" name="Google Shape;1247;p20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48" name="Google Shape;1248;p20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49" name="Google Shape;1249;p20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0" name="Google Shape;1250;p20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251" name="Google Shape;1251;p20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252" name="Google Shape;1252;p20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3" name="Google Shape;1253;p20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4" name="Google Shape;1254;p20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5" name="Google Shape;1255;p20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6" name="Google Shape;1256;p20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7" name="Google Shape;1257;p20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8" name="Google Shape;1258;p20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59" name="Google Shape;1259;p20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60" name="Google Shape;1260;p20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61" name="Google Shape;1261;p20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62" name="Google Shape;1262;p20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63" name="Google Shape;1263;p20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264" name="Google Shape;1264;p20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265" name="Google Shape;1265;p20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66" name="Google Shape;1266;p20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67" name="Google Shape;1267;p20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68" name="Google Shape;1268;p20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69" name="Google Shape;1269;p20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0" name="Google Shape;1270;p20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1" name="Google Shape;1271;p20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2" name="Google Shape;1272;p20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3" name="Google Shape;1273;p20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4" name="Google Shape;1274;p20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5" name="Google Shape;1275;p20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6" name="Google Shape;1276;p20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7" name="Google Shape;1277;p20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8" name="Google Shape;1278;p20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9" name="Google Shape;1279;p20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0" name="Google Shape;1280;p20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1" name="Google Shape;1281;p20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2" name="Google Shape;1282;p20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3" name="Google Shape;1283;p20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4" name="Google Shape;1284;p20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5" name="Google Shape;1285;p20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6" name="Google Shape;1286;p20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7" name="Google Shape;1287;p20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8" name="Google Shape;1288;p20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89" name="Google Shape;1289;p20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0" name="Google Shape;1290;p20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1" name="Google Shape;1291;p20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2" name="Google Shape;1292;p20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3" name="Google Shape;1293;p20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4" name="Google Shape;1294;p20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5" name="Google Shape;1295;p20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6" name="Google Shape;1296;p20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7" name="Google Shape;1297;p20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298" name="Google Shape;1298;p20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299" name="Google Shape;1299;p20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300" name="Google Shape;1300;p20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301" name="Google Shape;1301;p20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2" name="Google Shape;1302;p20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3" name="Google Shape;1303;p20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4" name="Google Shape;1304;p20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5" name="Google Shape;1305;p20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6" name="Google Shape;1306;p20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307" name="Google Shape;1307;p20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308" name="Google Shape;1308;p20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09" name="Google Shape;1309;p20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0" name="Google Shape;1310;p20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1" name="Google Shape;1311;p20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2" name="Google Shape;1312;p20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3" name="Google Shape;1313;p20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4" name="Google Shape;1314;p20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5" name="Google Shape;1315;p20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6" name="Google Shape;1316;p20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7" name="Google Shape;1317;p20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8" name="Google Shape;1318;p20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319" name="Google Shape;1319;p20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320" name="Google Shape;1320;p20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321" name="Google Shape;1321;p20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2" name="Google Shape;1322;p20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3" name="Google Shape;1323;p20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4" name="Google Shape;1324;p20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5" name="Google Shape;1325;p20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6" name="Google Shape;1326;p20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7" name="Google Shape;1327;p20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8" name="Google Shape;1328;p20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29" name="Google Shape;1329;p20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0" name="Google Shape;1330;p20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1" name="Google Shape;1331;p20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2" name="Google Shape;1332;p20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3" name="Google Shape;1333;p20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4" name="Google Shape;1334;p20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5" name="Google Shape;1335;p20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6" name="Google Shape;1336;p20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7" name="Google Shape;1337;p20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8" name="Google Shape;1338;p20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39" name="Google Shape;1339;p20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0" name="Google Shape;1340;p20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1" name="Google Shape;1341;p20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2" name="Google Shape;1342;p20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3" name="Google Shape;1343;p20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4" name="Google Shape;1344;p20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5" name="Google Shape;1345;p20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6" name="Google Shape;1346;p20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7" name="Google Shape;1347;p20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8" name="Google Shape;1348;p20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49" name="Google Shape;1349;p20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50" name="Google Shape;1350;p20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51" name="Google Shape;1351;p20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52" name="Google Shape;1352;p20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53" name="Google Shape;1353;p20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354" name="Google Shape;1354;p20"/>
          <p:cNvSpPr txBox="1"/>
          <p:nvPr/>
        </p:nvSpPr>
        <p:spPr>
          <a:xfrm>
            <a:off x="4623600" y="225150"/>
            <a:ext cx="2944800" cy="6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 b="1"/>
              <a:t>如何製作腦圖</a:t>
            </a:r>
            <a:endParaRPr sz="2900" b="1"/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900" b="1"/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9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900" b="1"/>
          </a:p>
        </p:txBody>
      </p:sp>
      <p:grpSp>
        <p:nvGrpSpPr>
          <p:cNvPr id="1355" name="Google Shape;1355;p20"/>
          <p:cNvGrpSpPr/>
          <p:nvPr/>
        </p:nvGrpSpPr>
        <p:grpSpPr>
          <a:xfrm>
            <a:off x="471522" y="1751585"/>
            <a:ext cx="1468110" cy="1017198"/>
            <a:chOff x="1331651" y="2945166"/>
            <a:chExt cx="2100000" cy="1017300"/>
          </a:xfrm>
        </p:grpSpPr>
        <p:sp>
          <p:nvSpPr>
            <p:cNvPr id="1356" name="Google Shape;1356;p20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7" name="Google Shape;1357;p20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步驟1: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sp>
        <p:nvSpPr>
          <p:cNvPr id="1358" name="Google Shape;1358;p20"/>
          <p:cNvSpPr txBox="1"/>
          <p:nvPr/>
        </p:nvSpPr>
        <p:spPr>
          <a:xfrm>
            <a:off x="2124375" y="1980175"/>
            <a:ext cx="6589500" cy="8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>
                <a:solidFill>
                  <a:srgbClr val="38761D"/>
                </a:solidFill>
              </a:rPr>
              <a:t>先聯想與「植物生長」相關的概念。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1359" name="Google Shape;1359;p20"/>
          <p:cNvSpPr txBox="1"/>
          <p:nvPr/>
        </p:nvSpPr>
        <p:spPr>
          <a:xfrm>
            <a:off x="2124375" y="3736724"/>
            <a:ext cx="7098300" cy="5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>
                <a:solidFill>
                  <a:srgbClr val="38761D"/>
                </a:solidFill>
              </a:rPr>
              <a:t>將聯想到的概念分類。</a:t>
            </a:r>
            <a:endParaRPr>
              <a:solidFill>
                <a:srgbClr val="38761D"/>
              </a:solidFill>
            </a:endParaRPr>
          </a:p>
        </p:txBody>
      </p:sp>
      <p:grpSp>
        <p:nvGrpSpPr>
          <p:cNvPr id="1360" name="Google Shape;1360;p20"/>
          <p:cNvGrpSpPr/>
          <p:nvPr/>
        </p:nvGrpSpPr>
        <p:grpSpPr>
          <a:xfrm>
            <a:off x="471522" y="3487837"/>
            <a:ext cx="1468110" cy="1017198"/>
            <a:chOff x="1331651" y="2945166"/>
            <a:chExt cx="2100000" cy="1017300"/>
          </a:xfrm>
        </p:grpSpPr>
        <p:sp>
          <p:nvSpPr>
            <p:cNvPr id="1361" name="Google Shape;1361;p20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2" name="Google Shape;1362;p20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步驟2: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1363" name="Google Shape;1363;p20"/>
          <p:cNvGrpSpPr/>
          <p:nvPr/>
        </p:nvGrpSpPr>
        <p:grpSpPr>
          <a:xfrm>
            <a:off x="471522" y="5122167"/>
            <a:ext cx="1468110" cy="1017198"/>
            <a:chOff x="1331651" y="2945166"/>
            <a:chExt cx="2100000" cy="1017300"/>
          </a:xfrm>
        </p:grpSpPr>
        <p:sp>
          <p:nvSpPr>
            <p:cNvPr id="1364" name="Google Shape;1364;p20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5" name="Google Shape;1365;p20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步驟3: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pic>
        <p:nvPicPr>
          <p:cNvPr id="1366" name="Google Shape;1366;p20"/>
          <p:cNvPicPr preferRelativeResize="0"/>
          <p:nvPr/>
        </p:nvPicPr>
        <p:blipFill rotWithShape="1">
          <a:blip r:embed="rId3">
            <a:alphaModFix/>
          </a:blip>
          <a:srcRect b="13941"/>
          <a:stretch/>
        </p:blipFill>
        <p:spPr>
          <a:xfrm>
            <a:off x="7947427" y="3270227"/>
            <a:ext cx="4203048" cy="3616975"/>
          </a:xfrm>
          <a:prstGeom prst="rect">
            <a:avLst/>
          </a:prstGeom>
          <a:noFill/>
          <a:ln>
            <a:noFill/>
          </a:ln>
        </p:spPr>
      </p:pic>
      <p:sp>
        <p:nvSpPr>
          <p:cNvPr id="1367" name="Google Shape;1367;p20"/>
          <p:cNvSpPr txBox="1"/>
          <p:nvPr/>
        </p:nvSpPr>
        <p:spPr>
          <a:xfrm>
            <a:off x="2124375" y="5122175"/>
            <a:ext cx="6886200" cy="5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900">
                <a:solidFill>
                  <a:srgbClr val="38761D"/>
                </a:solidFill>
              </a:rPr>
              <a:t>將主題和概念連結起來，可以用箭咀或線條表達各概念與主題的關係。</a:t>
            </a:r>
            <a:endParaRPr>
              <a:solidFill>
                <a:srgbClr val="38761D"/>
              </a:solidFill>
            </a:endParaRPr>
          </a:p>
        </p:txBody>
      </p:sp>
      <p:pic>
        <p:nvPicPr>
          <p:cNvPr id="1368" name="Google Shape;1368;p20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9" name="Google Shape;1369;p20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8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" name="Google Shape;1375;p21"/>
          <p:cNvSpPr txBox="1"/>
          <p:nvPr/>
        </p:nvSpPr>
        <p:spPr>
          <a:xfrm>
            <a:off x="8572963" y="263919"/>
            <a:ext cx="2944800" cy="3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3600" b="1">
                <a:solidFill>
                  <a:srgbClr val="38761D"/>
                </a:solidFill>
              </a:rPr>
              <a:t>腦圖例子</a:t>
            </a:r>
            <a:endParaRPr sz="3600">
              <a:solidFill>
                <a:srgbClr val="38761D"/>
              </a:solidFill>
            </a:endParaRPr>
          </a:p>
        </p:txBody>
      </p:sp>
      <p:sp>
        <p:nvSpPr>
          <p:cNvPr id="1376" name="Google Shape;1376;p21"/>
          <p:cNvSpPr/>
          <p:nvPr/>
        </p:nvSpPr>
        <p:spPr>
          <a:xfrm>
            <a:off x="5023775" y="3124875"/>
            <a:ext cx="2157000" cy="958500"/>
          </a:xfrm>
          <a:prstGeom prst="roundRect">
            <a:avLst>
              <a:gd name="adj" fmla="val 10000"/>
            </a:avLst>
          </a:prstGeom>
          <a:solidFill>
            <a:srgbClr val="009673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植物生長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7" name="Google Shape;1377;p21"/>
          <p:cNvSpPr/>
          <p:nvPr/>
        </p:nvSpPr>
        <p:spPr>
          <a:xfrm rot="10800000">
            <a:off x="4176830" y="3316425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8" name="Google Shape;1378;p21"/>
          <p:cNvSpPr/>
          <p:nvPr/>
        </p:nvSpPr>
        <p:spPr>
          <a:xfrm rot="5400000">
            <a:off x="5850286" y="4231728"/>
            <a:ext cx="569700" cy="4728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9" name="Google Shape;1379;p21"/>
          <p:cNvSpPr/>
          <p:nvPr/>
        </p:nvSpPr>
        <p:spPr>
          <a:xfrm>
            <a:off x="7529707" y="3316411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0" name="Google Shape;1380;p21"/>
          <p:cNvSpPr/>
          <p:nvPr/>
        </p:nvSpPr>
        <p:spPr>
          <a:xfrm>
            <a:off x="2858842" y="3164553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植物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器官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1" name="Google Shape;1381;p21"/>
          <p:cNvSpPr/>
          <p:nvPr/>
        </p:nvSpPr>
        <p:spPr>
          <a:xfrm>
            <a:off x="8189500" y="320107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生長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條件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2" name="Google Shape;1382;p21"/>
          <p:cNvSpPr/>
          <p:nvPr/>
        </p:nvSpPr>
        <p:spPr>
          <a:xfrm>
            <a:off x="5502000" y="4776615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環境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3" name="Google Shape;1383;p21"/>
          <p:cNvSpPr/>
          <p:nvPr/>
        </p:nvSpPr>
        <p:spPr>
          <a:xfrm rot="-8656588">
            <a:off x="3032500" y="2573657"/>
            <a:ext cx="569814" cy="463237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4" name="Google Shape;1384;p21"/>
          <p:cNvSpPr/>
          <p:nvPr/>
        </p:nvSpPr>
        <p:spPr>
          <a:xfrm rot="-7756345">
            <a:off x="2068998" y="1237114"/>
            <a:ext cx="569661" cy="46353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5" name="Google Shape;1385;p21"/>
          <p:cNvSpPr/>
          <p:nvPr/>
        </p:nvSpPr>
        <p:spPr>
          <a:xfrm>
            <a:off x="9663307" y="3240211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6" name="Google Shape;1386;p21"/>
          <p:cNvSpPr/>
          <p:nvPr/>
        </p:nvSpPr>
        <p:spPr>
          <a:xfrm rot="-3182739">
            <a:off x="8901388" y="2478182"/>
            <a:ext cx="569881" cy="46362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7" name="Google Shape;1387;p21"/>
          <p:cNvSpPr/>
          <p:nvPr/>
        </p:nvSpPr>
        <p:spPr>
          <a:xfrm>
            <a:off x="8725591" y="466072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水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8" name="Google Shape;1388;p21"/>
          <p:cNvSpPr/>
          <p:nvPr/>
        </p:nvSpPr>
        <p:spPr>
          <a:xfrm>
            <a:off x="10354425" y="3124875"/>
            <a:ext cx="14436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空氣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9" name="Google Shape;1389;p21"/>
          <p:cNvSpPr/>
          <p:nvPr/>
        </p:nvSpPr>
        <p:spPr>
          <a:xfrm>
            <a:off x="9053775" y="176953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陽光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0" name="Google Shape;1390;p21"/>
          <p:cNvSpPr/>
          <p:nvPr/>
        </p:nvSpPr>
        <p:spPr>
          <a:xfrm>
            <a:off x="602700" y="3201075"/>
            <a:ext cx="14436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莖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1" name="Google Shape;1391;p21"/>
          <p:cNvSpPr/>
          <p:nvPr/>
        </p:nvSpPr>
        <p:spPr>
          <a:xfrm>
            <a:off x="2174225" y="188144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葉子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2" name="Google Shape;1392;p21"/>
          <p:cNvSpPr/>
          <p:nvPr/>
        </p:nvSpPr>
        <p:spPr>
          <a:xfrm>
            <a:off x="1053000" y="49672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深綠色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3" name="Google Shape;1393;p21"/>
          <p:cNvSpPr/>
          <p:nvPr/>
        </p:nvSpPr>
        <p:spPr>
          <a:xfrm>
            <a:off x="170000" y="174512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青黃色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4" name="Google Shape;1394;p21"/>
          <p:cNvSpPr/>
          <p:nvPr/>
        </p:nvSpPr>
        <p:spPr>
          <a:xfrm>
            <a:off x="4120863" y="6107017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室內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5" name="Google Shape;1395;p21"/>
          <p:cNvSpPr/>
          <p:nvPr/>
        </p:nvSpPr>
        <p:spPr>
          <a:xfrm>
            <a:off x="7042931" y="6107024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室外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6" name="Google Shape;139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59850" y="4397213"/>
            <a:ext cx="2391124" cy="2391124"/>
          </a:xfrm>
          <a:prstGeom prst="rect">
            <a:avLst/>
          </a:prstGeom>
          <a:noFill/>
          <a:ln>
            <a:noFill/>
          </a:ln>
        </p:spPr>
      </p:pic>
      <p:sp>
        <p:nvSpPr>
          <p:cNvPr id="1397" name="Google Shape;1397;p21"/>
          <p:cNvSpPr/>
          <p:nvPr/>
        </p:nvSpPr>
        <p:spPr>
          <a:xfrm rot="7050789">
            <a:off x="4883247" y="5511548"/>
            <a:ext cx="551356" cy="472592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8" name="Google Shape;1398;p21"/>
          <p:cNvSpPr/>
          <p:nvPr/>
        </p:nvSpPr>
        <p:spPr>
          <a:xfrm rot="4013735">
            <a:off x="8941761" y="4035312"/>
            <a:ext cx="551212" cy="472468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9" name="Google Shape;1399;p21"/>
          <p:cNvSpPr/>
          <p:nvPr/>
        </p:nvSpPr>
        <p:spPr>
          <a:xfrm rot="3256649">
            <a:off x="6807210" y="5517048"/>
            <a:ext cx="551331" cy="472654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0" name="Google Shape;1400;p21"/>
          <p:cNvSpPr/>
          <p:nvPr/>
        </p:nvSpPr>
        <p:spPr>
          <a:xfrm rot="10798190">
            <a:off x="1468094" y="1881590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1" name="Google Shape;1401;p21"/>
          <p:cNvSpPr/>
          <p:nvPr/>
        </p:nvSpPr>
        <p:spPr>
          <a:xfrm>
            <a:off x="5497188" y="175832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生長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階段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2" name="Google Shape;1402;p21"/>
          <p:cNvSpPr/>
          <p:nvPr/>
        </p:nvSpPr>
        <p:spPr>
          <a:xfrm rot="-5398190">
            <a:off x="5828112" y="2545844"/>
            <a:ext cx="569700" cy="4728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3" name="Google Shape;1403;p21"/>
          <p:cNvSpPr/>
          <p:nvPr/>
        </p:nvSpPr>
        <p:spPr>
          <a:xfrm rot="4094604">
            <a:off x="1706761" y="4080077"/>
            <a:ext cx="569788" cy="472576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4" name="Google Shape;1404;p21"/>
          <p:cNvSpPr/>
          <p:nvPr/>
        </p:nvSpPr>
        <p:spPr>
          <a:xfrm rot="6480336">
            <a:off x="386612" y="4131179"/>
            <a:ext cx="569700" cy="472837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5" name="Google Shape;1405;p21"/>
          <p:cNvSpPr/>
          <p:nvPr/>
        </p:nvSpPr>
        <p:spPr>
          <a:xfrm rot="10800000">
            <a:off x="2193080" y="3316425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6" name="Google Shape;1406;p21"/>
          <p:cNvSpPr/>
          <p:nvPr/>
        </p:nvSpPr>
        <p:spPr>
          <a:xfrm>
            <a:off x="152400" y="485282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強壯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7" name="Google Shape;1407;p21"/>
          <p:cNvSpPr/>
          <p:nvPr/>
        </p:nvSpPr>
        <p:spPr>
          <a:xfrm>
            <a:off x="1575675" y="4852828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柔弱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8" name="Google Shape;1408;p21"/>
          <p:cNvSpPr/>
          <p:nvPr/>
        </p:nvSpPr>
        <p:spPr>
          <a:xfrm>
            <a:off x="7486273" y="1772700"/>
            <a:ext cx="1050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萌芽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9" name="Google Shape;1409;p21"/>
          <p:cNvSpPr/>
          <p:nvPr/>
        </p:nvSpPr>
        <p:spPr>
          <a:xfrm>
            <a:off x="3655624" y="1764700"/>
            <a:ext cx="1050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種子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0" name="Google Shape;1410;p21"/>
          <p:cNvSpPr/>
          <p:nvPr/>
        </p:nvSpPr>
        <p:spPr>
          <a:xfrm>
            <a:off x="6817832" y="1854036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1" name="Google Shape;1411;p21"/>
          <p:cNvSpPr/>
          <p:nvPr/>
        </p:nvSpPr>
        <p:spPr>
          <a:xfrm rot="10800000">
            <a:off x="4851642" y="1881600"/>
            <a:ext cx="569700" cy="4635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2" name="Google Shape;1412;p21"/>
          <p:cNvSpPr/>
          <p:nvPr/>
        </p:nvSpPr>
        <p:spPr>
          <a:xfrm>
            <a:off x="2998950" y="460285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花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3" name="Google Shape;1413;p21"/>
          <p:cNvSpPr/>
          <p:nvPr/>
        </p:nvSpPr>
        <p:spPr>
          <a:xfrm>
            <a:off x="5542900" y="428799"/>
            <a:ext cx="1221900" cy="569700"/>
          </a:xfrm>
          <a:prstGeom prst="roundRect">
            <a:avLst>
              <a:gd name="adj" fmla="val 10000"/>
            </a:avLst>
          </a:prstGeom>
          <a:solidFill>
            <a:srgbClr val="B6D7A8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幼苗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4" name="Google Shape;1414;p21"/>
          <p:cNvSpPr/>
          <p:nvPr/>
        </p:nvSpPr>
        <p:spPr>
          <a:xfrm rot="-5398190">
            <a:off x="5869000" y="1179307"/>
            <a:ext cx="569700" cy="4728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5" name="Google Shape;1415;p21"/>
          <p:cNvSpPr/>
          <p:nvPr/>
        </p:nvSpPr>
        <p:spPr>
          <a:xfrm rot="5400000">
            <a:off x="3287648" y="3987941"/>
            <a:ext cx="569700" cy="47280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16" name="Google Shape;1416;p21"/>
          <p:cNvGrpSpPr/>
          <p:nvPr/>
        </p:nvGrpSpPr>
        <p:grpSpPr>
          <a:xfrm>
            <a:off x="7898727" y="-107516"/>
            <a:ext cx="4293276" cy="1209345"/>
            <a:chOff x="2097438" y="-825421"/>
            <a:chExt cx="7975620" cy="2114239"/>
          </a:xfrm>
        </p:grpSpPr>
        <p:grpSp>
          <p:nvGrpSpPr>
            <p:cNvPr id="1417" name="Google Shape;1417;p21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418" name="Google Shape;1418;p21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419" name="Google Shape;1419;p21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420" name="Google Shape;1420;p21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1" name="Google Shape;1421;p21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2" name="Google Shape;1422;p21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3" name="Google Shape;1423;p21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4" name="Google Shape;1424;p21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5" name="Google Shape;1425;p21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426" name="Google Shape;1426;p21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427" name="Google Shape;1427;p21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8" name="Google Shape;1428;p21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29" name="Google Shape;1429;p21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0" name="Google Shape;1430;p21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1" name="Google Shape;1431;p21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2" name="Google Shape;1432;p21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3" name="Google Shape;1433;p21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4" name="Google Shape;1434;p21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5" name="Google Shape;1435;p21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6" name="Google Shape;1436;p21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7" name="Google Shape;1437;p21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8" name="Google Shape;1438;p21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439" name="Google Shape;1439;p21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440" name="Google Shape;1440;p21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1" name="Google Shape;1441;p21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2" name="Google Shape;1442;p21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3" name="Google Shape;1443;p21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4" name="Google Shape;1444;p21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5" name="Google Shape;1445;p21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6" name="Google Shape;1446;p21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7" name="Google Shape;1447;p21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8" name="Google Shape;1448;p21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49" name="Google Shape;1449;p21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0" name="Google Shape;1450;p21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1" name="Google Shape;1451;p21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2" name="Google Shape;1452;p21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3" name="Google Shape;1453;p21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4" name="Google Shape;1454;p21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5" name="Google Shape;1455;p21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6" name="Google Shape;1456;p21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7" name="Google Shape;1457;p21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8" name="Google Shape;1458;p21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59" name="Google Shape;1459;p21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0" name="Google Shape;1460;p21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1" name="Google Shape;1461;p21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2" name="Google Shape;1462;p21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3" name="Google Shape;1463;p21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4" name="Google Shape;1464;p21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5" name="Google Shape;1465;p21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6" name="Google Shape;1466;p21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7" name="Google Shape;1467;p21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8" name="Google Shape;1468;p21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9" name="Google Shape;1469;p21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70" name="Google Shape;1470;p21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71" name="Google Shape;1471;p21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72" name="Google Shape;1472;p21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473" name="Google Shape;1473;p21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474" name="Google Shape;1474;p21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475" name="Google Shape;1475;p21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476" name="Google Shape;1476;p21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77" name="Google Shape;1477;p21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78" name="Google Shape;1478;p21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79" name="Google Shape;1479;p21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0" name="Google Shape;1480;p21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1" name="Google Shape;1481;p21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482" name="Google Shape;1482;p21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483" name="Google Shape;1483;p21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4" name="Google Shape;1484;p21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5" name="Google Shape;1485;p21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6" name="Google Shape;1486;p21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7" name="Google Shape;1487;p21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8" name="Google Shape;1488;p21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89" name="Google Shape;1489;p21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90" name="Google Shape;1490;p21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91" name="Google Shape;1491;p21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92" name="Google Shape;1492;p21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93" name="Google Shape;1493;p21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94" name="Google Shape;1494;p21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495" name="Google Shape;1495;p21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496" name="Google Shape;1496;p21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97" name="Google Shape;1497;p21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98" name="Google Shape;1498;p21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99" name="Google Shape;1499;p21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0" name="Google Shape;1500;p21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1" name="Google Shape;1501;p21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2" name="Google Shape;1502;p21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3" name="Google Shape;1503;p21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4" name="Google Shape;1504;p21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5" name="Google Shape;1505;p21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6" name="Google Shape;1506;p21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7" name="Google Shape;1507;p21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8" name="Google Shape;1508;p21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09" name="Google Shape;1509;p21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0" name="Google Shape;1510;p21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1" name="Google Shape;1511;p21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2" name="Google Shape;1512;p21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3" name="Google Shape;1513;p21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4" name="Google Shape;1514;p21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5" name="Google Shape;1515;p21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6" name="Google Shape;1516;p21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7" name="Google Shape;1517;p21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8" name="Google Shape;1518;p21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9" name="Google Shape;1519;p21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0" name="Google Shape;1520;p21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1" name="Google Shape;1521;p21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2" name="Google Shape;1522;p21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3" name="Google Shape;1523;p21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4" name="Google Shape;1524;p21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5" name="Google Shape;1525;p21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6" name="Google Shape;1526;p21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7" name="Google Shape;1527;p21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28" name="Google Shape;1528;p21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pic>
        <p:nvPicPr>
          <p:cNvPr id="1529" name="Google Shape;1529;p21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8188" y="10650"/>
            <a:ext cx="1306526" cy="835946"/>
          </a:xfrm>
          <a:prstGeom prst="rect">
            <a:avLst/>
          </a:prstGeom>
          <a:noFill/>
          <a:ln>
            <a:noFill/>
          </a:ln>
        </p:spPr>
      </p:pic>
      <p:sp>
        <p:nvSpPr>
          <p:cNvPr id="1530" name="Google Shape;1530;p21"/>
          <p:cNvSpPr txBox="1"/>
          <p:nvPr/>
        </p:nvSpPr>
        <p:spPr>
          <a:xfrm>
            <a:off x="11835625" y="6464450"/>
            <a:ext cx="3564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9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" name="Google Shape;1536;p22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1537" name="Google Shape;1537;p22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538" name="Google Shape;1538;p22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539" name="Google Shape;1539;p22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540" name="Google Shape;1540;p22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1" name="Google Shape;1541;p22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2" name="Google Shape;1542;p22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3" name="Google Shape;1543;p22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4" name="Google Shape;1544;p22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5" name="Google Shape;1545;p22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546" name="Google Shape;1546;p22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547" name="Google Shape;1547;p22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8" name="Google Shape;1548;p22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49" name="Google Shape;1549;p22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0" name="Google Shape;1550;p22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1" name="Google Shape;1551;p22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2" name="Google Shape;1552;p22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3" name="Google Shape;1553;p22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4" name="Google Shape;1554;p22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5" name="Google Shape;1555;p22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6" name="Google Shape;1556;p22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7" name="Google Shape;1557;p22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58" name="Google Shape;1558;p22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559" name="Google Shape;1559;p22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560" name="Google Shape;1560;p22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1" name="Google Shape;1561;p22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2" name="Google Shape;1562;p22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3" name="Google Shape;1563;p22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4" name="Google Shape;1564;p22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5" name="Google Shape;1565;p22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6" name="Google Shape;1566;p22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7" name="Google Shape;1567;p22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8" name="Google Shape;1568;p22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69" name="Google Shape;1569;p22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0" name="Google Shape;1570;p22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1" name="Google Shape;1571;p22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2" name="Google Shape;1572;p22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3" name="Google Shape;1573;p22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4" name="Google Shape;1574;p22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5" name="Google Shape;1575;p22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6" name="Google Shape;1576;p22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7" name="Google Shape;1577;p22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8" name="Google Shape;1578;p22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9" name="Google Shape;1579;p22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0" name="Google Shape;1580;p22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1" name="Google Shape;1581;p22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2" name="Google Shape;1582;p22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3" name="Google Shape;1583;p22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4" name="Google Shape;1584;p22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5" name="Google Shape;1585;p22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6" name="Google Shape;1586;p22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7" name="Google Shape;1587;p22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8" name="Google Shape;1588;p22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89" name="Google Shape;1589;p22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0" name="Google Shape;1590;p22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1" name="Google Shape;1591;p22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2" name="Google Shape;1592;p22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593" name="Google Shape;1593;p22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594" name="Google Shape;1594;p22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595" name="Google Shape;1595;p22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596" name="Google Shape;1596;p22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97" name="Google Shape;1597;p22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98" name="Google Shape;1598;p22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599" name="Google Shape;1599;p22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0" name="Google Shape;1600;p22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1" name="Google Shape;1601;p22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602" name="Google Shape;1602;p22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603" name="Google Shape;1603;p22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4" name="Google Shape;1604;p22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5" name="Google Shape;1605;p22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6" name="Google Shape;1606;p22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7" name="Google Shape;1607;p22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8" name="Google Shape;1608;p22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09" name="Google Shape;1609;p22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10" name="Google Shape;1610;p22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11" name="Google Shape;1611;p22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12" name="Google Shape;1612;p22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13" name="Google Shape;1613;p22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14" name="Google Shape;1614;p22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615" name="Google Shape;1615;p22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616" name="Google Shape;1616;p22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7" name="Google Shape;1617;p22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8" name="Google Shape;1618;p22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9" name="Google Shape;1619;p22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0" name="Google Shape;1620;p22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1" name="Google Shape;1621;p22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2" name="Google Shape;1622;p22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3" name="Google Shape;1623;p22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4" name="Google Shape;1624;p22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5" name="Google Shape;1625;p22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6" name="Google Shape;1626;p22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7" name="Google Shape;1627;p22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8" name="Google Shape;1628;p22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9" name="Google Shape;1629;p22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0" name="Google Shape;1630;p22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1" name="Google Shape;1631;p22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2" name="Google Shape;1632;p22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3" name="Google Shape;1633;p22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4" name="Google Shape;1634;p22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5" name="Google Shape;1635;p22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6" name="Google Shape;1636;p22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7" name="Google Shape;1637;p22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8" name="Google Shape;1638;p22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9" name="Google Shape;1639;p22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0" name="Google Shape;1640;p22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1" name="Google Shape;1641;p22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2" name="Google Shape;1642;p22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3" name="Google Shape;1643;p22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4" name="Google Shape;1644;p22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5" name="Google Shape;1645;p22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6" name="Google Shape;1646;p22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7" name="Google Shape;1647;p22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48" name="Google Shape;1648;p22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649" name="Google Shape;1649;p22"/>
          <p:cNvSpPr txBox="1"/>
          <p:nvPr/>
        </p:nvSpPr>
        <p:spPr>
          <a:xfrm>
            <a:off x="4669633" y="206571"/>
            <a:ext cx="2944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800" b="1">
                <a:solidFill>
                  <a:srgbClr val="69A200"/>
                </a:solidFill>
              </a:rPr>
              <a:t>提出焦點問題</a:t>
            </a:r>
            <a:endParaRPr sz="2800"/>
          </a:p>
        </p:txBody>
      </p:sp>
      <p:grpSp>
        <p:nvGrpSpPr>
          <p:cNvPr id="1650" name="Google Shape;1650;p22"/>
          <p:cNvGrpSpPr/>
          <p:nvPr/>
        </p:nvGrpSpPr>
        <p:grpSpPr>
          <a:xfrm>
            <a:off x="2463262" y="815794"/>
            <a:ext cx="7357538" cy="691561"/>
            <a:chOff x="1331670" y="2945168"/>
            <a:chExt cx="10524300" cy="1017300"/>
          </a:xfrm>
        </p:grpSpPr>
        <p:sp>
          <p:nvSpPr>
            <p:cNvPr id="1651" name="Google Shape;1651;p22"/>
            <p:cNvSpPr/>
            <p:nvPr/>
          </p:nvSpPr>
          <p:spPr>
            <a:xfrm>
              <a:off x="1331670" y="2945168"/>
              <a:ext cx="105243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2" name="Google Shape;1652;p22"/>
            <p:cNvSpPr txBox="1"/>
            <p:nvPr/>
          </p:nvSpPr>
          <p:spPr>
            <a:xfrm>
              <a:off x="1427817" y="3059030"/>
              <a:ext cx="101508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000" b="1">
                  <a:solidFill>
                    <a:srgbClr val="FFFFFF"/>
                  </a:solidFill>
                </a:rPr>
                <a:t>可以運用六何法，針對研究主題，提出一些相關的問題</a:t>
              </a:r>
              <a:endParaRPr sz="2000" b="1">
                <a:solidFill>
                  <a:srgbClr val="FFFFFF"/>
                </a:solidFill>
              </a:endParaRPr>
            </a:p>
          </p:txBody>
        </p:sp>
      </p:grpSp>
      <p:graphicFrame>
        <p:nvGraphicFramePr>
          <p:cNvPr id="1653" name="Google Shape;1653;p22"/>
          <p:cNvGraphicFramePr/>
          <p:nvPr/>
        </p:nvGraphicFramePr>
        <p:xfrm>
          <a:off x="997750" y="133289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{6ED6F0CA-839D-4986-8115-4F4D451E769C}</a:tableStyleId>
              </a:tblPr>
              <a:tblGrid>
                <a:gridCol w="5144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44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提問方向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解釋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6AA84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What 什麼事？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出現什麼情況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Why 為什麼？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原因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Who 誰？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小幼苗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When 什麼時候？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時間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Where 什麼地方？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地點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How 怎麼辦？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000">
                          <a:solidFill>
                            <a:srgbClr val="38761D"/>
                          </a:solidFill>
                        </a:rPr>
                        <a:t>跟進方法、結果怎樣</a:t>
                      </a:r>
                      <a:endParaRPr sz="20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54" name="Google Shape;1654;p22"/>
          <p:cNvSpPr/>
          <p:nvPr/>
        </p:nvSpPr>
        <p:spPr>
          <a:xfrm>
            <a:off x="2757133" y="4879800"/>
            <a:ext cx="6532200" cy="1978200"/>
          </a:xfrm>
          <a:prstGeom prst="roundRect">
            <a:avLst>
              <a:gd name="adj" fmla="val 16667"/>
            </a:avLst>
          </a:prstGeom>
          <a:solidFill>
            <a:srgbClr val="A2C4C9"/>
          </a:solidFill>
          <a:ln w="9525" cap="flat" cmpd="sng">
            <a:solidFill>
              <a:srgbClr val="A2C4C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200">
                <a:solidFill>
                  <a:srgbClr val="FFFFFF"/>
                </a:solidFill>
              </a:rPr>
              <a:t>在設定焦點問題時要注意：</a:t>
            </a:r>
            <a:endParaRPr sz="2200">
              <a:solidFill>
                <a:srgbClr val="FFFF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AutoNum type="arabicPeriod"/>
            </a:pPr>
            <a:r>
              <a:rPr lang="zh-CN" sz="2200">
                <a:solidFill>
                  <a:srgbClr val="FFFFFF"/>
                </a:solidFill>
              </a:rPr>
              <a:t>留意提出問題的範圍會否太廣泛</a:t>
            </a:r>
            <a:endParaRPr sz="2200">
              <a:solidFill>
                <a:srgbClr val="FFFF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AutoNum type="arabicPeriod"/>
            </a:pPr>
            <a:r>
              <a:rPr lang="zh-CN" sz="2400">
                <a:solidFill>
                  <a:srgbClr val="FFFFFF"/>
                </a:solidFill>
              </a:rPr>
              <a:t>能否就研究主題提出不同角度的問題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1655" name="Google Shape;1655;p22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656" name="Google Shape;1656;p22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10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2" name="Google Shape;1662;p23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1663" name="Google Shape;1663;p23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664" name="Google Shape;1664;p23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665" name="Google Shape;1665;p23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666" name="Google Shape;1666;p23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67" name="Google Shape;1667;p23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68" name="Google Shape;1668;p23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69" name="Google Shape;1669;p23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0" name="Google Shape;1670;p23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1" name="Google Shape;1671;p23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672" name="Google Shape;1672;p23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673" name="Google Shape;1673;p23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4" name="Google Shape;1674;p23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5" name="Google Shape;1675;p23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6" name="Google Shape;1676;p23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7" name="Google Shape;1677;p23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8" name="Google Shape;1678;p23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79" name="Google Shape;1679;p23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80" name="Google Shape;1680;p23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81" name="Google Shape;1681;p23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82" name="Google Shape;1682;p23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83" name="Google Shape;1683;p23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684" name="Google Shape;1684;p23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685" name="Google Shape;1685;p23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686" name="Google Shape;1686;p23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87" name="Google Shape;1687;p23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88" name="Google Shape;1688;p23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89" name="Google Shape;1689;p23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0" name="Google Shape;1690;p23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1" name="Google Shape;1691;p23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2" name="Google Shape;1692;p23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3" name="Google Shape;1693;p23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4" name="Google Shape;1694;p23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5" name="Google Shape;1695;p23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6" name="Google Shape;1696;p23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7" name="Google Shape;1697;p23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8" name="Google Shape;1698;p23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9" name="Google Shape;1699;p23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0" name="Google Shape;1700;p23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1" name="Google Shape;1701;p23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2" name="Google Shape;1702;p23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3" name="Google Shape;1703;p23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4" name="Google Shape;1704;p23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5" name="Google Shape;1705;p23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6" name="Google Shape;1706;p23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7" name="Google Shape;1707;p23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8" name="Google Shape;1708;p23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9" name="Google Shape;1709;p23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0" name="Google Shape;1710;p23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1" name="Google Shape;1711;p23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2" name="Google Shape;1712;p23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3" name="Google Shape;1713;p23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4" name="Google Shape;1714;p23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5" name="Google Shape;1715;p23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6" name="Google Shape;1716;p23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7" name="Google Shape;1717;p23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18" name="Google Shape;1718;p23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719" name="Google Shape;1719;p23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720" name="Google Shape;1720;p23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721" name="Google Shape;1721;p23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722" name="Google Shape;1722;p23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23" name="Google Shape;1723;p23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24" name="Google Shape;1724;p23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25" name="Google Shape;1725;p23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26" name="Google Shape;1726;p23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27" name="Google Shape;1727;p23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728" name="Google Shape;1728;p23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729" name="Google Shape;1729;p23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0" name="Google Shape;1730;p23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1" name="Google Shape;1731;p23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2" name="Google Shape;1732;p23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3" name="Google Shape;1733;p23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4" name="Google Shape;1734;p23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5" name="Google Shape;1735;p23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6" name="Google Shape;1736;p23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7" name="Google Shape;1737;p23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8" name="Google Shape;1738;p23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39" name="Google Shape;1739;p23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40" name="Google Shape;1740;p23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741" name="Google Shape;1741;p23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742" name="Google Shape;1742;p23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3" name="Google Shape;1743;p23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4" name="Google Shape;1744;p23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5" name="Google Shape;1745;p23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6" name="Google Shape;1746;p23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7" name="Google Shape;1747;p23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8" name="Google Shape;1748;p23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49" name="Google Shape;1749;p23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0" name="Google Shape;1750;p23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1" name="Google Shape;1751;p23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2" name="Google Shape;1752;p23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3" name="Google Shape;1753;p23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4" name="Google Shape;1754;p23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5" name="Google Shape;1755;p23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6" name="Google Shape;1756;p23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7" name="Google Shape;1757;p23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8" name="Google Shape;1758;p23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9" name="Google Shape;1759;p23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0" name="Google Shape;1760;p23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1" name="Google Shape;1761;p23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2" name="Google Shape;1762;p23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3" name="Google Shape;1763;p23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4" name="Google Shape;1764;p23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5" name="Google Shape;1765;p23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6" name="Google Shape;1766;p23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7" name="Google Shape;1767;p23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8" name="Google Shape;1768;p23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69" name="Google Shape;1769;p23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0" name="Google Shape;1770;p23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1" name="Google Shape;1771;p23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2" name="Google Shape;1772;p23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3" name="Google Shape;1773;p23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4" name="Google Shape;1774;p23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775" name="Google Shape;1775;p23"/>
          <p:cNvSpPr txBox="1"/>
          <p:nvPr/>
        </p:nvSpPr>
        <p:spPr>
          <a:xfrm>
            <a:off x="4669633" y="206571"/>
            <a:ext cx="2944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800" b="1">
                <a:solidFill>
                  <a:srgbClr val="69A200"/>
                </a:solidFill>
              </a:rPr>
              <a:t>焦點問題例子</a:t>
            </a:r>
            <a:endParaRPr sz="2800"/>
          </a:p>
        </p:txBody>
      </p:sp>
      <p:graphicFrame>
        <p:nvGraphicFramePr>
          <p:cNvPr id="1776" name="Google Shape;1776;p23"/>
          <p:cNvGraphicFramePr/>
          <p:nvPr/>
        </p:nvGraphicFramePr>
        <p:xfrm>
          <a:off x="997753" y="135279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{6ED6F0CA-839D-4986-8115-4F4D451E769C}</a:tableStyleId>
              </a:tblPr>
              <a:tblGrid>
                <a:gridCol w="527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提問方向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提出問題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6AA84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What 什麼事？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要觀察什麼？顏色？生長情況？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Why 為什麼？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為什麼植物生長需要陽光？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Who 誰？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要觀察什麼種類的植物或幼苗？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When 什麼時候？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要觀察多長時間？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Where 什麼地方？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植物應擺放在什麼地方？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How 怎麼辦？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500">
                          <a:solidFill>
                            <a:srgbClr val="38761D"/>
                          </a:solidFill>
                        </a:rPr>
                        <a:t>如何使植物健康生長？</a:t>
                      </a:r>
                      <a:endParaRPr sz="2500">
                        <a:solidFill>
                          <a:srgbClr val="38761D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8761D"/>
                      </a:solidFill>
                      <a:prstDash val="lgDash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777" name="Google Shape;1777;p23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778" name="Google Shape;1778;p23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11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4" name="Google Shape;1784;p24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1785" name="Google Shape;1785;p24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786" name="Google Shape;1786;p2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787" name="Google Shape;1787;p2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788" name="Google Shape;1788;p2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89" name="Google Shape;1789;p2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0" name="Google Shape;1790;p2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1" name="Google Shape;1791;p2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2" name="Google Shape;1792;p2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3" name="Google Shape;1793;p2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794" name="Google Shape;1794;p2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795" name="Google Shape;1795;p2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6" name="Google Shape;1796;p2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7" name="Google Shape;1797;p2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8" name="Google Shape;1798;p2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799" name="Google Shape;1799;p2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0" name="Google Shape;1800;p2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1" name="Google Shape;1801;p2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2" name="Google Shape;1802;p2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3" name="Google Shape;1803;p2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4" name="Google Shape;1804;p2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5" name="Google Shape;1805;p2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06" name="Google Shape;1806;p2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807" name="Google Shape;1807;p2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808" name="Google Shape;1808;p2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09" name="Google Shape;1809;p2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0" name="Google Shape;1810;p2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1" name="Google Shape;1811;p2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2" name="Google Shape;1812;p2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3" name="Google Shape;1813;p2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4" name="Google Shape;1814;p2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5" name="Google Shape;1815;p2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6" name="Google Shape;1816;p2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7" name="Google Shape;1817;p2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8" name="Google Shape;1818;p2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19" name="Google Shape;1819;p2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0" name="Google Shape;1820;p2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1" name="Google Shape;1821;p2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2" name="Google Shape;1822;p2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3" name="Google Shape;1823;p2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4" name="Google Shape;1824;p2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5" name="Google Shape;1825;p2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6" name="Google Shape;1826;p2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7" name="Google Shape;1827;p2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8" name="Google Shape;1828;p2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29" name="Google Shape;1829;p2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0" name="Google Shape;1830;p2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1" name="Google Shape;1831;p2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2" name="Google Shape;1832;p2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3" name="Google Shape;1833;p2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4" name="Google Shape;1834;p2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5" name="Google Shape;1835;p2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6" name="Google Shape;1836;p2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7" name="Google Shape;1837;p2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8" name="Google Shape;1838;p2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39" name="Google Shape;1839;p2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40" name="Google Shape;1840;p2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841" name="Google Shape;1841;p24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1842" name="Google Shape;1842;p2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1843" name="Google Shape;1843;p2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1844" name="Google Shape;1844;p2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45" name="Google Shape;1845;p2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46" name="Google Shape;1846;p2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47" name="Google Shape;1847;p2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48" name="Google Shape;1848;p2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49" name="Google Shape;1849;p2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850" name="Google Shape;1850;p2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1851" name="Google Shape;1851;p2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2" name="Google Shape;1852;p2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3" name="Google Shape;1853;p2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4" name="Google Shape;1854;p2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5" name="Google Shape;1855;p2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6" name="Google Shape;1856;p2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7" name="Google Shape;1857;p2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8" name="Google Shape;1858;p2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59" name="Google Shape;1859;p2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60" name="Google Shape;1860;p2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61" name="Google Shape;1861;p2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862" name="Google Shape;1862;p2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863" name="Google Shape;1863;p2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1864" name="Google Shape;1864;p2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65" name="Google Shape;1865;p2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66" name="Google Shape;1866;p2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67" name="Google Shape;1867;p2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68" name="Google Shape;1868;p2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69" name="Google Shape;1869;p2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0" name="Google Shape;1870;p2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1" name="Google Shape;1871;p2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2" name="Google Shape;1872;p2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3" name="Google Shape;1873;p2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4" name="Google Shape;1874;p2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5" name="Google Shape;1875;p2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6" name="Google Shape;1876;p2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7" name="Google Shape;1877;p2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8" name="Google Shape;1878;p2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79" name="Google Shape;1879;p2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0" name="Google Shape;1880;p2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1" name="Google Shape;1881;p2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2" name="Google Shape;1882;p2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3" name="Google Shape;1883;p2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4" name="Google Shape;1884;p2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5" name="Google Shape;1885;p2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6" name="Google Shape;1886;p2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7" name="Google Shape;1887;p2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8" name="Google Shape;1888;p2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89" name="Google Shape;1889;p2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0" name="Google Shape;1890;p2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1" name="Google Shape;1891;p2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2" name="Google Shape;1892;p2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3" name="Google Shape;1893;p2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4" name="Google Shape;1894;p2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5" name="Google Shape;1895;p2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96" name="Google Shape;1896;p2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897" name="Google Shape;1897;p24"/>
          <p:cNvSpPr txBox="1"/>
          <p:nvPr/>
        </p:nvSpPr>
        <p:spPr>
          <a:xfrm>
            <a:off x="4669633" y="206571"/>
            <a:ext cx="2944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800" b="1">
                <a:solidFill>
                  <a:srgbClr val="69A200"/>
                </a:solidFill>
              </a:rPr>
              <a:t>擬定報告題目</a:t>
            </a:r>
            <a:endParaRPr sz="2800"/>
          </a:p>
        </p:txBody>
      </p:sp>
      <p:grpSp>
        <p:nvGrpSpPr>
          <p:cNvPr id="1898" name="Google Shape;1898;p24"/>
          <p:cNvGrpSpPr/>
          <p:nvPr/>
        </p:nvGrpSpPr>
        <p:grpSpPr>
          <a:xfrm>
            <a:off x="471522" y="1751585"/>
            <a:ext cx="1468110" cy="1017198"/>
            <a:chOff x="1331651" y="2945166"/>
            <a:chExt cx="2100000" cy="1017300"/>
          </a:xfrm>
        </p:grpSpPr>
        <p:sp>
          <p:nvSpPr>
            <p:cNvPr id="1899" name="Google Shape;1899;p24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0" name="Google Shape;1900;p24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步驟1: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1901" name="Google Shape;1901;p24"/>
          <p:cNvGrpSpPr/>
          <p:nvPr/>
        </p:nvGrpSpPr>
        <p:grpSpPr>
          <a:xfrm>
            <a:off x="471522" y="3321940"/>
            <a:ext cx="1468110" cy="1017198"/>
            <a:chOff x="1331651" y="2945166"/>
            <a:chExt cx="2100000" cy="1017300"/>
          </a:xfrm>
        </p:grpSpPr>
        <p:sp>
          <p:nvSpPr>
            <p:cNvPr id="1902" name="Google Shape;1902;p24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3" name="Google Shape;1903;p24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步驟2: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1904" name="Google Shape;1904;p24"/>
          <p:cNvGrpSpPr/>
          <p:nvPr/>
        </p:nvGrpSpPr>
        <p:grpSpPr>
          <a:xfrm>
            <a:off x="471522" y="4892298"/>
            <a:ext cx="1468110" cy="1017198"/>
            <a:chOff x="1331651" y="2945166"/>
            <a:chExt cx="2100000" cy="1017300"/>
          </a:xfrm>
        </p:grpSpPr>
        <p:sp>
          <p:nvSpPr>
            <p:cNvPr id="1905" name="Google Shape;1905;p24"/>
            <p:cNvSpPr/>
            <p:nvPr/>
          </p:nvSpPr>
          <p:spPr>
            <a:xfrm>
              <a:off x="1331651" y="2945166"/>
              <a:ext cx="2100000" cy="1017300"/>
            </a:xfrm>
            <a:prstGeom prst="rect">
              <a:avLst/>
            </a:prstGeom>
            <a:solidFill>
              <a:srgbClr val="69A200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9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6" name="Google Shape;1906;p24"/>
            <p:cNvSpPr txBox="1"/>
            <p:nvPr/>
          </p:nvSpPr>
          <p:spPr>
            <a:xfrm>
              <a:off x="1419947" y="3149352"/>
              <a:ext cx="1923300" cy="78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sz="2790" b="1">
                  <a:solidFill>
                    <a:srgbClr val="FFFFFF"/>
                  </a:solidFill>
                </a:rPr>
                <a:t>步驟3:</a:t>
              </a:r>
              <a:endParaRPr sz="2790" b="1">
                <a:solidFill>
                  <a:srgbClr val="FFFFFF"/>
                </a:solidFill>
              </a:endParaRPr>
            </a:p>
          </p:txBody>
        </p:sp>
      </p:grpSp>
      <p:sp>
        <p:nvSpPr>
          <p:cNvPr id="1907" name="Google Shape;1907;p24"/>
          <p:cNvSpPr txBox="1"/>
          <p:nvPr/>
        </p:nvSpPr>
        <p:spPr>
          <a:xfrm>
            <a:off x="2124375" y="1974125"/>
            <a:ext cx="6589500" cy="8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>
                <a:solidFill>
                  <a:srgbClr val="38761D"/>
                </a:solidFill>
              </a:rPr>
              <a:t>透過聯想詞彙製作腦圖。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1908" name="Google Shape;1908;p24"/>
          <p:cNvSpPr txBox="1"/>
          <p:nvPr/>
        </p:nvSpPr>
        <p:spPr>
          <a:xfrm>
            <a:off x="2124375" y="5114850"/>
            <a:ext cx="9194100" cy="8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>
                <a:solidFill>
                  <a:srgbClr val="38761D"/>
                </a:solidFill>
              </a:rPr>
              <a:t>最終確立題目：「探究陽光對幼苗生長的影響」。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1909" name="Google Shape;1909;p24"/>
          <p:cNvSpPr txBox="1"/>
          <p:nvPr/>
        </p:nvSpPr>
        <p:spPr>
          <a:xfrm>
            <a:off x="2124375" y="3547521"/>
            <a:ext cx="6589500" cy="8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900">
                <a:solidFill>
                  <a:srgbClr val="38761D"/>
                </a:solidFill>
              </a:rPr>
              <a:t>運用腦圖訂立焦點問題。</a:t>
            </a:r>
            <a:endParaRPr>
              <a:solidFill>
                <a:srgbClr val="38761D"/>
              </a:solidFill>
            </a:endParaRPr>
          </a:p>
        </p:txBody>
      </p:sp>
      <p:pic>
        <p:nvPicPr>
          <p:cNvPr id="1910" name="Google Shape;1910;p24"/>
          <p:cNvPicPr preferRelativeResize="0"/>
          <p:nvPr/>
        </p:nvPicPr>
        <p:blipFill rotWithShape="1">
          <a:blip r:embed="rId3">
            <a:alphaModFix/>
          </a:blip>
          <a:srcRect l="28101" t="2969" r="6255" b="14077"/>
          <a:stretch/>
        </p:blipFill>
        <p:spPr>
          <a:xfrm>
            <a:off x="8713000" y="76200"/>
            <a:ext cx="3778125" cy="477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1" name="Google Shape;1911;p24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2" name="Google Shape;1912;p24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12</a:t>
            </a:r>
            <a:endParaRPr sz="1800"/>
          </a:p>
        </p:txBody>
      </p:sp>
    </p:spTree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7" name="Google Shape;1917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E7E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8" name="Google Shape;1918;p25"/>
          <p:cNvGrpSpPr/>
          <p:nvPr/>
        </p:nvGrpSpPr>
        <p:grpSpPr>
          <a:xfrm>
            <a:off x="-966930" y="-703264"/>
            <a:ext cx="4949822" cy="8652010"/>
            <a:chOff x="-966930" y="-703264"/>
            <a:chExt cx="4949822" cy="8652010"/>
          </a:xfrm>
        </p:grpSpPr>
        <p:grpSp>
          <p:nvGrpSpPr>
            <p:cNvPr id="1919" name="Google Shape;1919;p25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1920" name="Google Shape;1920;p25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1" name="Google Shape;1921;p25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22" name="Google Shape;1922;p25"/>
            <p:cNvGrpSpPr/>
            <p:nvPr/>
          </p:nvGrpSpPr>
          <p:grpSpPr>
            <a:xfrm rot="1402821">
              <a:off x="809568" y="4915302"/>
              <a:ext cx="1846263" cy="2781300"/>
              <a:chOff x="2093404" y="746973"/>
              <a:chExt cx="1846263" cy="2781300"/>
            </a:xfrm>
          </p:grpSpPr>
          <p:sp>
            <p:nvSpPr>
              <p:cNvPr id="1923" name="Google Shape;1923;p25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4" name="Google Shape;1924;p25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5" name="Google Shape;1925;p25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6" name="Google Shape;1926;p25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7" name="Google Shape;1927;p25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8" name="Google Shape;1928;p25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29" name="Google Shape;1929;p25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1930" name="Google Shape;1930;p25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1" name="Google Shape;1931;p25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2" name="Google Shape;1932;p25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3" name="Google Shape;1933;p25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4" name="Google Shape;1934;p25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5" name="Google Shape;1935;p25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6" name="Google Shape;1936;p25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7" name="Google Shape;1937;p25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8" name="Google Shape;1938;p25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9" name="Google Shape;1939;p25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0" name="Google Shape;1940;p25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1" name="Google Shape;1941;p25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42" name="Google Shape;1942;p25"/>
            <p:cNvGrpSpPr/>
            <p:nvPr/>
          </p:nvGrpSpPr>
          <p:grpSpPr>
            <a:xfrm rot="1560013">
              <a:off x="-563265" y="2246936"/>
              <a:ext cx="2185988" cy="2346325"/>
              <a:chOff x="5162550" y="2620963"/>
              <a:chExt cx="2185988" cy="2346325"/>
            </a:xfrm>
          </p:grpSpPr>
          <p:sp>
            <p:nvSpPr>
              <p:cNvPr id="1943" name="Google Shape;1943;p25"/>
              <p:cNvSpPr/>
              <p:nvPr/>
            </p:nvSpPr>
            <p:spPr>
              <a:xfrm>
                <a:off x="5243513" y="2620963"/>
                <a:ext cx="2105025" cy="2346325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4" name="Google Shape;1944;p25"/>
              <p:cNvSpPr/>
              <p:nvPr/>
            </p:nvSpPr>
            <p:spPr>
              <a:xfrm>
                <a:off x="5243513" y="2620963"/>
                <a:ext cx="1957388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5" name="Google Shape;1945;p25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6" name="Google Shape;1946;p25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7" name="Google Shape;1947;p25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8" name="Google Shape;1948;p25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9" name="Google Shape;1949;p25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50" name="Google Shape;1950;p25"/>
            <p:cNvGrpSpPr/>
            <p:nvPr/>
          </p:nvGrpSpPr>
          <p:grpSpPr>
            <a:xfrm rot="-4527087">
              <a:off x="791435" y="1295223"/>
              <a:ext cx="1298576" cy="1169988"/>
              <a:chOff x="5521325" y="3009900"/>
              <a:chExt cx="1298576" cy="1169988"/>
            </a:xfrm>
          </p:grpSpPr>
          <p:sp>
            <p:nvSpPr>
              <p:cNvPr id="1951" name="Google Shape;1951;p25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2" name="Google Shape;1952;p25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53" name="Google Shape;1953;p25"/>
            <p:cNvGrpSpPr/>
            <p:nvPr/>
          </p:nvGrpSpPr>
          <p:grpSpPr>
            <a:xfrm rot="-8334198">
              <a:off x="-6452" y="-454206"/>
              <a:ext cx="1436852" cy="1811584"/>
              <a:chOff x="5491163" y="2692400"/>
              <a:chExt cx="992188" cy="1250951"/>
            </a:xfrm>
          </p:grpSpPr>
          <p:sp>
            <p:nvSpPr>
              <p:cNvPr id="1954" name="Google Shape;1954;p25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5" name="Google Shape;1955;p25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6" name="Google Shape;1956;p25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7" name="Google Shape;1957;p25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8" name="Google Shape;1958;p25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9" name="Google Shape;1959;p25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0" name="Google Shape;1960;p25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1" name="Google Shape;1961;p25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2" name="Google Shape;1962;p25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3" name="Google Shape;1963;p25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4" name="Google Shape;1964;p25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5" name="Google Shape;1965;p25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66" name="Google Shape;1966;p25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1967" name="Google Shape;1967;p25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8" name="Google Shape;1968;p25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9" name="Google Shape;1969;p25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0" name="Google Shape;1970;p25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1" name="Google Shape;1971;p25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2" name="Google Shape;1972;p25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3" name="Google Shape;1973;p25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4" name="Google Shape;1974;p25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5" name="Google Shape;1975;p25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6" name="Google Shape;1976;p25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7" name="Google Shape;1977;p25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8" name="Google Shape;1978;p25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9" name="Google Shape;1979;p25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0" name="Google Shape;1980;p25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1" name="Google Shape;1981;p25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2" name="Google Shape;1982;p25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3" name="Google Shape;1983;p25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4" name="Google Shape;1984;p25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5" name="Google Shape;1985;p25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6" name="Google Shape;1986;p25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7" name="Google Shape;1987;p25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8" name="Google Shape;1988;p25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9" name="Google Shape;1989;p25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0" name="Google Shape;1990;p25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1" name="Google Shape;1991;p25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2" name="Google Shape;1992;p25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3" name="Google Shape;1993;p25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4" name="Google Shape;1994;p25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5" name="Google Shape;1995;p25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6" name="Google Shape;1996;p25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7" name="Google Shape;1997;p25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8" name="Google Shape;1998;p25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9" name="Google Shape;1999;p25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00" name="Google Shape;2000;p25"/>
            <p:cNvGrpSpPr/>
            <p:nvPr/>
          </p:nvGrpSpPr>
          <p:grpSpPr>
            <a:xfrm rot="763662">
              <a:off x="1191355" y="1593026"/>
              <a:ext cx="399039" cy="450629"/>
              <a:chOff x="5775325" y="3106738"/>
              <a:chExt cx="601663" cy="679450"/>
            </a:xfrm>
          </p:grpSpPr>
          <p:sp>
            <p:nvSpPr>
              <p:cNvPr id="2001" name="Google Shape;2001;p25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2" name="Google Shape;2002;p25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3" name="Google Shape;2003;p25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4" name="Google Shape;2004;p25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5" name="Google Shape;2005;p25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6" name="Google Shape;2006;p25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7" name="Google Shape;2007;p25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8" name="Google Shape;2008;p25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9" name="Google Shape;2009;p25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0" name="Google Shape;2010;p25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1" name="Google Shape;2011;p25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2" name="Google Shape;2012;p25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3" name="Google Shape;2013;p25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4" name="Google Shape;2014;p25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5" name="Google Shape;2015;p25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6" name="Google Shape;2016;p25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7" name="Google Shape;2017;p25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8" name="Google Shape;2018;p25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9" name="Google Shape;2019;p25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0" name="Google Shape;2020;p25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1" name="Google Shape;2021;p25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2" name="Google Shape;2022;p25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3" name="Google Shape;2023;p25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4" name="Google Shape;2024;p25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5" name="Google Shape;2025;p25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6" name="Google Shape;2026;p25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7" name="Google Shape;2027;p25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8" name="Google Shape;2028;p25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9" name="Google Shape;2029;p25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30" name="Google Shape;2030;p25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31" name="Google Shape;2031;p25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32" name="Google Shape;2032;p25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33" name="Google Shape;2033;p25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034" name="Google Shape;2034;p25"/>
            <p:cNvSpPr/>
            <p:nvPr/>
          </p:nvSpPr>
          <p:spPr>
            <a:xfrm>
              <a:off x="1253063" y="2542322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5" name="Google Shape;2035;p25"/>
            <p:cNvSpPr/>
            <p:nvPr/>
          </p:nvSpPr>
          <p:spPr>
            <a:xfrm>
              <a:off x="1006279" y="4677929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6" name="Google Shape;2036;p25"/>
            <p:cNvSpPr/>
            <p:nvPr/>
          </p:nvSpPr>
          <p:spPr>
            <a:xfrm>
              <a:off x="1352479" y="5137505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7" name="Google Shape;2037;p25"/>
            <p:cNvSpPr/>
            <p:nvPr/>
          </p:nvSpPr>
          <p:spPr>
            <a:xfrm>
              <a:off x="1919962" y="4855080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8" name="Google Shape;2038;p25"/>
            <p:cNvSpPr/>
            <p:nvPr/>
          </p:nvSpPr>
          <p:spPr>
            <a:xfrm>
              <a:off x="729780" y="1987778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39" name="Google Shape;2039;p25"/>
          <p:cNvGrpSpPr/>
          <p:nvPr/>
        </p:nvGrpSpPr>
        <p:grpSpPr>
          <a:xfrm flipH="1">
            <a:off x="8244403" y="-703264"/>
            <a:ext cx="4949822" cy="8652010"/>
            <a:chOff x="-966930" y="-703264"/>
            <a:chExt cx="4949822" cy="8652010"/>
          </a:xfrm>
        </p:grpSpPr>
        <p:grpSp>
          <p:nvGrpSpPr>
            <p:cNvPr id="2040" name="Google Shape;2040;p25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2041" name="Google Shape;2041;p25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2" name="Google Shape;2042;p25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43" name="Google Shape;2043;p25"/>
            <p:cNvGrpSpPr/>
            <p:nvPr/>
          </p:nvGrpSpPr>
          <p:grpSpPr>
            <a:xfrm rot="1402821">
              <a:off x="809568" y="4915302"/>
              <a:ext cx="1846263" cy="2781300"/>
              <a:chOff x="2093404" y="746973"/>
              <a:chExt cx="1846263" cy="2781300"/>
            </a:xfrm>
          </p:grpSpPr>
          <p:sp>
            <p:nvSpPr>
              <p:cNvPr id="2044" name="Google Shape;2044;p25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5" name="Google Shape;2045;p25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6" name="Google Shape;2046;p25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7" name="Google Shape;2047;p25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8" name="Google Shape;2048;p25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9" name="Google Shape;2049;p25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50" name="Google Shape;2050;p25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2051" name="Google Shape;2051;p25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2" name="Google Shape;2052;p25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3" name="Google Shape;2053;p25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4" name="Google Shape;2054;p25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5" name="Google Shape;2055;p25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6" name="Google Shape;2056;p25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7" name="Google Shape;2057;p25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8" name="Google Shape;2058;p25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9" name="Google Shape;2059;p25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0" name="Google Shape;2060;p25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1" name="Google Shape;2061;p25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2" name="Google Shape;2062;p25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63" name="Google Shape;2063;p25"/>
            <p:cNvGrpSpPr/>
            <p:nvPr/>
          </p:nvGrpSpPr>
          <p:grpSpPr>
            <a:xfrm rot="1560013">
              <a:off x="-563265" y="2246936"/>
              <a:ext cx="2185988" cy="2346325"/>
              <a:chOff x="5162550" y="2620963"/>
              <a:chExt cx="2185988" cy="2346325"/>
            </a:xfrm>
          </p:grpSpPr>
          <p:sp>
            <p:nvSpPr>
              <p:cNvPr id="2064" name="Google Shape;2064;p25"/>
              <p:cNvSpPr/>
              <p:nvPr/>
            </p:nvSpPr>
            <p:spPr>
              <a:xfrm>
                <a:off x="5243513" y="2620963"/>
                <a:ext cx="2105025" cy="2346325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5" name="Google Shape;2065;p25"/>
              <p:cNvSpPr/>
              <p:nvPr/>
            </p:nvSpPr>
            <p:spPr>
              <a:xfrm>
                <a:off x="5243513" y="2620963"/>
                <a:ext cx="1957388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6" name="Google Shape;2066;p25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7" name="Google Shape;2067;p25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8" name="Google Shape;2068;p25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9" name="Google Shape;2069;p25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0" name="Google Shape;2070;p25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71" name="Google Shape;2071;p25"/>
            <p:cNvGrpSpPr/>
            <p:nvPr/>
          </p:nvGrpSpPr>
          <p:grpSpPr>
            <a:xfrm rot="-4527087">
              <a:off x="791435" y="1295223"/>
              <a:ext cx="1298576" cy="1169988"/>
              <a:chOff x="5521325" y="3009900"/>
              <a:chExt cx="1298576" cy="1169988"/>
            </a:xfrm>
          </p:grpSpPr>
          <p:sp>
            <p:nvSpPr>
              <p:cNvPr id="2072" name="Google Shape;2072;p25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3" name="Google Shape;2073;p25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74" name="Google Shape;2074;p25"/>
            <p:cNvGrpSpPr/>
            <p:nvPr/>
          </p:nvGrpSpPr>
          <p:grpSpPr>
            <a:xfrm rot="-8334198">
              <a:off x="-6452" y="-454206"/>
              <a:ext cx="1436852" cy="1811584"/>
              <a:chOff x="5491163" y="2692400"/>
              <a:chExt cx="992188" cy="1250951"/>
            </a:xfrm>
          </p:grpSpPr>
          <p:sp>
            <p:nvSpPr>
              <p:cNvPr id="2075" name="Google Shape;2075;p25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6" name="Google Shape;2076;p25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7" name="Google Shape;2077;p25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8" name="Google Shape;2078;p25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9" name="Google Shape;2079;p25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0" name="Google Shape;2080;p25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1" name="Google Shape;2081;p25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2" name="Google Shape;2082;p25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3" name="Google Shape;2083;p25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4" name="Google Shape;2084;p25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5" name="Google Shape;2085;p25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6" name="Google Shape;2086;p25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87" name="Google Shape;2087;p25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2088" name="Google Shape;2088;p25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9" name="Google Shape;2089;p25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0" name="Google Shape;2090;p25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1" name="Google Shape;2091;p25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2" name="Google Shape;2092;p25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3" name="Google Shape;2093;p25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4" name="Google Shape;2094;p25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5" name="Google Shape;2095;p25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6" name="Google Shape;2096;p25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7" name="Google Shape;2097;p25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8" name="Google Shape;2098;p25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9" name="Google Shape;2099;p25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0" name="Google Shape;2100;p25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1" name="Google Shape;2101;p25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2" name="Google Shape;2102;p25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3" name="Google Shape;2103;p25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4" name="Google Shape;2104;p25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5" name="Google Shape;2105;p25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6" name="Google Shape;2106;p25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7" name="Google Shape;2107;p25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8" name="Google Shape;2108;p25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9" name="Google Shape;2109;p25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0" name="Google Shape;2110;p25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1" name="Google Shape;2111;p25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2" name="Google Shape;2112;p25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3" name="Google Shape;2113;p25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4" name="Google Shape;2114;p25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5" name="Google Shape;2115;p25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6" name="Google Shape;2116;p25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7" name="Google Shape;2117;p25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8" name="Google Shape;2118;p25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9" name="Google Shape;2119;p25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0" name="Google Shape;2120;p25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21" name="Google Shape;2121;p25"/>
            <p:cNvGrpSpPr/>
            <p:nvPr/>
          </p:nvGrpSpPr>
          <p:grpSpPr>
            <a:xfrm rot="763662">
              <a:off x="1191355" y="1593026"/>
              <a:ext cx="399039" cy="450629"/>
              <a:chOff x="5775325" y="3106738"/>
              <a:chExt cx="601663" cy="679450"/>
            </a:xfrm>
          </p:grpSpPr>
          <p:sp>
            <p:nvSpPr>
              <p:cNvPr id="2122" name="Google Shape;2122;p25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3" name="Google Shape;2123;p25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4" name="Google Shape;2124;p25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5" name="Google Shape;2125;p25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6" name="Google Shape;2126;p25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7" name="Google Shape;2127;p25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8" name="Google Shape;2128;p25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9" name="Google Shape;2129;p25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0" name="Google Shape;2130;p25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1" name="Google Shape;2131;p25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2" name="Google Shape;2132;p25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3" name="Google Shape;2133;p25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4" name="Google Shape;2134;p25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5" name="Google Shape;2135;p25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6" name="Google Shape;2136;p25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7" name="Google Shape;2137;p25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8" name="Google Shape;2138;p25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9" name="Google Shape;2139;p25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0" name="Google Shape;2140;p25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1" name="Google Shape;2141;p25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2" name="Google Shape;2142;p25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3" name="Google Shape;2143;p25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4" name="Google Shape;2144;p25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5" name="Google Shape;2145;p25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6" name="Google Shape;2146;p25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7" name="Google Shape;2147;p25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8" name="Google Shape;2148;p25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9" name="Google Shape;2149;p25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0" name="Google Shape;2150;p25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1" name="Google Shape;2151;p25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2" name="Google Shape;2152;p25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3" name="Google Shape;2153;p25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4" name="Google Shape;2154;p25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155" name="Google Shape;2155;p25"/>
            <p:cNvSpPr/>
            <p:nvPr/>
          </p:nvSpPr>
          <p:spPr>
            <a:xfrm>
              <a:off x="1253063" y="2542322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6" name="Google Shape;2156;p25"/>
            <p:cNvSpPr/>
            <p:nvPr/>
          </p:nvSpPr>
          <p:spPr>
            <a:xfrm>
              <a:off x="1006279" y="4677929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7" name="Google Shape;2157;p25"/>
            <p:cNvSpPr/>
            <p:nvPr/>
          </p:nvSpPr>
          <p:spPr>
            <a:xfrm>
              <a:off x="1352479" y="5137505"/>
              <a:ext cx="139700" cy="1397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8" name="Google Shape;2158;p25"/>
            <p:cNvSpPr/>
            <p:nvPr/>
          </p:nvSpPr>
          <p:spPr>
            <a:xfrm>
              <a:off x="1919962" y="4855080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9" name="Google Shape;2159;p25"/>
            <p:cNvSpPr/>
            <p:nvPr/>
          </p:nvSpPr>
          <p:spPr>
            <a:xfrm>
              <a:off x="729780" y="1987778"/>
              <a:ext cx="69850" cy="6985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60" name="Google Shape;2160;p25"/>
          <p:cNvSpPr txBox="1"/>
          <p:nvPr/>
        </p:nvSpPr>
        <p:spPr>
          <a:xfrm>
            <a:off x="2653025" y="2880825"/>
            <a:ext cx="81729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000" b="1">
                <a:solidFill>
                  <a:srgbClr val="69A200"/>
                </a:solidFill>
              </a:rPr>
              <a:t>二、搜集資料的途徑及研究方法</a:t>
            </a:r>
            <a:endParaRPr sz="4000"/>
          </a:p>
        </p:txBody>
      </p:sp>
      <p:pic>
        <p:nvPicPr>
          <p:cNvPr id="2161" name="Google Shape;2161;p25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488649" y="2"/>
            <a:ext cx="2181100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162" name="Google Shape;2162;p25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13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8" name="Google Shape;2168;p26"/>
          <p:cNvSpPr/>
          <p:nvPr/>
        </p:nvSpPr>
        <p:spPr>
          <a:xfrm>
            <a:off x="3028161" y="1355262"/>
            <a:ext cx="494100" cy="5502600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9" name="Google Shape;2169;p26"/>
          <p:cNvSpPr/>
          <p:nvPr/>
        </p:nvSpPr>
        <p:spPr>
          <a:xfrm>
            <a:off x="3150226" y="2311463"/>
            <a:ext cx="3116400" cy="454650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0" name="Google Shape;2170;p26"/>
          <p:cNvSpPr/>
          <p:nvPr/>
        </p:nvSpPr>
        <p:spPr>
          <a:xfrm flipH="1">
            <a:off x="312599" y="3225812"/>
            <a:ext cx="3116400" cy="363210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1" name="Google Shape;2171;p26"/>
          <p:cNvSpPr/>
          <p:nvPr/>
        </p:nvSpPr>
        <p:spPr>
          <a:xfrm>
            <a:off x="3151721" y="3733784"/>
            <a:ext cx="2765100" cy="3124200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2" name="Google Shape;2172;p26"/>
          <p:cNvSpPr/>
          <p:nvPr/>
        </p:nvSpPr>
        <p:spPr>
          <a:xfrm flipH="1">
            <a:off x="1053300" y="4527610"/>
            <a:ext cx="2375700" cy="233010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69A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3" name="Google Shape;2173;p26"/>
          <p:cNvSpPr/>
          <p:nvPr/>
        </p:nvSpPr>
        <p:spPr>
          <a:xfrm>
            <a:off x="2014201" y="2301102"/>
            <a:ext cx="718750" cy="682175"/>
          </a:xfrm>
          <a:custGeom>
            <a:avLst/>
            <a:gdLst/>
            <a:ahLst/>
            <a:cxnLst/>
            <a:rect l="l" t="t" r="r" b="b"/>
            <a:pathLst>
              <a:path w="384" h="384" extrusionOk="0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74" name="Google Shape;2174;p26"/>
          <p:cNvGrpSpPr/>
          <p:nvPr/>
        </p:nvGrpSpPr>
        <p:grpSpPr>
          <a:xfrm>
            <a:off x="2122385" y="-687561"/>
            <a:ext cx="7975829" cy="2114308"/>
            <a:chOff x="2097333" y="-825347"/>
            <a:chExt cx="7975829" cy="2114308"/>
          </a:xfrm>
        </p:grpSpPr>
        <p:grpSp>
          <p:nvGrpSpPr>
            <p:cNvPr id="2175" name="Google Shape;2175;p26"/>
            <p:cNvGrpSpPr/>
            <p:nvPr/>
          </p:nvGrpSpPr>
          <p:grpSpPr>
            <a:xfrm>
              <a:off x="2097333" y="-825347"/>
              <a:ext cx="2704384" cy="2114308"/>
              <a:chOff x="2197542" y="-825347"/>
              <a:chExt cx="2704384" cy="2114308"/>
            </a:xfrm>
          </p:grpSpPr>
          <p:grpSp>
            <p:nvGrpSpPr>
              <p:cNvPr id="2176" name="Google Shape;2176;p26"/>
              <p:cNvGrpSpPr/>
              <p:nvPr/>
            </p:nvGrpSpPr>
            <p:grpSpPr>
              <a:xfrm>
                <a:off x="2197542" y="-825347"/>
                <a:ext cx="2704384" cy="2114308"/>
                <a:chOff x="2197542" y="-825347"/>
                <a:chExt cx="2704384" cy="2114308"/>
              </a:xfrm>
            </p:grpSpPr>
            <p:grpSp>
              <p:nvGrpSpPr>
                <p:cNvPr id="2177" name="Google Shape;2177;p26"/>
                <p:cNvGrpSpPr/>
                <p:nvPr/>
              </p:nvGrpSpPr>
              <p:grpSpPr>
                <a:xfrm rot="6762271">
                  <a:off x="2950863" y="-827093"/>
                  <a:ext cx="1405823" cy="2117800"/>
                  <a:chOff x="2093404" y="746973"/>
                  <a:chExt cx="1846263" cy="2781300"/>
                </a:xfrm>
              </p:grpSpPr>
              <p:sp>
                <p:nvSpPr>
                  <p:cNvPr id="2178" name="Google Shape;2178;p26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79" name="Google Shape;2179;p26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0" name="Google Shape;2180;p26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1" name="Google Shape;2181;p26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2" name="Google Shape;2182;p26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3" name="Google Shape;2183;p26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184" name="Google Shape;2184;p26"/>
                <p:cNvGrpSpPr/>
                <p:nvPr/>
              </p:nvGrpSpPr>
              <p:grpSpPr>
                <a:xfrm rot="590157">
                  <a:off x="2297099" y="-355897"/>
                  <a:ext cx="992188" cy="1250951"/>
                  <a:chOff x="5491163" y="2692400"/>
                  <a:chExt cx="992188" cy="1250951"/>
                </a:xfrm>
              </p:grpSpPr>
              <p:sp>
                <p:nvSpPr>
                  <p:cNvPr id="2185" name="Google Shape;2185;p26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6" name="Google Shape;2186;p26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7" name="Google Shape;2187;p26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8" name="Google Shape;2188;p26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89" name="Google Shape;2189;p26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0" name="Google Shape;2190;p26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1" name="Google Shape;2191;p26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2" name="Google Shape;2192;p26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3" name="Google Shape;2193;p26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4" name="Google Shape;2194;p26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5" name="Google Shape;2195;p26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196" name="Google Shape;2196;p26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197" name="Google Shape;2197;p26"/>
              <p:cNvGrpSpPr/>
              <p:nvPr/>
            </p:nvGrpSpPr>
            <p:grpSpPr>
              <a:xfrm rot="1868703">
                <a:off x="2732124" y="47745"/>
                <a:ext cx="358643" cy="405011"/>
                <a:chOff x="5775325" y="3106738"/>
                <a:chExt cx="601663" cy="679450"/>
              </a:xfrm>
            </p:grpSpPr>
            <p:sp>
              <p:nvSpPr>
                <p:cNvPr id="2198" name="Google Shape;2198;p26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199" name="Google Shape;2199;p26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0" name="Google Shape;2200;p26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1" name="Google Shape;2201;p26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2" name="Google Shape;2202;p26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3" name="Google Shape;2203;p26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4" name="Google Shape;2204;p26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5" name="Google Shape;2205;p26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6" name="Google Shape;2206;p26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7" name="Google Shape;2207;p26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8" name="Google Shape;2208;p26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09" name="Google Shape;2209;p26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0" name="Google Shape;2210;p26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1" name="Google Shape;2211;p26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2" name="Google Shape;2212;p26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3" name="Google Shape;2213;p26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4" name="Google Shape;2214;p26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5" name="Google Shape;2215;p26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6" name="Google Shape;2216;p26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7" name="Google Shape;2217;p26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8" name="Google Shape;2218;p26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19" name="Google Shape;2219;p26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0" name="Google Shape;2220;p26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1" name="Google Shape;2221;p26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2" name="Google Shape;2222;p26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3" name="Google Shape;2223;p26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4" name="Google Shape;2224;p26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5" name="Google Shape;2225;p26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6" name="Google Shape;2226;p26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7" name="Google Shape;2227;p26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8" name="Google Shape;2228;p26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29" name="Google Shape;2229;p26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30" name="Google Shape;2230;p26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231" name="Google Shape;2231;p26"/>
            <p:cNvGrpSpPr/>
            <p:nvPr/>
          </p:nvGrpSpPr>
          <p:grpSpPr>
            <a:xfrm flipH="1">
              <a:off x="7368778" y="-825347"/>
              <a:ext cx="2704384" cy="2114308"/>
              <a:chOff x="2197542" y="-825347"/>
              <a:chExt cx="2704384" cy="2114308"/>
            </a:xfrm>
          </p:grpSpPr>
          <p:grpSp>
            <p:nvGrpSpPr>
              <p:cNvPr id="2232" name="Google Shape;2232;p26"/>
              <p:cNvGrpSpPr/>
              <p:nvPr/>
            </p:nvGrpSpPr>
            <p:grpSpPr>
              <a:xfrm>
                <a:off x="2197542" y="-825347"/>
                <a:ext cx="2704384" cy="2114308"/>
                <a:chOff x="2197542" y="-825347"/>
                <a:chExt cx="2704384" cy="2114308"/>
              </a:xfrm>
            </p:grpSpPr>
            <p:grpSp>
              <p:nvGrpSpPr>
                <p:cNvPr id="2233" name="Google Shape;2233;p26"/>
                <p:cNvGrpSpPr/>
                <p:nvPr/>
              </p:nvGrpSpPr>
              <p:grpSpPr>
                <a:xfrm rot="6762271">
                  <a:off x="2950863" y="-827093"/>
                  <a:ext cx="1405823" cy="2117800"/>
                  <a:chOff x="2093404" y="746973"/>
                  <a:chExt cx="1846263" cy="2781300"/>
                </a:xfrm>
              </p:grpSpPr>
              <p:sp>
                <p:nvSpPr>
                  <p:cNvPr id="2234" name="Google Shape;2234;p26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35" name="Google Shape;2235;p26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36" name="Google Shape;2236;p26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37" name="Google Shape;2237;p26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38" name="Google Shape;2238;p26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39" name="Google Shape;2239;p26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240" name="Google Shape;2240;p26"/>
                <p:cNvGrpSpPr/>
                <p:nvPr/>
              </p:nvGrpSpPr>
              <p:grpSpPr>
                <a:xfrm rot="590157">
                  <a:off x="2297099" y="-355897"/>
                  <a:ext cx="992188" cy="1250951"/>
                  <a:chOff x="5491163" y="2692400"/>
                  <a:chExt cx="992188" cy="1250951"/>
                </a:xfrm>
              </p:grpSpPr>
              <p:sp>
                <p:nvSpPr>
                  <p:cNvPr id="2241" name="Google Shape;2241;p26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2" name="Google Shape;2242;p26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3" name="Google Shape;2243;p26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4" name="Google Shape;2244;p26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5" name="Google Shape;2245;p26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6" name="Google Shape;2246;p26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7" name="Google Shape;2247;p26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8" name="Google Shape;2248;p26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49" name="Google Shape;2249;p26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50" name="Google Shape;2250;p26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51" name="Google Shape;2251;p26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252" name="Google Shape;2252;p26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253" name="Google Shape;2253;p26"/>
              <p:cNvGrpSpPr/>
              <p:nvPr/>
            </p:nvGrpSpPr>
            <p:grpSpPr>
              <a:xfrm rot="1868703">
                <a:off x="2732124" y="47745"/>
                <a:ext cx="358643" cy="405011"/>
                <a:chOff x="5775325" y="3106738"/>
                <a:chExt cx="601663" cy="679450"/>
              </a:xfrm>
            </p:grpSpPr>
            <p:sp>
              <p:nvSpPr>
                <p:cNvPr id="2254" name="Google Shape;2254;p26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55" name="Google Shape;2255;p26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56" name="Google Shape;2256;p26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57" name="Google Shape;2257;p26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58" name="Google Shape;2258;p26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59" name="Google Shape;2259;p26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0" name="Google Shape;2260;p26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1" name="Google Shape;2261;p26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2" name="Google Shape;2262;p26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3" name="Google Shape;2263;p26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4" name="Google Shape;2264;p26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5" name="Google Shape;2265;p26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6" name="Google Shape;2266;p26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7" name="Google Shape;2267;p26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8" name="Google Shape;2268;p26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69" name="Google Shape;2269;p26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0" name="Google Shape;2270;p26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1" name="Google Shape;2271;p26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2" name="Google Shape;2272;p26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3" name="Google Shape;2273;p26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4" name="Google Shape;2274;p26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5" name="Google Shape;2275;p26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6" name="Google Shape;2276;p26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7" name="Google Shape;2277;p26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8" name="Google Shape;2278;p26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79" name="Google Shape;2279;p26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0" name="Google Shape;2280;p26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1" name="Google Shape;2281;p26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2" name="Google Shape;2282;p26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3" name="Google Shape;2283;p26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4" name="Google Shape;2284;p26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5" name="Google Shape;2285;p26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86" name="Google Shape;2286;p26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2287" name="Google Shape;2287;p26"/>
          <p:cNvSpPr txBox="1"/>
          <p:nvPr/>
        </p:nvSpPr>
        <p:spPr>
          <a:xfrm>
            <a:off x="4688600" y="169400"/>
            <a:ext cx="3216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CN" sz="3000" b="1">
                <a:solidFill>
                  <a:srgbClr val="69A200"/>
                </a:solidFill>
              </a:rPr>
              <a:t>搜集資料的途徑</a:t>
            </a:r>
            <a:endParaRPr sz="3000" b="1"/>
          </a:p>
        </p:txBody>
      </p:sp>
      <p:grpSp>
        <p:nvGrpSpPr>
          <p:cNvPr id="2288" name="Google Shape;2288;p26"/>
          <p:cNvGrpSpPr/>
          <p:nvPr/>
        </p:nvGrpSpPr>
        <p:grpSpPr>
          <a:xfrm>
            <a:off x="3817439" y="1695751"/>
            <a:ext cx="718767" cy="524294"/>
            <a:chOff x="1879600" y="4592638"/>
            <a:chExt cx="314325" cy="209550"/>
          </a:xfrm>
        </p:grpSpPr>
        <p:sp>
          <p:nvSpPr>
            <p:cNvPr id="2289" name="Google Shape;2289;p26"/>
            <p:cNvSpPr/>
            <p:nvPr/>
          </p:nvSpPr>
          <p:spPr>
            <a:xfrm>
              <a:off x="1879600" y="4592638"/>
              <a:ext cx="314325" cy="209550"/>
            </a:xfrm>
            <a:custGeom>
              <a:avLst/>
              <a:gdLst/>
              <a:ahLst/>
              <a:cxnLst/>
              <a:rect l="l" t="t" r="r" b="b"/>
              <a:pathLst>
                <a:path w="200" h="134" extrusionOk="0">
                  <a:moveTo>
                    <a:pt x="182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1" y="2"/>
                    <a:pt x="21" y="5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2"/>
                    <a:pt x="3" y="13"/>
                    <a:pt x="2" y="14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1"/>
                    <a:pt x="2" y="134"/>
                    <a:pt x="21" y="134"/>
                  </a:cubicBezTo>
                  <a:cubicBezTo>
                    <a:pt x="182" y="134"/>
                    <a:pt x="182" y="134"/>
                    <a:pt x="182" y="134"/>
                  </a:cubicBezTo>
                  <a:cubicBezTo>
                    <a:pt x="192" y="134"/>
                    <a:pt x="200" y="126"/>
                    <a:pt x="200" y="116"/>
                  </a:cubicBezTo>
                  <a:cubicBezTo>
                    <a:pt x="200" y="17"/>
                    <a:pt x="200" y="17"/>
                    <a:pt x="200" y="17"/>
                  </a:cubicBezTo>
                  <a:cubicBezTo>
                    <a:pt x="200" y="7"/>
                    <a:pt x="192" y="0"/>
                    <a:pt x="182" y="0"/>
                  </a:cubicBezTo>
                  <a:close/>
                  <a:moveTo>
                    <a:pt x="1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118"/>
                    <a:pt x="21" y="118"/>
                    <a:pt x="21" y="118"/>
                  </a:cubicBezTo>
                  <a:cubicBezTo>
                    <a:pt x="21" y="119"/>
                    <a:pt x="20" y="122"/>
                    <a:pt x="17" y="122"/>
                  </a:cubicBezTo>
                  <a:cubicBezTo>
                    <a:pt x="11" y="121"/>
                    <a:pt x="11" y="118"/>
                    <a:pt x="11" y="116"/>
                  </a:cubicBezTo>
                  <a:lnTo>
                    <a:pt x="11" y="23"/>
                  </a:lnTo>
                  <a:close/>
                  <a:moveTo>
                    <a:pt x="189" y="116"/>
                  </a:moveTo>
                  <a:cubicBezTo>
                    <a:pt x="189" y="120"/>
                    <a:pt x="186" y="123"/>
                    <a:pt x="182" y="123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2" y="122"/>
                    <a:pt x="32" y="121"/>
                    <a:pt x="32" y="120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182" y="10"/>
                    <a:pt x="182" y="10"/>
                    <a:pt x="182" y="10"/>
                  </a:cubicBezTo>
                  <a:cubicBezTo>
                    <a:pt x="186" y="10"/>
                    <a:pt x="189" y="13"/>
                    <a:pt x="189" y="17"/>
                  </a:cubicBezTo>
                  <a:lnTo>
                    <a:pt x="189" y="116"/>
                  </a:ln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0" name="Google Shape;2290;p26"/>
            <p:cNvSpPr/>
            <p:nvPr/>
          </p:nvSpPr>
          <p:spPr>
            <a:xfrm>
              <a:off x="1944688" y="4649788"/>
              <a:ext cx="47625" cy="73025"/>
            </a:xfrm>
            <a:custGeom>
              <a:avLst/>
              <a:gdLst/>
              <a:ahLst/>
              <a:cxnLst/>
              <a:rect l="l" t="t" r="r" b="b"/>
              <a:pathLst>
                <a:path w="31" h="46" extrusionOk="0">
                  <a:moveTo>
                    <a:pt x="2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1" y="46"/>
                    <a:pt x="2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30" y="46"/>
                    <a:pt x="31" y="45"/>
                    <a:pt x="31" y="44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0" y="0"/>
                    <a:pt x="2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1" name="Google Shape;2291;p26"/>
            <p:cNvSpPr/>
            <p:nvPr/>
          </p:nvSpPr>
          <p:spPr>
            <a:xfrm>
              <a:off x="2005013" y="4649788"/>
              <a:ext cx="96837" cy="9525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6"/>
                    <a:pt x="2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1" y="5"/>
                    <a:pt x="61" y="4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2" name="Google Shape;2292;p26"/>
            <p:cNvSpPr/>
            <p:nvPr/>
          </p:nvSpPr>
          <p:spPr>
            <a:xfrm>
              <a:off x="2005013" y="4670425"/>
              <a:ext cx="96837" cy="9525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0" y="6"/>
                    <a:pt x="2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3" name="Google Shape;2293;p26"/>
            <p:cNvSpPr/>
            <p:nvPr/>
          </p:nvSpPr>
          <p:spPr>
            <a:xfrm>
              <a:off x="2005013" y="4692650"/>
              <a:ext cx="96837" cy="7938"/>
            </a:xfrm>
            <a:custGeom>
              <a:avLst/>
              <a:gdLst/>
              <a:ahLst/>
              <a:cxnLst/>
              <a:rect l="l" t="t" r="r" b="b"/>
              <a:pathLst>
                <a:path w="61" h="5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1" y="5"/>
                    <a:pt x="61" y="4"/>
                    <a:pt x="61" y="3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0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4" name="Google Shape;2294;p26"/>
            <p:cNvSpPr/>
            <p:nvPr/>
          </p:nvSpPr>
          <p:spPr>
            <a:xfrm>
              <a:off x="2005013" y="4713288"/>
              <a:ext cx="96837" cy="9525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6"/>
                    <a:pt x="2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1" y="5"/>
                    <a:pt x="61" y="4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5" name="Google Shape;2295;p26"/>
            <p:cNvSpPr/>
            <p:nvPr/>
          </p:nvSpPr>
          <p:spPr>
            <a:xfrm>
              <a:off x="2005013" y="4735513"/>
              <a:ext cx="96837" cy="9525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6"/>
                    <a:pt x="2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1" y="5"/>
                    <a:pt x="61" y="4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6" name="Google Shape;2296;p26"/>
            <p:cNvSpPr/>
            <p:nvPr/>
          </p:nvSpPr>
          <p:spPr>
            <a:xfrm>
              <a:off x="2005013" y="4757738"/>
              <a:ext cx="96837" cy="7937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6"/>
                    <a:pt x="2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1" y="5"/>
                    <a:pt x="61" y="4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7" name="Google Shape;2297;p26"/>
            <p:cNvSpPr/>
            <p:nvPr/>
          </p:nvSpPr>
          <p:spPr>
            <a:xfrm>
              <a:off x="2111375" y="4649788"/>
              <a:ext cx="47625" cy="9525"/>
            </a:xfrm>
            <a:custGeom>
              <a:avLst/>
              <a:gdLst/>
              <a:ahLst/>
              <a:cxnLst/>
              <a:rect l="l" t="t" r="r" b="b"/>
              <a:pathLst>
                <a:path w="30" h="6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0" y="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8" name="Google Shape;2298;p26"/>
            <p:cNvSpPr/>
            <p:nvPr/>
          </p:nvSpPr>
          <p:spPr>
            <a:xfrm>
              <a:off x="2111375" y="4670425"/>
              <a:ext cx="47625" cy="9525"/>
            </a:xfrm>
            <a:custGeom>
              <a:avLst/>
              <a:gdLst/>
              <a:ahLst/>
              <a:cxnLst/>
              <a:rect l="l" t="t" r="r" b="b"/>
              <a:pathLst>
                <a:path w="30" h="6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9" name="Google Shape;2299;p26"/>
            <p:cNvSpPr/>
            <p:nvPr/>
          </p:nvSpPr>
          <p:spPr>
            <a:xfrm>
              <a:off x="2111375" y="4692650"/>
              <a:ext cx="47625" cy="7938"/>
            </a:xfrm>
            <a:custGeom>
              <a:avLst/>
              <a:gdLst/>
              <a:ahLst/>
              <a:cxnLst/>
              <a:rect l="l" t="t" r="r" b="b"/>
              <a:pathLst>
                <a:path w="30" h="5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5"/>
                    <a:pt x="30" y="4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0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0" name="Google Shape;2300;p26"/>
            <p:cNvSpPr/>
            <p:nvPr/>
          </p:nvSpPr>
          <p:spPr>
            <a:xfrm>
              <a:off x="2111375" y="4713288"/>
              <a:ext cx="47625" cy="9525"/>
            </a:xfrm>
            <a:custGeom>
              <a:avLst/>
              <a:gdLst/>
              <a:ahLst/>
              <a:cxnLst/>
              <a:rect l="l" t="t" r="r" b="b"/>
              <a:pathLst>
                <a:path w="30" h="6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0" y="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1" name="Google Shape;2301;p26"/>
            <p:cNvSpPr/>
            <p:nvPr/>
          </p:nvSpPr>
          <p:spPr>
            <a:xfrm>
              <a:off x="2111375" y="4735513"/>
              <a:ext cx="47625" cy="9525"/>
            </a:xfrm>
            <a:custGeom>
              <a:avLst/>
              <a:gdLst/>
              <a:ahLst/>
              <a:cxnLst/>
              <a:rect l="l" t="t" r="r" b="b"/>
              <a:pathLst>
                <a:path w="30" h="6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0" y="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2" name="Google Shape;2302;p26"/>
            <p:cNvSpPr/>
            <p:nvPr/>
          </p:nvSpPr>
          <p:spPr>
            <a:xfrm>
              <a:off x="2111375" y="4757738"/>
              <a:ext cx="47625" cy="7937"/>
            </a:xfrm>
            <a:custGeom>
              <a:avLst/>
              <a:gdLst/>
              <a:ahLst/>
              <a:cxnLst/>
              <a:rect l="l" t="t" r="r" b="b"/>
              <a:pathLst>
                <a:path w="30" h="6" extrusionOk="0">
                  <a:moveTo>
                    <a:pt x="2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0" y="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3" name="Google Shape;2303;p26"/>
            <p:cNvSpPr/>
            <p:nvPr/>
          </p:nvSpPr>
          <p:spPr>
            <a:xfrm>
              <a:off x="1944688" y="4735513"/>
              <a:ext cx="47625" cy="9525"/>
            </a:xfrm>
            <a:custGeom>
              <a:avLst/>
              <a:gdLst/>
              <a:ahLst/>
              <a:cxnLst/>
              <a:rect l="l" t="t" r="r" b="b"/>
              <a:pathLst>
                <a:path w="31" h="6" extrusionOk="0">
                  <a:moveTo>
                    <a:pt x="2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5"/>
                    <a:pt x="31" y="4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0" y="0"/>
                    <a:pt x="2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4" name="Google Shape;2304;p26"/>
            <p:cNvSpPr/>
            <p:nvPr/>
          </p:nvSpPr>
          <p:spPr>
            <a:xfrm>
              <a:off x="1944688" y="4757738"/>
              <a:ext cx="47625" cy="7937"/>
            </a:xfrm>
            <a:custGeom>
              <a:avLst/>
              <a:gdLst/>
              <a:ahLst/>
              <a:cxnLst/>
              <a:rect l="l" t="t" r="r" b="b"/>
              <a:pathLst>
                <a:path w="31" h="6" extrusionOk="0">
                  <a:moveTo>
                    <a:pt x="2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5"/>
                    <a:pt x="31" y="4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0" y="0"/>
                    <a:pt x="29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05" name="Google Shape;2305;p26"/>
          <p:cNvSpPr txBox="1"/>
          <p:nvPr/>
        </p:nvSpPr>
        <p:spPr>
          <a:xfrm>
            <a:off x="4669425" y="1711000"/>
            <a:ext cx="1247400" cy="4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619428"/>
                </a:solidFill>
              </a:rPr>
              <a:t>報章</a:t>
            </a:r>
            <a:endParaRPr sz="3000">
              <a:solidFill>
                <a:srgbClr val="619428"/>
              </a:solidFill>
            </a:endParaRPr>
          </a:p>
        </p:txBody>
      </p:sp>
      <p:pic>
        <p:nvPicPr>
          <p:cNvPr id="2306" name="Google Shape;230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7375" y="4527600"/>
            <a:ext cx="1170475" cy="835553"/>
          </a:xfrm>
          <a:prstGeom prst="rect">
            <a:avLst/>
          </a:prstGeom>
          <a:noFill/>
          <a:ln>
            <a:noFill/>
          </a:ln>
        </p:spPr>
      </p:pic>
      <p:sp>
        <p:nvSpPr>
          <p:cNvPr id="2307" name="Google Shape;2307;p26"/>
          <p:cNvSpPr txBox="1"/>
          <p:nvPr/>
        </p:nvSpPr>
        <p:spPr>
          <a:xfrm>
            <a:off x="5019225" y="4794950"/>
            <a:ext cx="1247400" cy="4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619428"/>
                </a:solidFill>
              </a:rPr>
              <a:t>書籍</a:t>
            </a:r>
            <a:endParaRPr sz="3000">
              <a:solidFill>
                <a:srgbClr val="619428"/>
              </a:solidFill>
            </a:endParaRPr>
          </a:p>
        </p:txBody>
      </p:sp>
      <p:sp>
        <p:nvSpPr>
          <p:cNvPr id="2308" name="Google Shape;2308;p26"/>
          <p:cNvSpPr txBox="1"/>
          <p:nvPr/>
        </p:nvSpPr>
        <p:spPr>
          <a:xfrm>
            <a:off x="445800" y="2307900"/>
            <a:ext cx="1568400" cy="4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619428"/>
                </a:solidFill>
              </a:rPr>
              <a:t>互聯網</a:t>
            </a:r>
            <a:endParaRPr sz="3000">
              <a:solidFill>
                <a:srgbClr val="619428"/>
              </a:solidFill>
            </a:endParaRPr>
          </a:p>
        </p:txBody>
      </p:sp>
      <p:grpSp>
        <p:nvGrpSpPr>
          <p:cNvPr id="2309" name="Google Shape;2309;p26"/>
          <p:cNvGrpSpPr/>
          <p:nvPr/>
        </p:nvGrpSpPr>
        <p:grpSpPr>
          <a:xfrm>
            <a:off x="1837367" y="5288751"/>
            <a:ext cx="807559" cy="551305"/>
            <a:chOff x="3182938" y="1417638"/>
            <a:chExt cx="223837" cy="290512"/>
          </a:xfrm>
        </p:grpSpPr>
        <p:sp>
          <p:nvSpPr>
            <p:cNvPr id="2310" name="Google Shape;2310;p26"/>
            <p:cNvSpPr/>
            <p:nvPr/>
          </p:nvSpPr>
          <p:spPr>
            <a:xfrm>
              <a:off x="3182938" y="1417638"/>
              <a:ext cx="223837" cy="290512"/>
            </a:xfrm>
            <a:custGeom>
              <a:avLst/>
              <a:gdLst/>
              <a:ahLst/>
              <a:cxnLst/>
              <a:rect l="l" t="t" r="r" b="b"/>
              <a:pathLst>
                <a:path w="142" h="186" extrusionOk="0">
                  <a:moveTo>
                    <a:pt x="141" y="50"/>
                  </a:moveTo>
                  <a:cubicBezTo>
                    <a:pt x="96" y="2"/>
                    <a:pt x="96" y="2"/>
                    <a:pt x="96" y="2"/>
                  </a:cubicBezTo>
                  <a:cubicBezTo>
                    <a:pt x="95" y="1"/>
                    <a:pt x="93" y="0"/>
                    <a:pt x="9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77"/>
                    <a:pt x="8" y="186"/>
                    <a:pt x="18" y="186"/>
                  </a:cubicBezTo>
                  <a:cubicBezTo>
                    <a:pt x="124" y="186"/>
                    <a:pt x="124" y="186"/>
                    <a:pt x="124" y="186"/>
                  </a:cubicBezTo>
                  <a:cubicBezTo>
                    <a:pt x="134" y="186"/>
                    <a:pt x="142" y="177"/>
                    <a:pt x="142" y="167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2" y="53"/>
                    <a:pt x="142" y="51"/>
                    <a:pt x="141" y="50"/>
                  </a:cubicBezTo>
                  <a:close/>
                  <a:moveTo>
                    <a:pt x="125" y="51"/>
                  </a:moveTo>
                  <a:cubicBezTo>
                    <a:pt x="94" y="51"/>
                    <a:pt x="94" y="51"/>
                    <a:pt x="94" y="51"/>
                  </a:cubicBezTo>
                  <a:cubicBezTo>
                    <a:pt x="94" y="18"/>
                    <a:pt x="94" y="18"/>
                    <a:pt x="94" y="18"/>
                  </a:cubicBezTo>
                  <a:lnTo>
                    <a:pt x="125" y="51"/>
                  </a:lnTo>
                  <a:close/>
                  <a:moveTo>
                    <a:pt x="130" y="167"/>
                  </a:moveTo>
                  <a:cubicBezTo>
                    <a:pt x="130" y="171"/>
                    <a:pt x="127" y="174"/>
                    <a:pt x="124" y="174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5" y="174"/>
                    <a:pt x="12" y="171"/>
                    <a:pt x="12" y="16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5" y="12"/>
                    <a:pt x="18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54"/>
                    <a:pt x="89" y="54"/>
                    <a:pt x="89" y="54"/>
                  </a:cubicBezTo>
                  <a:cubicBezTo>
                    <a:pt x="89" y="55"/>
                    <a:pt x="90" y="56"/>
                    <a:pt x="91" y="56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7"/>
                    <a:pt x="130" y="57"/>
                    <a:pt x="130" y="57"/>
                  </a:cubicBezTo>
                  <a:lnTo>
                    <a:pt x="130" y="167"/>
                  </a:ln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1" name="Google Shape;2311;p26"/>
            <p:cNvSpPr/>
            <p:nvPr/>
          </p:nvSpPr>
          <p:spPr>
            <a:xfrm>
              <a:off x="3236913" y="1630363"/>
              <a:ext cx="115887" cy="6350"/>
            </a:xfrm>
            <a:custGeom>
              <a:avLst/>
              <a:gdLst/>
              <a:ahLst/>
              <a:cxnLst/>
              <a:rect l="l" t="t" r="r" b="b"/>
              <a:pathLst>
                <a:path w="74" h="4" extrusionOk="0">
                  <a:moveTo>
                    <a:pt x="7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3" y="4"/>
                    <a:pt x="74" y="3"/>
                    <a:pt x="74" y="2"/>
                  </a:cubicBezTo>
                  <a:cubicBezTo>
                    <a:pt x="74" y="1"/>
                    <a:pt x="73" y="0"/>
                    <a:pt x="72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2" name="Google Shape;2312;p26"/>
            <p:cNvSpPr/>
            <p:nvPr/>
          </p:nvSpPr>
          <p:spPr>
            <a:xfrm>
              <a:off x="3236913" y="1582738"/>
              <a:ext cx="115887" cy="6350"/>
            </a:xfrm>
            <a:custGeom>
              <a:avLst/>
              <a:gdLst/>
              <a:ahLst/>
              <a:cxnLst/>
              <a:rect l="l" t="t" r="r" b="b"/>
              <a:pathLst>
                <a:path w="74" h="4" extrusionOk="0">
                  <a:moveTo>
                    <a:pt x="7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3" y="4"/>
                    <a:pt x="74" y="3"/>
                    <a:pt x="74" y="2"/>
                  </a:cubicBezTo>
                  <a:cubicBezTo>
                    <a:pt x="74" y="0"/>
                    <a:pt x="73" y="0"/>
                    <a:pt x="72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3" name="Google Shape;2313;p26"/>
            <p:cNvSpPr/>
            <p:nvPr/>
          </p:nvSpPr>
          <p:spPr>
            <a:xfrm>
              <a:off x="3236913" y="1535113"/>
              <a:ext cx="115887" cy="6350"/>
            </a:xfrm>
            <a:custGeom>
              <a:avLst/>
              <a:gdLst/>
              <a:ahLst/>
              <a:cxnLst/>
              <a:rect l="l" t="t" r="r" b="b"/>
              <a:pathLst>
                <a:path w="74" h="4" extrusionOk="0">
                  <a:moveTo>
                    <a:pt x="7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3" y="4"/>
                    <a:pt x="74" y="3"/>
                    <a:pt x="74" y="2"/>
                  </a:cubicBezTo>
                  <a:cubicBezTo>
                    <a:pt x="74" y="1"/>
                    <a:pt x="73" y="0"/>
                    <a:pt x="72" y="0"/>
                  </a:cubicBezTo>
                  <a:close/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14" name="Google Shape;2314;p26"/>
          <p:cNvSpPr txBox="1"/>
          <p:nvPr/>
        </p:nvSpPr>
        <p:spPr>
          <a:xfrm>
            <a:off x="676025" y="5363150"/>
            <a:ext cx="1968900" cy="154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619428"/>
                </a:solidFill>
              </a:rPr>
              <a:t>雜誌</a:t>
            </a:r>
            <a:endParaRPr sz="3000">
              <a:solidFill>
                <a:srgbClr val="619428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619428"/>
                </a:solidFill>
              </a:rPr>
              <a:t>機構文件</a:t>
            </a:r>
            <a:endParaRPr sz="3000">
              <a:solidFill>
                <a:srgbClr val="619428"/>
              </a:solidFill>
            </a:endParaRPr>
          </a:p>
        </p:txBody>
      </p:sp>
      <p:sp>
        <p:nvSpPr>
          <p:cNvPr id="2315" name="Google Shape;2315;p26"/>
          <p:cNvSpPr txBox="1"/>
          <p:nvPr/>
        </p:nvSpPr>
        <p:spPr>
          <a:xfrm>
            <a:off x="6423625" y="2126225"/>
            <a:ext cx="5772300" cy="3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000"/>
              <a:buChar char="●"/>
            </a:pPr>
            <a:r>
              <a:rPr lang="zh-CN" sz="3000">
                <a:solidFill>
                  <a:srgbClr val="6AA84F"/>
                </a:solidFill>
              </a:rPr>
              <a:t>善用網上資源</a:t>
            </a:r>
            <a:endParaRPr sz="3000">
              <a:solidFill>
                <a:srgbClr val="6AA84F"/>
              </a:solidFill>
            </a:endParaRP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000"/>
              <a:buChar char="●"/>
            </a:pPr>
            <a:r>
              <a:rPr lang="zh-CN" sz="3000">
                <a:solidFill>
                  <a:srgbClr val="6AA84F"/>
                </a:solidFill>
              </a:rPr>
              <a:t>引用書籍、學術文章、報刊等</a:t>
            </a:r>
            <a:endParaRPr sz="3000">
              <a:solidFill>
                <a:srgbClr val="6AA84F"/>
              </a:solidFill>
            </a:endParaRP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000"/>
              <a:buChar char="●"/>
            </a:pPr>
            <a:r>
              <a:rPr lang="zh-CN" sz="3000">
                <a:solidFill>
                  <a:srgbClr val="6AA84F"/>
                </a:solidFill>
              </a:rPr>
              <a:t>細心挑選有用、可靠的資料</a:t>
            </a:r>
            <a:endParaRPr sz="3000">
              <a:solidFill>
                <a:srgbClr val="6AA84F"/>
              </a:solidFill>
            </a:endParaRP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ts val="3000"/>
              <a:buChar char="●"/>
            </a:pPr>
            <a:r>
              <a:rPr lang="zh-CN" sz="3000">
                <a:solidFill>
                  <a:srgbClr val="6AA84F"/>
                </a:solidFill>
              </a:rPr>
              <a:t>交代資料出處</a:t>
            </a:r>
            <a:endParaRPr sz="3000">
              <a:solidFill>
                <a:srgbClr val="6AA84F"/>
              </a:solidFill>
            </a:endParaRPr>
          </a:p>
        </p:txBody>
      </p:sp>
      <p:pic>
        <p:nvPicPr>
          <p:cNvPr id="2316" name="Google Shape;2316;p26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317" name="Google Shape;2317;p26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14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00"/>
                                        <p:tgtEl>
                                          <p:spTgt spid="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3" name="Google Shape;2323;p27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2324" name="Google Shape;2324;p27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325" name="Google Shape;2325;p27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326" name="Google Shape;2326;p27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327" name="Google Shape;2327;p27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28" name="Google Shape;2328;p27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29" name="Google Shape;2329;p27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0" name="Google Shape;2330;p27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1" name="Google Shape;2331;p27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2" name="Google Shape;2332;p27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333" name="Google Shape;2333;p27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334" name="Google Shape;2334;p27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5" name="Google Shape;2335;p27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6" name="Google Shape;2336;p27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7" name="Google Shape;2337;p27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8" name="Google Shape;2338;p27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39" name="Google Shape;2339;p27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0" name="Google Shape;2340;p27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1" name="Google Shape;2341;p27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2" name="Google Shape;2342;p27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3" name="Google Shape;2343;p27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4" name="Google Shape;2344;p27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45" name="Google Shape;2345;p27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346" name="Google Shape;2346;p27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347" name="Google Shape;2347;p27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48" name="Google Shape;2348;p27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49" name="Google Shape;2349;p27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0" name="Google Shape;2350;p27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1" name="Google Shape;2351;p27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2" name="Google Shape;2352;p27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3" name="Google Shape;2353;p27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4" name="Google Shape;2354;p27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5" name="Google Shape;2355;p27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6" name="Google Shape;2356;p27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7" name="Google Shape;2357;p27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8" name="Google Shape;2358;p27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59" name="Google Shape;2359;p27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0" name="Google Shape;2360;p27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1" name="Google Shape;2361;p27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2" name="Google Shape;2362;p27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3" name="Google Shape;2363;p27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4" name="Google Shape;2364;p27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5" name="Google Shape;2365;p27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6" name="Google Shape;2366;p27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7" name="Google Shape;2367;p27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8" name="Google Shape;2368;p27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69" name="Google Shape;2369;p27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0" name="Google Shape;2370;p27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1" name="Google Shape;2371;p27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2" name="Google Shape;2372;p27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3" name="Google Shape;2373;p27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4" name="Google Shape;2374;p27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5" name="Google Shape;2375;p27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6" name="Google Shape;2376;p27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7" name="Google Shape;2377;p27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8" name="Google Shape;2378;p27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9" name="Google Shape;2379;p27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380" name="Google Shape;2380;p27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381" name="Google Shape;2381;p27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382" name="Google Shape;2382;p27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383" name="Google Shape;2383;p27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84" name="Google Shape;2384;p27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85" name="Google Shape;2385;p27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86" name="Google Shape;2386;p27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87" name="Google Shape;2387;p27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88" name="Google Shape;2388;p27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389" name="Google Shape;2389;p27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390" name="Google Shape;2390;p27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1" name="Google Shape;2391;p27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2" name="Google Shape;2392;p27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3" name="Google Shape;2393;p27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4" name="Google Shape;2394;p27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5" name="Google Shape;2395;p27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6" name="Google Shape;2396;p27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7" name="Google Shape;2397;p27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8" name="Google Shape;2398;p27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399" name="Google Shape;2399;p27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00" name="Google Shape;2400;p27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01" name="Google Shape;2401;p27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402" name="Google Shape;2402;p27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403" name="Google Shape;2403;p27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4" name="Google Shape;2404;p27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5" name="Google Shape;2405;p27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6" name="Google Shape;2406;p27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7" name="Google Shape;2407;p27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8" name="Google Shape;2408;p27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09" name="Google Shape;2409;p27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0" name="Google Shape;2410;p27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1" name="Google Shape;2411;p27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2" name="Google Shape;2412;p27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3" name="Google Shape;2413;p27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4" name="Google Shape;2414;p27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5" name="Google Shape;2415;p27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6" name="Google Shape;2416;p27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7" name="Google Shape;2417;p27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8" name="Google Shape;2418;p27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19" name="Google Shape;2419;p27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0" name="Google Shape;2420;p27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1" name="Google Shape;2421;p27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2" name="Google Shape;2422;p27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3" name="Google Shape;2423;p27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4" name="Google Shape;2424;p27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5" name="Google Shape;2425;p27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6" name="Google Shape;2426;p27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7" name="Google Shape;2427;p27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8" name="Google Shape;2428;p27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29" name="Google Shape;2429;p27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0" name="Google Shape;2430;p27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1" name="Google Shape;2431;p27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2" name="Google Shape;2432;p27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3" name="Google Shape;2433;p27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4" name="Google Shape;2434;p27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35" name="Google Shape;2435;p27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2436" name="Google Shape;2436;p27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資料記錄表</a:t>
            </a:r>
            <a:endParaRPr sz="3200" b="1"/>
          </a:p>
        </p:txBody>
      </p:sp>
      <p:sp>
        <p:nvSpPr>
          <p:cNvPr id="2437" name="Google Shape;2437;p27"/>
          <p:cNvSpPr txBox="1"/>
          <p:nvPr/>
        </p:nvSpPr>
        <p:spPr>
          <a:xfrm>
            <a:off x="391225" y="1180725"/>
            <a:ext cx="10880700" cy="7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600"/>
              <a:t>運用表格作記錄，方便日後查閱及整理報告內容。</a:t>
            </a:r>
            <a:endParaRPr sz="2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</p:txBody>
      </p:sp>
      <p:graphicFrame>
        <p:nvGraphicFramePr>
          <p:cNvPr id="2438" name="Google Shape;2438;p27"/>
          <p:cNvGraphicFramePr/>
          <p:nvPr/>
        </p:nvGraphicFramePr>
        <p:xfrm>
          <a:off x="391225" y="1755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{F5513DAC-69C0-4A9D-9977-319F4E48EB3F}</a:tableStyleId>
              </a:tblPr>
              <a:tblGrid>
                <a:gridCol w="4294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8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4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 b="1">
                          <a:solidFill>
                            <a:srgbClr val="274E13"/>
                          </a:solidFill>
                        </a:rPr>
                        <a:t>資料來源</a:t>
                      </a:r>
                      <a:endParaRPr sz="24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 b="1">
                          <a:solidFill>
                            <a:srgbClr val="274E13"/>
                          </a:solidFill>
                        </a:rPr>
                        <a:t>資料簡介</a:t>
                      </a:r>
                      <a:endParaRPr sz="24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 b="1">
                          <a:solidFill>
                            <a:srgbClr val="274E13"/>
                          </a:solidFill>
                        </a:rPr>
                        <a:t>適用於報告哪個部分</a:t>
                      </a:r>
                      <a:endParaRPr sz="24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1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>
                          <a:solidFill>
                            <a:srgbClr val="6AA84F"/>
                          </a:solidFill>
                        </a:rPr>
                        <a:t>（標明資料如書籍、學術文章、報刊、雜誌等的出處）</a:t>
                      </a:r>
                      <a:endParaRPr sz="2400">
                        <a:solidFill>
                          <a:srgbClr val="6AA84F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>
                          <a:solidFill>
                            <a:srgbClr val="6AA84F"/>
                          </a:solidFill>
                        </a:rPr>
                        <a:t>（從資料選取有用的部份，在此用自己的文字簡述內容。）</a:t>
                      </a:r>
                      <a:endParaRPr sz="2400">
                        <a:solidFill>
                          <a:srgbClr val="6AA84F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>
                          <a:solidFill>
                            <a:srgbClr val="6AA84F"/>
                          </a:solidFill>
                        </a:rPr>
                        <a:t>（引言/研習動機、研習方法、實驗步驟等）</a:t>
                      </a:r>
                      <a:endParaRPr sz="2400">
                        <a:solidFill>
                          <a:srgbClr val="6AA84F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>
                        <a:solidFill>
                          <a:srgbClr val="6AA84F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5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400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例子：</a:t>
                      </a:r>
                      <a:endParaRPr sz="2400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400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李惠珠、陳明珠(1991)：</a:t>
                      </a:r>
                      <a:endParaRPr sz="2400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400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《花草的神奇奧妙》，台北 ，護幼社文化事業有限公司。</a:t>
                      </a:r>
                      <a:endParaRPr sz="2400">
                        <a:solidFill>
                          <a:srgbClr val="FF0000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400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書中說，在成長中的植物會分泌一種 「生長激素」，刺激植物長高。 太陽照射時，激素的作用會減少，植物的高度增長較慢；沒有陽光時，激素的作用增強，長高的速度較快。</a:t>
                      </a:r>
                      <a:endParaRPr sz="2400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400">
                          <a:solidFill>
                            <a:srgbClr val="FF0000"/>
                          </a:solidFill>
                        </a:rPr>
                        <a:t>引言/研習動機</a:t>
                      </a:r>
                      <a:endParaRPr sz="2400">
                        <a:solidFill>
                          <a:srgbClr val="FF0000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>
                          <a:alpha val="0"/>
                        </a:srgbClr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439" name="Google Shape;2439;p27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440" name="Google Shape;2440;p27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15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6" name="Google Shape;2446;p28"/>
          <p:cNvGrpSpPr/>
          <p:nvPr/>
        </p:nvGrpSpPr>
        <p:grpSpPr>
          <a:xfrm>
            <a:off x="2026051" y="-687626"/>
            <a:ext cx="8072125" cy="2114239"/>
            <a:chOff x="2097438" y="-825421"/>
            <a:chExt cx="7975620" cy="2114239"/>
          </a:xfrm>
        </p:grpSpPr>
        <p:grpSp>
          <p:nvGrpSpPr>
            <p:cNvPr id="2447" name="Google Shape;2447;p28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448" name="Google Shape;2448;p28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449" name="Google Shape;2449;p28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450" name="Google Shape;2450;p28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1" name="Google Shape;2451;p28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2" name="Google Shape;2452;p28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3" name="Google Shape;2453;p28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4" name="Google Shape;2454;p28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5" name="Google Shape;2455;p28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456" name="Google Shape;2456;p28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457" name="Google Shape;2457;p28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8" name="Google Shape;2458;p28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59" name="Google Shape;2459;p28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0" name="Google Shape;2460;p28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1" name="Google Shape;2461;p28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2" name="Google Shape;2462;p28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3" name="Google Shape;2463;p28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4" name="Google Shape;2464;p28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5" name="Google Shape;2465;p28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6" name="Google Shape;2466;p28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7" name="Google Shape;2467;p28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68" name="Google Shape;2468;p28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469" name="Google Shape;2469;p28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470" name="Google Shape;2470;p28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1" name="Google Shape;2471;p28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2" name="Google Shape;2472;p28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3" name="Google Shape;2473;p28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4" name="Google Shape;2474;p28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5" name="Google Shape;2475;p28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6" name="Google Shape;2476;p28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7" name="Google Shape;2477;p28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8" name="Google Shape;2478;p28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9" name="Google Shape;2479;p28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0" name="Google Shape;2480;p28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1" name="Google Shape;2481;p28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2" name="Google Shape;2482;p28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3" name="Google Shape;2483;p28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4" name="Google Shape;2484;p28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5" name="Google Shape;2485;p28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6" name="Google Shape;2486;p28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7" name="Google Shape;2487;p28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8" name="Google Shape;2488;p28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9" name="Google Shape;2489;p28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0" name="Google Shape;2490;p28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1" name="Google Shape;2491;p28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2" name="Google Shape;2492;p28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3" name="Google Shape;2493;p28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4" name="Google Shape;2494;p28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5" name="Google Shape;2495;p28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6" name="Google Shape;2496;p28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7" name="Google Shape;2497;p28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8" name="Google Shape;2498;p28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9" name="Google Shape;2499;p28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00" name="Google Shape;2500;p28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01" name="Google Shape;2501;p28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02" name="Google Shape;2502;p28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503" name="Google Shape;2503;p28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504" name="Google Shape;2504;p28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505" name="Google Shape;2505;p28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506" name="Google Shape;2506;p28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07" name="Google Shape;2507;p28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08" name="Google Shape;2508;p28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09" name="Google Shape;2509;p28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0" name="Google Shape;2510;p28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1" name="Google Shape;2511;p28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512" name="Google Shape;2512;p28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513" name="Google Shape;2513;p28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4" name="Google Shape;2514;p28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5" name="Google Shape;2515;p28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6" name="Google Shape;2516;p28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7" name="Google Shape;2517;p28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8" name="Google Shape;2518;p28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19" name="Google Shape;2519;p28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20" name="Google Shape;2520;p28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21" name="Google Shape;2521;p28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22" name="Google Shape;2522;p28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23" name="Google Shape;2523;p28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24" name="Google Shape;2524;p28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525" name="Google Shape;2525;p28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526" name="Google Shape;2526;p28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27" name="Google Shape;2527;p28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28" name="Google Shape;2528;p28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29" name="Google Shape;2529;p28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0" name="Google Shape;2530;p28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1" name="Google Shape;2531;p28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2" name="Google Shape;2532;p28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3" name="Google Shape;2533;p28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4" name="Google Shape;2534;p28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5" name="Google Shape;2535;p28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6" name="Google Shape;2536;p28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7" name="Google Shape;2537;p28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8" name="Google Shape;2538;p28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39" name="Google Shape;2539;p28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0" name="Google Shape;2540;p28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1" name="Google Shape;2541;p28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2" name="Google Shape;2542;p28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3" name="Google Shape;2543;p28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4" name="Google Shape;2544;p28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5" name="Google Shape;2545;p28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6" name="Google Shape;2546;p28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7" name="Google Shape;2547;p28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8" name="Google Shape;2548;p28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9" name="Google Shape;2549;p28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0" name="Google Shape;2550;p28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1" name="Google Shape;2551;p28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2" name="Google Shape;2552;p28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3" name="Google Shape;2553;p28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4" name="Google Shape;2554;p28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5" name="Google Shape;2555;p28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6" name="Google Shape;2556;p28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7" name="Google Shape;2557;p28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8" name="Google Shape;2558;p28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2559" name="Google Shape;2559;p28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實驗測試</a:t>
            </a:r>
            <a:endParaRPr sz="3200" b="1"/>
          </a:p>
        </p:txBody>
      </p:sp>
      <p:grpSp>
        <p:nvGrpSpPr>
          <p:cNvPr id="2560" name="Google Shape;2560;p28"/>
          <p:cNvGrpSpPr/>
          <p:nvPr/>
        </p:nvGrpSpPr>
        <p:grpSpPr>
          <a:xfrm>
            <a:off x="2173156" y="3144809"/>
            <a:ext cx="4072165" cy="3096364"/>
            <a:chOff x="1591387" y="2300385"/>
            <a:chExt cx="4443655" cy="3115368"/>
          </a:xfrm>
        </p:grpSpPr>
        <p:sp>
          <p:nvSpPr>
            <p:cNvPr id="2561" name="Google Shape;2561;p28"/>
            <p:cNvSpPr/>
            <p:nvPr/>
          </p:nvSpPr>
          <p:spPr>
            <a:xfrm>
              <a:off x="1591387" y="3974609"/>
              <a:ext cx="4238498" cy="422246"/>
            </a:xfrm>
            <a:custGeom>
              <a:avLst/>
              <a:gdLst/>
              <a:ahLst/>
              <a:cxnLst/>
              <a:rect l="l" t="t" r="r" b="b"/>
              <a:pathLst>
                <a:path w="3759200" h="179488" extrusionOk="0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rgbClr val="59595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4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2" name="Google Shape;2562;p28"/>
            <p:cNvSpPr/>
            <p:nvPr/>
          </p:nvSpPr>
          <p:spPr>
            <a:xfrm>
              <a:off x="1591445" y="2300385"/>
              <a:ext cx="3443415" cy="1875790"/>
            </a:xfrm>
            <a:custGeom>
              <a:avLst/>
              <a:gdLst/>
              <a:ahLst/>
              <a:cxnLst/>
              <a:rect l="l" t="t" r="r" b="b"/>
              <a:pathLst>
                <a:path w="3263900" h="1778000" extrusionOk="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rgbClr val="59595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4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3" name="Google Shape;2563;p28"/>
            <p:cNvSpPr/>
            <p:nvPr/>
          </p:nvSpPr>
          <p:spPr>
            <a:xfrm>
              <a:off x="1591445" y="3184375"/>
              <a:ext cx="4434904" cy="991489"/>
            </a:xfrm>
            <a:custGeom>
              <a:avLst/>
              <a:gdLst/>
              <a:ahLst/>
              <a:cxnLst/>
              <a:rect l="l" t="t" r="r" b="b"/>
              <a:pathLst>
                <a:path w="4203700" h="939800" extrusionOk="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rgbClr val="59595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4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4" name="Google Shape;2564;p28"/>
            <p:cNvSpPr/>
            <p:nvPr/>
          </p:nvSpPr>
          <p:spPr>
            <a:xfrm>
              <a:off x="1591439" y="4176170"/>
              <a:ext cx="4443603" cy="1239584"/>
            </a:xfrm>
            <a:custGeom>
              <a:avLst/>
              <a:gdLst/>
              <a:ahLst/>
              <a:cxnLst/>
              <a:rect l="l" t="t" r="r" b="b"/>
              <a:pathLst>
                <a:path w="4152900" h="685800" extrusionOk="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rgbClr val="59595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4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65" name="Google Shape;2565;p28"/>
          <p:cNvSpPr/>
          <p:nvPr/>
        </p:nvSpPr>
        <p:spPr>
          <a:xfrm>
            <a:off x="5041997" y="2768742"/>
            <a:ext cx="646200" cy="700500"/>
          </a:xfrm>
          <a:prstGeom prst="ellipse">
            <a:avLst/>
          </a:pr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01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6" name="Google Shape;2566;p28"/>
          <p:cNvSpPr/>
          <p:nvPr/>
        </p:nvSpPr>
        <p:spPr>
          <a:xfrm>
            <a:off x="5939481" y="3612397"/>
            <a:ext cx="646200" cy="700500"/>
          </a:xfrm>
          <a:prstGeom prst="ellipse">
            <a:avLst/>
          </a:pr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02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7" name="Google Shape;2567;p28"/>
          <p:cNvSpPr/>
          <p:nvPr/>
        </p:nvSpPr>
        <p:spPr>
          <a:xfrm>
            <a:off x="5601634" y="4753384"/>
            <a:ext cx="646200" cy="702300"/>
          </a:xfrm>
          <a:prstGeom prst="ellipse">
            <a:avLst/>
          </a:pr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03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8" name="Google Shape;2568;p28"/>
          <p:cNvSpPr/>
          <p:nvPr/>
        </p:nvSpPr>
        <p:spPr>
          <a:xfrm>
            <a:off x="6183047" y="5896042"/>
            <a:ext cx="646200" cy="702300"/>
          </a:xfrm>
          <a:prstGeom prst="ellipse">
            <a:avLst/>
          </a:pr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04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9" name="Google Shape;2569;p28"/>
          <p:cNvSpPr/>
          <p:nvPr/>
        </p:nvSpPr>
        <p:spPr>
          <a:xfrm>
            <a:off x="0" y="3525875"/>
            <a:ext cx="2478397" cy="2900863"/>
          </a:xfrm>
          <a:custGeom>
            <a:avLst/>
            <a:gdLst/>
            <a:ahLst/>
            <a:cxnLst/>
            <a:rect l="l" t="t" r="r" b="b"/>
            <a:pathLst>
              <a:path w="1159484" h="1674380" extrusionOk="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107925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0" name="Google Shape;2570;p28"/>
          <p:cNvSpPr txBox="1"/>
          <p:nvPr/>
        </p:nvSpPr>
        <p:spPr>
          <a:xfrm>
            <a:off x="5856899" y="2670675"/>
            <a:ext cx="3116400" cy="6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研習方法和工具</a:t>
            </a:r>
            <a:endParaRPr sz="2400" b="1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571" name="Google Shape;2571;p28"/>
          <p:cNvSpPr txBox="1"/>
          <p:nvPr/>
        </p:nvSpPr>
        <p:spPr>
          <a:xfrm>
            <a:off x="6744221" y="3713000"/>
            <a:ext cx="2227200" cy="6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實驗步驟</a:t>
            </a:r>
            <a:endParaRPr sz="2400"/>
          </a:p>
        </p:txBody>
      </p:sp>
      <p:sp>
        <p:nvSpPr>
          <p:cNvPr id="2572" name="Google Shape;2572;p28"/>
          <p:cNvSpPr txBox="1"/>
          <p:nvPr/>
        </p:nvSpPr>
        <p:spPr>
          <a:xfrm>
            <a:off x="6351702" y="4792100"/>
            <a:ext cx="3116400" cy="6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研習結果及分析</a:t>
            </a:r>
            <a:endParaRPr sz="2400"/>
          </a:p>
        </p:txBody>
      </p:sp>
      <p:sp>
        <p:nvSpPr>
          <p:cNvPr id="2573" name="Google Shape;2573;p28"/>
          <p:cNvSpPr txBox="1"/>
          <p:nvPr/>
        </p:nvSpPr>
        <p:spPr>
          <a:xfrm>
            <a:off x="6905225" y="5960675"/>
            <a:ext cx="2283000" cy="6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研習感想</a:t>
            </a:r>
            <a:endParaRPr sz="2400"/>
          </a:p>
        </p:txBody>
      </p:sp>
      <p:sp>
        <p:nvSpPr>
          <p:cNvPr id="2574" name="Google Shape;2574;p28"/>
          <p:cNvSpPr txBox="1"/>
          <p:nvPr/>
        </p:nvSpPr>
        <p:spPr>
          <a:xfrm>
            <a:off x="-127202" y="4406600"/>
            <a:ext cx="2478300" cy="1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CN" sz="2500" b="1">
                <a:solidFill>
                  <a:srgbClr val="FFFFFF"/>
                </a:solidFill>
              </a:rPr>
              <a:t>探究陽光對</a:t>
            </a:r>
            <a:endParaRPr sz="2500" b="1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CN" sz="2500" b="1">
                <a:solidFill>
                  <a:srgbClr val="FFFFFF"/>
                </a:solidFill>
              </a:rPr>
              <a:t>幼苗生長的影響</a:t>
            </a:r>
            <a:endParaRPr sz="2500"/>
          </a:p>
        </p:txBody>
      </p:sp>
      <p:sp>
        <p:nvSpPr>
          <p:cNvPr id="2575" name="Google Shape;2575;p28"/>
          <p:cNvSpPr txBox="1"/>
          <p:nvPr/>
        </p:nvSpPr>
        <p:spPr>
          <a:xfrm>
            <a:off x="8293650" y="2317100"/>
            <a:ext cx="3333300" cy="1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274E1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透過日常觀察、</a:t>
            </a:r>
            <a:endParaRPr sz="2400">
              <a:solidFill>
                <a:srgbClr val="274E1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>
                <a:solidFill>
                  <a:srgbClr val="274E1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填寫「生長記錄表」、拍照記錄</a:t>
            </a:r>
            <a:endParaRPr sz="2400">
              <a:solidFill>
                <a:srgbClr val="274E13"/>
              </a:solidFill>
            </a:endParaRPr>
          </a:p>
        </p:txBody>
      </p:sp>
      <p:sp>
        <p:nvSpPr>
          <p:cNvPr id="2576" name="Google Shape;2576;p28"/>
          <p:cNvSpPr txBox="1"/>
          <p:nvPr/>
        </p:nvSpPr>
        <p:spPr>
          <a:xfrm>
            <a:off x="8768000" y="4792100"/>
            <a:ext cx="3333300" cy="7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274E1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實驗過程的記錄和</a:t>
            </a:r>
            <a:endParaRPr sz="2400">
              <a:solidFill>
                <a:srgbClr val="274E1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274E1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觀察結果</a:t>
            </a:r>
            <a:endParaRPr sz="2400">
              <a:solidFill>
                <a:srgbClr val="274E13"/>
              </a:solidFill>
            </a:endParaRPr>
          </a:p>
        </p:txBody>
      </p:sp>
      <p:sp>
        <p:nvSpPr>
          <p:cNvPr id="2577" name="Google Shape;2577;p28"/>
          <p:cNvSpPr txBox="1"/>
          <p:nvPr/>
        </p:nvSpPr>
        <p:spPr>
          <a:xfrm>
            <a:off x="8459625" y="5946800"/>
            <a:ext cx="3333300" cy="7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274E1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個人的反思</a:t>
            </a:r>
            <a:endParaRPr sz="2400">
              <a:solidFill>
                <a:srgbClr val="274E13"/>
              </a:solidFill>
            </a:endParaRPr>
          </a:p>
        </p:txBody>
      </p:sp>
      <p:sp>
        <p:nvSpPr>
          <p:cNvPr id="2578" name="Google Shape;2578;p28"/>
          <p:cNvSpPr txBox="1"/>
          <p:nvPr/>
        </p:nvSpPr>
        <p:spPr>
          <a:xfrm>
            <a:off x="8293650" y="3738200"/>
            <a:ext cx="3682800" cy="70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" lvl="0" indent="-254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rgbClr val="274E13"/>
                </a:solidFill>
              </a:rPr>
              <a:t>具體說明每個實驗步驟</a:t>
            </a:r>
            <a:endParaRPr sz="2400">
              <a:solidFill>
                <a:srgbClr val="274E13"/>
              </a:solidFill>
            </a:endParaRPr>
          </a:p>
        </p:txBody>
      </p:sp>
      <p:sp>
        <p:nvSpPr>
          <p:cNvPr id="2579" name="Google Shape;2579;p28"/>
          <p:cNvSpPr txBox="1"/>
          <p:nvPr/>
        </p:nvSpPr>
        <p:spPr>
          <a:xfrm>
            <a:off x="131125" y="1337875"/>
            <a:ext cx="11845200" cy="1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zh-CN" sz="2800"/>
              <a:t>涉及自然現象的問題，我們可以進行實驗來引證，獲得第一手資料</a:t>
            </a:r>
            <a:endParaRPr sz="2800"/>
          </a:p>
        </p:txBody>
      </p:sp>
      <p:pic>
        <p:nvPicPr>
          <p:cNvPr id="2580" name="Google Shape;2580;p28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581" name="Google Shape;2581;p28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16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"/>
                                        <p:tgtEl>
                                          <p:spTgt spid="2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"/>
                                        <p:tgtEl>
                                          <p:spTgt spid="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"/>
                                        <p:tgtEl>
                                          <p:spTgt spid="2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"/>
                                        <p:tgtEl>
                                          <p:spTgt spid="2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7" name="Google Shape;2587;p29"/>
          <p:cNvGrpSpPr/>
          <p:nvPr/>
        </p:nvGrpSpPr>
        <p:grpSpPr>
          <a:xfrm>
            <a:off x="2026051" y="-687626"/>
            <a:ext cx="8072125" cy="2114239"/>
            <a:chOff x="2097438" y="-825421"/>
            <a:chExt cx="7975620" cy="2114239"/>
          </a:xfrm>
        </p:grpSpPr>
        <p:grpSp>
          <p:nvGrpSpPr>
            <p:cNvPr id="2588" name="Google Shape;2588;p29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589" name="Google Shape;2589;p29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590" name="Google Shape;2590;p29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591" name="Google Shape;2591;p29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2" name="Google Shape;2592;p29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3" name="Google Shape;2593;p29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4" name="Google Shape;2594;p29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5" name="Google Shape;2595;p29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6" name="Google Shape;2596;p29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597" name="Google Shape;2597;p29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598" name="Google Shape;2598;p29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99" name="Google Shape;2599;p29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0" name="Google Shape;2600;p29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1" name="Google Shape;2601;p29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2" name="Google Shape;2602;p29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3" name="Google Shape;2603;p29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4" name="Google Shape;2604;p29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5" name="Google Shape;2605;p29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6" name="Google Shape;2606;p29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7" name="Google Shape;2607;p29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8" name="Google Shape;2608;p29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09" name="Google Shape;2609;p29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610" name="Google Shape;2610;p29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611" name="Google Shape;2611;p29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2" name="Google Shape;2612;p29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3" name="Google Shape;2613;p29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4" name="Google Shape;2614;p29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5" name="Google Shape;2615;p29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6" name="Google Shape;2616;p29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7" name="Google Shape;2617;p29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8" name="Google Shape;2618;p29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9" name="Google Shape;2619;p29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0" name="Google Shape;2620;p29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1" name="Google Shape;2621;p29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2" name="Google Shape;2622;p29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3" name="Google Shape;2623;p29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4" name="Google Shape;2624;p29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5" name="Google Shape;2625;p29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6" name="Google Shape;2626;p29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7" name="Google Shape;2627;p29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8" name="Google Shape;2628;p29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9" name="Google Shape;2629;p29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0" name="Google Shape;2630;p29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1" name="Google Shape;2631;p29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2" name="Google Shape;2632;p29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3" name="Google Shape;2633;p29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4" name="Google Shape;2634;p29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5" name="Google Shape;2635;p29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6" name="Google Shape;2636;p29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7" name="Google Shape;2637;p29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8" name="Google Shape;2638;p29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9" name="Google Shape;2639;p29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40" name="Google Shape;2640;p29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41" name="Google Shape;2641;p29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42" name="Google Shape;2642;p29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43" name="Google Shape;2643;p29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644" name="Google Shape;2644;p29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645" name="Google Shape;2645;p29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646" name="Google Shape;2646;p29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647" name="Google Shape;2647;p29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48" name="Google Shape;2648;p29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49" name="Google Shape;2649;p29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0" name="Google Shape;2650;p29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1" name="Google Shape;2651;p29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2" name="Google Shape;2652;p29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653" name="Google Shape;2653;p29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654" name="Google Shape;2654;p29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5" name="Google Shape;2655;p29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6" name="Google Shape;2656;p29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7" name="Google Shape;2657;p29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8" name="Google Shape;2658;p29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59" name="Google Shape;2659;p29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0" name="Google Shape;2660;p29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1" name="Google Shape;2661;p29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2" name="Google Shape;2662;p29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3" name="Google Shape;2663;p29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4" name="Google Shape;2664;p29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665" name="Google Shape;2665;p29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666" name="Google Shape;2666;p29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667" name="Google Shape;2667;p29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68" name="Google Shape;2668;p29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69" name="Google Shape;2669;p29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0" name="Google Shape;2670;p29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1" name="Google Shape;2671;p29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2" name="Google Shape;2672;p29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3" name="Google Shape;2673;p29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4" name="Google Shape;2674;p29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5" name="Google Shape;2675;p29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6" name="Google Shape;2676;p29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7" name="Google Shape;2677;p29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8" name="Google Shape;2678;p29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79" name="Google Shape;2679;p29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0" name="Google Shape;2680;p29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1" name="Google Shape;2681;p29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2" name="Google Shape;2682;p29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3" name="Google Shape;2683;p29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4" name="Google Shape;2684;p29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5" name="Google Shape;2685;p29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6" name="Google Shape;2686;p29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7" name="Google Shape;2687;p29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8" name="Google Shape;2688;p29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89" name="Google Shape;2689;p29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0" name="Google Shape;2690;p29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1" name="Google Shape;2691;p29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2" name="Google Shape;2692;p29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3" name="Google Shape;2693;p29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4" name="Google Shape;2694;p29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5" name="Google Shape;2695;p29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6" name="Google Shape;2696;p29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7" name="Google Shape;2697;p29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8" name="Google Shape;2698;p29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99" name="Google Shape;2699;p29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2700" name="Google Shape;2700;p29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實驗測試</a:t>
            </a:r>
            <a:endParaRPr sz="3200" b="1"/>
          </a:p>
        </p:txBody>
      </p:sp>
      <p:pic>
        <p:nvPicPr>
          <p:cNvPr id="2701" name="Google Shape;2701;p29" descr="P107039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3025" y="2263575"/>
            <a:ext cx="4127100" cy="31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2" name="Google Shape;2702;p29" descr="P1070595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79593" y="2263575"/>
            <a:ext cx="4191583" cy="31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3" name="Google Shape;2703;p29"/>
          <p:cNvSpPr txBox="1"/>
          <p:nvPr/>
        </p:nvSpPr>
        <p:spPr>
          <a:xfrm>
            <a:off x="3036200" y="1195975"/>
            <a:ext cx="7427100" cy="6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900">
                <a:solidFill>
                  <a:srgbClr val="B45F06"/>
                </a:solidFill>
              </a:rPr>
              <a:t>題目：探究陽光對幼苗生長的影響</a:t>
            </a:r>
            <a:endParaRPr>
              <a:solidFill>
                <a:srgbClr val="B45F06"/>
              </a:solidFill>
            </a:endParaRPr>
          </a:p>
        </p:txBody>
      </p:sp>
      <p:sp>
        <p:nvSpPr>
          <p:cNvPr id="2704" name="Google Shape;2704;p29"/>
          <p:cNvSpPr txBox="1"/>
          <p:nvPr/>
        </p:nvSpPr>
        <p:spPr>
          <a:xfrm>
            <a:off x="1270725" y="5743975"/>
            <a:ext cx="4685700" cy="6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/>
              <a:t>一個杯子放在陽光下</a:t>
            </a:r>
            <a:endParaRPr sz="3000"/>
          </a:p>
        </p:txBody>
      </p:sp>
      <p:sp>
        <p:nvSpPr>
          <p:cNvPr id="2705" name="Google Shape;2705;p29"/>
          <p:cNvSpPr txBox="1"/>
          <p:nvPr/>
        </p:nvSpPr>
        <p:spPr>
          <a:xfrm>
            <a:off x="6359100" y="5743975"/>
            <a:ext cx="5832900" cy="6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/>
              <a:t>另一個杯子放在有小孔的紙箱內</a:t>
            </a:r>
            <a:endParaRPr sz="3000"/>
          </a:p>
        </p:txBody>
      </p:sp>
      <p:pic>
        <p:nvPicPr>
          <p:cNvPr id="2706" name="Google Shape;2706;p29"/>
          <p:cNvPicPr preferRelativeResize="0"/>
          <p:nvPr/>
        </p:nvPicPr>
        <p:blipFill rotWithShape="1">
          <a:blip r:embed="rId5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707" name="Google Shape;2707;p29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17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13" name="Google Shape;2713;p30"/>
          <p:cNvGraphicFramePr/>
          <p:nvPr/>
        </p:nvGraphicFramePr>
        <p:xfrm>
          <a:off x="285500" y="2030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{F5513DAC-69C0-4A9D-9977-319F4E48EB3F}</a:tableStyleId>
              </a:tblPr>
              <a:tblGrid>
                <a:gridCol w="1536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6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0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1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8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5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85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7057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999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日數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有陽光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沒有陽光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0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莖的長度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(cm)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葉子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顏色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葉子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數目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外觀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特點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莖的長度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(cm)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葉子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顏色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葉子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數目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外觀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特點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9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第一天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1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不適用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不適用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種子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1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不適用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不適用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種子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9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第四天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4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翠綠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2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強壯，能豎立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青黃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2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柔弱，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仍能豎立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33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第七天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5.5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翠綠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2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強壯，能豎立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13.5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青黃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2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柔弱，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仍能豎立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33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第十八天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15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翠綠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強壯，能豎立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28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青黃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5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柔弱，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2200" b="1">
                          <a:solidFill>
                            <a:srgbClr val="274E13"/>
                          </a:solidFill>
                        </a:rPr>
                        <a:t>不能豎立</a:t>
                      </a:r>
                      <a:endParaRPr sz="2200" b="1">
                        <a:solidFill>
                          <a:srgbClr val="274E13"/>
                        </a:solidFill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5F94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2714" name="Google Shape;2714;p30"/>
          <p:cNvGrpSpPr/>
          <p:nvPr/>
        </p:nvGrpSpPr>
        <p:grpSpPr>
          <a:xfrm>
            <a:off x="2026051" y="-687626"/>
            <a:ext cx="8072125" cy="2114239"/>
            <a:chOff x="2097438" y="-825421"/>
            <a:chExt cx="7975620" cy="2114239"/>
          </a:xfrm>
        </p:grpSpPr>
        <p:grpSp>
          <p:nvGrpSpPr>
            <p:cNvPr id="2715" name="Google Shape;2715;p30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716" name="Google Shape;2716;p30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717" name="Google Shape;2717;p30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718" name="Google Shape;2718;p30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19" name="Google Shape;2719;p30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0" name="Google Shape;2720;p30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1" name="Google Shape;2721;p30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2" name="Google Shape;2722;p30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3" name="Google Shape;2723;p30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724" name="Google Shape;2724;p30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725" name="Google Shape;2725;p30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6" name="Google Shape;2726;p30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7" name="Google Shape;2727;p30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8" name="Google Shape;2728;p30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29" name="Google Shape;2729;p30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0" name="Google Shape;2730;p30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1" name="Google Shape;2731;p30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2" name="Google Shape;2732;p30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3" name="Google Shape;2733;p30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4" name="Google Shape;2734;p30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5" name="Google Shape;2735;p30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36" name="Google Shape;2736;p30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737" name="Google Shape;2737;p30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738" name="Google Shape;2738;p30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39" name="Google Shape;2739;p30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0" name="Google Shape;2740;p30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1" name="Google Shape;2741;p30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2" name="Google Shape;2742;p30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3" name="Google Shape;2743;p30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4" name="Google Shape;2744;p30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5" name="Google Shape;2745;p30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6" name="Google Shape;2746;p30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7" name="Google Shape;2747;p30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8" name="Google Shape;2748;p30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49" name="Google Shape;2749;p30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0" name="Google Shape;2750;p30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1" name="Google Shape;2751;p30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2" name="Google Shape;2752;p30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3" name="Google Shape;2753;p30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4" name="Google Shape;2754;p30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5" name="Google Shape;2755;p30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6" name="Google Shape;2756;p30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7" name="Google Shape;2757;p30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8" name="Google Shape;2758;p30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59" name="Google Shape;2759;p30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0" name="Google Shape;2760;p30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1" name="Google Shape;2761;p30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2" name="Google Shape;2762;p30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3" name="Google Shape;2763;p30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4" name="Google Shape;2764;p30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5" name="Google Shape;2765;p30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6" name="Google Shape;2766;p30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7" name="Google Shape;2767;p30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8" name="Google Shape;2768;p30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69" name="Google Shape;2769;p30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70" name="Google Shape;2770;p30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771" name="Google Shape;2771;p30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2772" name="Google Shape;2772;p30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2773" name="Google Shape;2773;p30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2774" name="Google Shape;2774;p30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75" name="Google Shape;2775;p30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76" name="Google Shape;2776;p30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77" name="Google Shape;2777;p30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78" name="Google Shape;2778;p30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79" name="Google Shape;2779;p30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2780" name="Google Shape;2780;p30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2781" name="Google Shape;2781;p30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2" name="Google Shape;2782;p30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3" name="Google Shape;2783;p30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4" name="Google Shape;2784;p30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5" name="Google Shape;2785;p30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6" name="Google Shape;2786;p30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7" name="Google Shape;2787;p30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8" name="Google Shape;2788;p30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89" name="Google Shape;2789;p30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90" name="Google Shape;2790;p30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91" name="Google Shape;2791;p30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792" name="Google Shape;2792;p30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2793" name="Google Shape;2793;p30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2794" name="Google Shape;2794;p30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95" name="Google Shape;2795;p30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96" name="Google Shape;2796;p30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97" name="Google Shape;2797;p30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98" name="Google Shape;2798;p30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99" name="Google Shape;2799;p30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0" name="Google Shape;2800;p30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1" name="Google Shape;2801;p30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2" name="Google Shape;2802;p30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3" name="Google Shape;2803;p30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4" name="Google Shape;2804;p30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5" name="Google Shape;2805;p30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6" name="Google Shape;2806;p30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7" name="Google Shape;2807;p30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8" name="Google Shape;2808;p30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09" name="Google Shape;2809;p30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0" name="Google Shape;2810;p30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1" name="Google Shape;2811;p30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2" name="Google Shape;2812;p30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3" name="Google Shape;2813;p30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4" name="Google Shape;2814;p30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5" name="Google Shape;2815;p30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6" name="Google Shape;2816;p30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7" name="Google Shape;2817;p30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8" name="Google Shape;2818;p30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19" name="Google Shape;2819;p30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0" name="Google Shape;2820;p30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1" name="Google Shape;2821;p30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2" name="Google Shape;2822;p30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3" name="Google Shape;2823;p30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4" name="Google Shape;2824;p30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5" name="Google Shape;2825;p30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826" name="Google Shape;2826;p30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2827" name="Google Shape;2827;p30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製作觀察記錄表</a:t>
            </a:r>
            <a:endParaRPr sz="3200" b="1"/>
          </a:p>
        </p:txBody>
      </p:sp>
      <p:sp>
        <p:nvSpPr>
          <p:cNvPr id="2828" name="Google Shape;2828;p30"/>
          <p:cNvSpPr txBox="1"/>
          <p:nvPr/>
        </p:nvSpPr>
        <p:spPr>
          <a:xfrm>
            <a:off x="346800" y="1031300"/>
            <a:ext cx="11845200" cy="6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zh-CN" sz="2400"/>
              <a:t>運用表格記錄實驗過程的變化。</a:t>
            </a:r>
            <a:endParaRPr sz="2400"/>
          </a:p>
        </p:txBody>
      </p:sp>
      <p:sp>
        <p:nvSpPr>
          <p:cNvPr id="2829" name="Google Shape;2829;p30"/>
          <p:cNvSpPr txBox="1"/>
          <p:nvPr/>
        </p:nvSpPr>
        <p:spPr>
          <a:xfrm>
            <a:off x="414050" y="1529113"/>
            <a:ext cx="3116400" cy="5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例子：</a:t>
            </a:r>
            <a:endParaRPr sz="2400"/>
          </a:p>
        </p:txBody>
      </p:sp>
      <p:sp>
        <p:nvSpPr>
          <p:cNvPr id="2830" name="Google Shape;2830;p30"/>
          <p:cNvSpPr/>
          <p:nvPr/>
        </p:nvSpPr>
        <p:spPr>
          <a:xfrm>
            <a:off x="8502325" y="438400"/>
            <a:ext cx="3356400" cy="1587900"/>
          </a:xfrm>
          <a:prstGeom prst="wedgeEllipseCallout">
            <a:avLst>
              <a:gd name="adj1" fmla="val -81620"/>
              <a:gd name="adj2" fmla="val -1437"/>
            </a:avLst>
          </a:prstGeom>
          <a:solidFill>
            <a:srgbClr val="A2C4C9"/>
          </a:solidFill>
          <a:ln w="9525" cap="flat" cmpd="sng">
            <a:solidFill>
              <a:srgbClr val="A2C4C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完成表格後放在「附錄」部分</a:t>
            </a:r>
            <a:endParaRPr sz="2400"/>
          </a:p>
        </p:txBody>
      </p:sp>
      <p:pic>
        <p:nvPicPr>
          <p:cNvPr id="2831" name="Google Shape;2831;p30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832" name="Google Shape;2832;p30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18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7" name="Google Shape;2837;p3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E7E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38" name="Google Shape;2838;p31"/>
          <p:cNvGrpSpPr/>
          <p:nvPr/>
        </p:nvGrpSpPr>
        <p:grpSpPr>
          <a:xfrm>
            <a:off x="-967017" y="-702947"/>
            <a:ext cx="4949909" cy="8651595"/>
            <a:chOff x="-967017" y="-702947"/>
            <a:chExt cx="4949909" cy="8651595"/>
          </a:xfrm>
        </p:grpSpPr>
        <p:grpSp>
          <p:nvGrpSpPr>
            <p:cNvPr id="2839" name="Google Shape;2839;p31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2840" name="Google Shape;2840;p31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1" name="Google Shape;2841;p31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42" name="Google Shape;2842;p31"/>
            <p:cNvGrpSpPr/>
            <p:nvPr/>
          </p:nvGrpSpPr>
          <p:grpSpPr>
            <a:xfrm rot="1402704">
              <a:off x="809671" y="4915228"/>
              <a:ext cx="1846254" cy="2781287"/>
              <a:chOff x="2093404" y="746973"/>
              <a:chExt cx="1846263" cy="2781300"/>
            </a:xfrm>
          </p:grpSpPr>
          <p:sp>
            <p:nvSpPr>
              <p:cNvPr id="2843" name="Google Shape;2843;p31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4" name="Google Shape;2844;p31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5" name="Google Shape;2845;p31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6" name="Google Shape;2846;p31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7" name="Google Shape;2847;p31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8" name="Google Shape;2848;p31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49" name="Google Shape;2849;p31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2850" name="Google Shape;2850;p31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1" name="Google Shape;2851;p31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2" name="Google Shape;2852;p31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3" name="Google Shape;2853;p31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4" name="Google Shape;2854;p31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5" name="Google Shape;2855;p31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6" name="Google Shape;2856;p31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7" name="Google Shape;2857;p31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8" name="Google Shape;2858;p31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59" name="Google Shape;2859;p31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0" name="Google Shape;2860;p31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1" name="Google Shape;2861;p31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62" name="Google Shape;2862;p31"/>
            <p:cNvGrpSpPr/>
            <p:nvPr/>
          </p:nvGrpSpPr>
          <p:grpSpPr>
            <a:xfrm rot="1560080">
              <a:off x="-563333" y="2247103"/>
              <a:ext cx="2186027" cy="2346367"/>
              <a:chOff x="5162550" y="2620963"/>
              <a:chExt cx="2185988" cy="2346324"/>
            </a:xfrm>
          </p:grpSpPr>
          <p:sp>
            <p:nvSpPr>
              <p:cNvPr id="2863" name="Google Shape;2863;p31"/>
              <p:cNvSpPr/>
              <p:nvPr/>
            </p:nvSpPr>
            <p:spPr>
              <a:xfrm>
                <a:off x="5243513" y="2620963"/>
                <a:ext cx="2105025" cy="2346324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4" name="Google Shape;2864;p31"/>
              <p:cNvSpPr/>
              <p:nvPr/>
            </p:nvSpPr>
            <p:spPr>
              <a:xfrm>
                <a:off x="5243513" y="2620963"/>
                <a:ext cx="1957389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5" name="Google Shape;2865;p31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6" name="Google Shape;2866;p31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7" name="Google Shape;2867;p31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8" name="Google Shape;2868;p31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69" name="Google Shape;2869;p31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70" name="Google Shape;2870;p31"/>
            <p:cNvGrpSpPr/>
            <p:nvPr/>
          </p:nvGrpSpPr>
          <p:grpSpPr>
            <a:xfrm rot="-4527058">
              <a:off x="791329" y="1295459"/>
              <a:ext cx="1298532" cy="1169948"/>
              <a:chOff x="5521325" y="3009900"/>
              <a:chExt cx="1298576" cy="1169988"/>
            </a:xfrm>
          </p:grpSpPr>
          <p:sp>
            <p:nvSpPr>
              <p:cNvPr id="2871" name="Google Shape;2871;p31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2" name="Google Shape;2872;p31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73" name="Google Shape;2873;p31"/>
            <p:cNvGrpSpPr/>
            <p:nvPr/>
          </p:nvGrpSpPr>
          <p:grpSpPr>
            <a:xfrm rot="-8334182">
              <a:off x="-6279" y="-453897"/>
              <a:ext cx="1436807" cy="1811527"/>
              <a:chOff x="5491163" y="2692400"/>
              <a:chExt cx="992188" cy="1250951"/>
            </a:xfrm>
          </p:grpSpPr>
          <p:sp>
            <p:nvSpPr>
              <p:cNvPr id="2874" name="Google Shape;2874;p31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5" name="Google Shape;2875;p31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6" name="Google Shape;2876;p31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7" name="Google Shape;2877;p31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8" name="Google Shape;2878;p31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9" name="Google Shape;2879;p31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0" name="Google Shape;2880;p31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1" name="Google Shape;2881;p31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2" name="Google Shape;2882;p31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3" name="Google Shape;2883;p31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4" name="Google Shape;2884;p31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5" name="Google Shape;2885;p31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86" name="Google Shape;2886;p31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2887" name="Google Shape;2887;p31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8" name="Google Shape;2888;p31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89" name="Google Shape;2889;p31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0" name="Google Shape;2890;p31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1" name="Google Shape;2891;p31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2" name="Google Shape;2892;p31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3" name="Google Shape;2893;p31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4" name="Google Shape;2894;p31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5" name="Google Shape;2895;p31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6" name="Google Shape;2896;p31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7" name="Google Shape;2897;p31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8" name="Google Shape;2898;p31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99" name="Google Shape;2899;p31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0" name="Google Shape;2900;p31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1" name="Google Shape;2901;p31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2" name="Google Shape;2902;p31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3" name="Google Shape;2903;p31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4" name="Google Shape;2904;p31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5" name="Google Shape;2905;p31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6" name="Google Shape;2906;p31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7" name="Google Shape;2907;p31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8" name="Google Shape;2908;p31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9" name="Google Shape;2909;p31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0" name="Google Shape;2910;p31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1" name="Google Shape;2911;p31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2" name="Google Shape;2912;p31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3" name="Google Shape;2913;p31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4" name="Google Shape;2914;p31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5" name="Google Shape;2915;p31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6" name="Google Shape;2916;p31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7" name="Google Shape;2917;p31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8" name="Google Shape;2918;p31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9" name="Google Shape;2919;p31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20" name="Google Shape;2920;p31"/>
            <p:cNvGrpSpPr/>
            <p:nvPr/>
          </p:nvGrpSpPr>
          <p:grpSpPr>
            <a:xfrm rot="763592">
              <a:off x="1191253" y="1592810"/>
              <a:ext cx="399019" cy="450606"/>
              <a:chOff x="5775325" y="3106738"/>
              <a:chExt cx="601663" cy="679450"/>
            </a:xfrm>
          </p:grpSpPr>
          <p:sp>
            <p:nvSpPr>
              <p:cNvPr id="2921" name="Google Shape;2921;p31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2" name="Google Shape;2922;p31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3" name="Google Shape;2923;p31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4" name="Google Shape;2924;p31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5" name="Google Shape;2925;p31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6" name="Google Shape;2926;p31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7" name="Google Shape;2927;p31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8" name="Google Shape;2928;p31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29" name="Google Shape;2929;p31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0" name="Google Shape;2930;p31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1" name="Google Shape;2931;p31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2" name="Google Shape;2932;p31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3" name="Google Shape;2933;p31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4" name="Google Shape;2934;p31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5" name="Google Shape;2935;p31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6" name="Google Shape;2936;p31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7" name="Google Shape;2937;p31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8" name="Google Shape;2938;p31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9" name="Google Shape;2939;p31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0" name="Google Shape;2940;p31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1" name="Google Shape;2941;p31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2" name="Google Shape;2942;p31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3" name="Google Shape;2943;p31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4" name="Google Shape;2944;p31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5" name="Google Shape;2945;p31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6" name="Google Shape;2946;p31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7" name="Google Shape;2947;p31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8" name="Google Shape;2948;p31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9" name="Google Shape;2949;p31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50" name="Google Shape;2950;p31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51" name="Google Shape;2951;p31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52" name="Google Shape;2952;p31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53" name="Google Shape;2953;p31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954" name="Google Shape;2954;p31"/>
            <p:cNvSpPr/>
            <p:nvPr/>
          </p:nvSpPr>
          <p:spPr>
            <a:xfrm>
              <a:off x="1253063" y="2542322"/>
              <a:ext cx="139800" cy="1398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5" name="Google Shape;2955;p31"/>
            <p:cNvSpPr/>
            <p:nvPr/>
          </p:nvSpPr>
          <p:spPr>
            <a:xfrm>
              <a:off x="1006279" y="4677929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6" name="Google Shape;2956;p31"/>
            <p:cNvSpPr/>
            <p:nvPr/>
          </p:nvSpPr>
          <p:spPr>
            <a:xfrm>
              <a:off x="1352479" y="5137505"/>
              <a:ext cx="139800" cy="1398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7" name="Google Shape;2957;p31"/>
            <p:cNvSpPr/>
            <p:nvPr/>
          </p:nvSpPr>
          <p:spPr>
            <a:xfrm>
              <a:off x="1919962" y="4855080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8" name="Google Shape;2958;p31"/>
            <p:cNvSpPr/>
            <p:nvPr/>
          </p:nvSpPr>
          <p:spPr>
            <a:xfrm>
              <a:off x="729780" y="1987778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59" name="Google Shape;2959;p31"/>
          <p:cNvGrpSpPr/>
          <p:nvPr/>
        </p:nvGrpSpPr>
        <p:grpSpPr>
          <a:xfrm flipH="1">
            <a:off x="8244403" y="-702947"/>
            <a:ext cx="4949909" cy="8651595"/>
            <a:chOff x="-967017" y="-702947"/>
            <a:chExt cx="4949909" cy="8651595"/>
          </a:xfrm>
        </p:grpSpPr>
        <p:grpSp>
          <p:nvGrpSpPr>
            <p:cNvPr id="2960" name="Google Shape;2960;p31"/>
            <p:cNvGrpSpPr/>
            <p:nvPr/>
          </p:nvGrpSpPr>
          <p:grpSpPr>
            <a:xfrm>
              <a:off x="2535092" y="5192260"/>
              <a:ext cx="1447800" cy="2346325"/>
              <a:chOff x="5402263" y="2255838"/>
              <a:chExt cx="1447800" cy="2346325"/>
            </a:xfrm>
          </p:grpSpPr>
          <p:sp>
            <p:nvSpPr>
              <p:cNvPr id="2961" name="Google Shape;2961;p31"/>
              <p:cNvSpPr/>
              <p:nvPr/>
            </p:nvSpPr>
            <p:spPr>
              <a:xfrm>
                <a:off x="5568950" y="2255838"/>
                <a:ext cx="1281113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300" h="475" extrusionOk="0">
                    <a:moveTo>
                      <a:pt x="23" y="475"/>
                    </a:moveTo>
                    <a:cubicBezTo>
                      <a:pt x="23" y="475"/>
                      <a:pt x="0" y="312"/>
                      <a:pt x="82" y="201"/>
                    </a:cubicBezTo>
                    <a:cubicBezTo>
                      <a:pt x="164" y="90"/>
                      <a:pt x="284" y="0"/>
                      <a:pt x="284" y="0"/>
                    </a:cubicBezTo>
                    <a:cubicBezTo>
                      <a:pt x="284" y="0"/>
                      <a:pt x="300" y="164"/>
                      <a:pt x="239" y="275"/>
                    </a:cubicBezTo>
                    <a:cubicBezTo>
                      <a:pt x="178" y="385"/>
                      <a:pt x="23" y="475"/>
                      <a:pt x="23" y="475"/>
                    </a:cubicBezTo>
                    <a:close/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2" name="Google Shape;2962;p31"/>
              <p:cNvSpPr/>
              <p:nvPr/>
            </p:nvSpPr>
            <p:spPr>
              <a:xfrm>
                <a:off x="5402263" y="3252788"/>
                <a:ext cx="944563" cy="1349375"/>
              </a:xfrm>
              <a:custGeom>
                <a:avLst/>
                <a:gdLst/>
                <a:ahLst/>
                <a:cxnLst/>
                <a:rect l="l" t="t" r="r" b="b"/>
                <a:pathLst>
                  <a:path w="221" h="317" extrusionOk="0">
                    <a:moveTo>
                      <a:pt x="221" y="1"/>
                    </a:moveTo>
                    <a:cubicBezTo>
                      <a:pt x="221" y="1"/>
                      <a:pt x="220" y="2"/>
                      <a:pt x="219" y="5"/>
                    </a:cubicBezTo>
                    <a:cubicBezTo>
                      <a:pt x="217" y="7"/>
                      <a:pt x="215" y="11"/>
                      <a:pt x="213" y="15"/>
                    </a:cubicBezTo>
                    <a:cubicBezTo>
                      <a:pt x="207" y="25"/>
                      <a:pt x="200" y="38"/>
                      <a:pt x="190" y="53"/>
                    </a:cubicBezTo>
                    <a:cubicBezTo>
                      <a:pt x="181" y="68"/>
                      <a:pt x="170" y="86"/>
                      <a:pt x="158" y="105"/>
                    </a:cubicBezTo>
                    <a:cubicBezTo>
                      <a:pt x="152" y="115"/>
                      <a:pt x="145" y="125"/>
                      <a:pt x="139" y="135"/>
                    </a:cubicBezTo>
                    <a:cubicBezTo>
                      <a:pt x="133" y="145"/>
                      <a:pt x="126" y="155"/>
                      <a:pt x="120" y="165"/>
                    </a:cubicBezTo>
                    <a:cubicBezTo>
                      <a:pt x="113" y="175"/>
                      <a:pt x="107" y="185"/>
                      <a:pt x="100" y="195"/>
                    </a:cubicBezTo>
                    <a:cubicBezTo>
                      <a:pt x="97" y="200"/>
                      <a:pt x="94" y="205"/>
                      <a:pt x="90" y="210"/>
                    </a:cubicBezTo>
                    <a:cubicBezTo>
                      <a:pt x="87" y="215"/>
                      <a:pt x="84" y="220"/>
                      <a:pt x="81" y="224"/>
                    </a:cubicBezTo>
                    <a:cubicBezTo>
                      <a:pt x="77" y="229"/>
                      <a:pt x="74" y="233"/>
                      <a:pt x="71" y="238"/>
                    </a:cubicBezTo>
                    <a:cubicBezTo>
                      <a:pt x="67" y="242"/>
                      <a:pt x="64" y="246"/>
                      <a:pt x="61" y="250"/>
                    </a:cubicBezTo>
                    <a:cubicBezTo>
                      <a:pt x="54" y="258"/>
                      <a:pt x="48" y="266"/>
                      <a:pt x="42" y="273"/>
                    </a:cubicBezTo>
                    <a:cubicBezTo>
                      <a:pt x="36" y="279"/>
                      <a:pt x="30" y="286"/>
                      <a:pt x="25" y="291"/>
                    </a:cubicBezTo>
                    <a:cubicBezTo>
                      <a:pt x="21" y="297"/>
                      <a:pt x="16" y="301"/>
                      <a:pt x="12" y="305"/>
                    </a:cubicBezTo>
                    <a:cubicBezTo>
                      <a:pt x="9" y="309"/>
                      <a:pt x="6" y="312"/>
                      <a:pt x="4" y="314"/>
                    </a:cubicBezTo>
                    <a:cubicBezTo>
                      <a:pt x="2" y="316"/>
                      <a:pt x="1" y="317"/>
                      <a:pt x="1" y="317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6"/>
                      <a:pt x="0" y="316"/>
                      <a:pt x="0" y="316"/>
                    </a:cubicBezTo>
                    <a:cubicBezTo>
                      <a:pt x="0" y="316"/>
                      <a:pt x="4" y="311"/>
                      <a:pt x="10" y="303"/>
                    </a:cubicBezTo>
                    <a:cubicBezTo>
                      <a:pt x="13" y="299"/>
                      <a:pt x="17" y="294"/>
                      <a:pt x="22" y="288"/>
                    </a:cubicBezTo>
                    <a:cubicBezTo>
                      <a:pt x="26" y="282"/>
                      <a:pt x="31" y="276"/>
                      <a:pt x="37" y="269"/>
                    </a:cubicBezTo>
                    <a:cubicBezTo>
                      <a:pt x="43" y="262"/>
                      <a:pt x="48" y="254"/>
                      <a:pt x="55" y="245"/>
                    </a:cubicBezTo>
                    <a:cubicBezTo>
                      <a:pt x="58" y="241"/>
                      <a:pt x="61" y="237"/>
                      <a:pt x="64" y="233"/>
                    </a:cubicBezTo>
                    <a:cubicBezTo>
                      <a:pt x="67" y="229"/>
                      <a:pt x="71" y="224"/>
                      <a:pt x="74" y="219"/>
                    </a:cubicBezTo>
                    <a:cubicBezTo>
                      <a:pt x="77" y="215"/>
                      <a:pt x="80" y="210"/>
                      <a:pt x="84" y="205"/>
                    </a:cubicBezTo>
                    <a:cubicBezTo>
                      <a:pt x="87" y="201"/>
                      <a:pt x="91" y="196"/>
                      <a:pt x="94" y="191"/>
                    </a:cubicBezTo>
                    <a:cubicBezTo>
                      <a:pt x="101" y="181"/>
                      <a:pt x="108" y="172"/>
                      <a:pt x="114" y="162"/>
                    </a:cubicBezTo>
                    <a:cubicBezTo>
                      <a:pt x="121" y="152"/>
                      <a:pt x="128" y="142"/>
                      <a:pt x="135" y="132"/>
                    </a:cubicBezTo>
                    <a:cubicBezTo>
                      <a:pt x="141" y="122"/>
                      <a:pt x="148" y="112"/>
                      <a:pt x="154" y="103"/>
                    </a:cubicBezTo>
                    <a:cubicBezTo>
                      <a:pt x="166" y="84"/>
                      <a:pt x="178" y="67"/>
                      <a:pt x="188" y="51"/>
                    </a:cubicBezTo>
                    <a:cubicBezTo>
                      <a:pt x="198" y="36"/>
                      <a:pt x="206" y="24"/>
                      <a:pt x="212" y="15"/>
                    </a:cubicBezTo>
                    <a:cubicBezTo>
                      <a:pt x="214" y="10"/>
                      <a:pt x="216" y="7"/>
                      <a:pt x="218" y="4"/>
                    </a:cubicBezTo>
                    <a:cubicBezTo>
                      <a:pt x="219" y="2"/>
                      <a:pt x="220" y="1"/>
                      <a:pt x="220" y="1"/>
                    </a:cubicBezTo>
                    <a:cubicBezTo>
                      <a:pt x="220" y="1"/>
                      <a:pt x="220" y="1"/>
                      <a:pt x="220" y="1"/>
                    </a:cubicBezTo>
                    <a:cubicBezTo>
                      <a:pt x="220" y="0"/>
                      <a:pt x="220" y="0"/>
                      <a:pt x="221" y="0"/>
                    </a:cubicBezTo>
                    <a:cubicBezTo>
                      <a:pt x="221" y="1"/>
                      <a:pt x="221" y="1"/>
                      <a:pt x="221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63" name="Google Shape;2963;p31"/>
            <p:cNvGrpSpPr/>
            <p:nvPr/>
          </p:nvGrpSpPr>
          <p:grpSpPr>
            <a:xfrm rot="1402704">
              <a:off x="809671" y="4915228"/>
              <a:ext cx="1846254" cy="2781287"/>
              <a:chOff x="2093404" y="746973"/>
              <a:chExt cx="1846263" cy="2781300"/>
            </a:xfrm>
          </p:grpSpPr>
          <p:sp>
            <p:nvSpPr>
              <p:cNvPr id="2964" name="Google Shape;2964;p31"/>
              <p:cNvSpPr/>
              <p:nvPr/>
            </p:nvSpPr>
            <p:spPr>
              <a:xfrm>
                <a:off x="2463292" y="746973"/>
                <a:ext cx="1044575" cy="1662113"/>
              </a:xfrm>
              <a:custGeom>
                <a:avLst/>
                <a:gdLst/>
                <a:ahLst/>
                <a:cxnLst/>
                <a:rect l="l" t="t" r="r" b="b"/>
                <a:pathLst>
                  <a:path w="245" h="391" extrusionOk="0">
                    <a:moveTo>
                      <a:pt x="82" y="391"/>
                    </a:moveTo>
                    <a:cubicBezTo>
                      <a:pt x="82" y="391"/>
                      <a:pt x="83" y="342"/>
                      <a:pt x="63" y="303"/>
                    </a:cubicBezTo>
                    <a:cubicBezTo>
                      <a:pt x="43" y="264"/>
                      <a:pt x="0" y="212"/>
                      <a:pt x="80" y="132"/>
                    </a:cubicBezTo>
                    <a:cubicBezTo>
                      <a:pt x="161" y="52"/>
                      <a:pt x="214" y="0"/>
                      <a:pt x="214" y="0"/>
                    </a:cubicBezTo>
                    <a:cubicBezTo>
                      <a:pt x="214" y="0"/>
                      <a:pt x="203" y="46"/>
                      <a:pt x="214" y="96"/>
                    </a:cubicBezTo>
                    <a:cubicBezTo>
                      <a:pt x="226" y="146"/>
                      <a:pt x="245" y="204"/>
                      <a:pt x="219" y="255"/>
                    </a:cubicBezTo>
                    <a:cubicBezTo>
                      <a:pt x="192" y="305"/>
                      <a:pt x="82" y="391"/>
                      <a:pt x="82" y="391"/>
                    </a:cubicBezTo>
                    <a:close/>
                  </a:path>
                </a:pathLst>
              </a:custGeom>
              <a:solidFill>
                <a:srgbClr val="83C3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5" name="Google Shape;2965;p31"/>
              <p:cNvSpPr/>
              <p:nvPr/>
            </p:nvSpPr>
            <p:spPr>
              <a:xfrm>
                <a:off x="2093404" y="1596285"/>
                <a:ext cx="600075" cy="1152525"/>
              </a:xfrm>
              <a:custGeom>
                <a:avLst/>
                <a:gdLst/>
                <a:ahLst/>
                <a:cxnLst/>
                <a:rect l="l" t="t" r="r" b="b"/>
                <a:pathLst>
                  <a:path w="141" h="271" extrusionOk="0">
                    <a:moveTo>
                      <a:pt x="132" y="271"/>
                    </a:moveTo>
                    <a:cubicBezTo>
                      <a:pt x="132" y="271"/>
                      <a:pt x="128" y="218"/>
                      <a:pt x="135" y="182"/>
                    </a:cubicBezTo>
                    <a:cubicBezTo>
                      <a:pt x="141" y="145"/>
                      <a:pt x="127" y="67"/>
                      <a:pt x="63" y="34"/>
                    </a:cubicBezTo>
                    <a:cubicBezTo>
                      <a:pt x="0" y="0"/>
                      <a:pt x="9" y="3"/>
                      <a:pt x="9" y="3"/>
                    </a:cubicBezTo>
                    <a:cubicBezTo>
                      <a:pt x="9" y="3"/>
                      <a:pt x="16" y="40"/>
                      <a:pt x="16" y="90"/>
                    </a:cubicBezTo>
                    <a:cubicBezTo>
                      <a:pt x="16" y="140"/>
                      <a:pt x="14" y="177"/>
                      <a:pt x="50" y="209"/>
                    </a:cubicBezTo>
                    <a:cubicBezTo>
                      <a:pt x="85" y="240"/>
                      <a:pt x="132" y="271"/>
                      <a:pt x="132" y="271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6" name="Google Shape;2966;p31"/>
              <p:cNvSpPr/>
              <p:nvPr/>
            </p:nvSpPr>
            <p:spPr>
              <a:xfrm>
                <a:off x="2660142" y="2064598"/>
                <a:ext cx="1279525" cy="896938"/>
              </a:xfrm>
              <a:custGeom>
                <a:avLst/>
                <a:gdLst/>
                <a:ahLst/>
                <a:cxnLst/>
                <a:rect l="l" t="t" r="r" b="b"/>
                <a:pathLst>
                  <a:path w="300" h="211" extrusionOk="0">
                    <a:moveTo>
                      <a:pt x="300" y="65"/>
                    </a:moveTo>
                    <a:cubicBezTo>
                      <a:pt x="300" y="65"/>
                      <a:pt x="188" y="0"/>
                      <a:pt x="122" y="30"/>
                    </a:cubicBezTo>
                    <a:cubicBezTo>
                      <a:pt x="57" y="61"/>
                      <a:pt x="0" y="160"/>
                      <a:pt x="0" y="160"/>
                    </a:cubicBezTo>
                    <a:cubicBezTo>
                      <a:pt x="0" y="160"/>
                      <a:pt x="136" y="211"/>
                      <a:pt x="197" y="152"/>
                    </a:cubicBezTo>
                    <a:cubicBezTo>
                      <a:pt x="259" y="93"/>
                      <a:pt x="300" y="65"/>
                      <a:pt x="300" y="65"/>
                    </a:cubicBezTo>
                    <a:close/>
                  </a:path>
                </a:pathLst>
              </a:custGeom>
              <a:solidFill>
                <a:srgbClr val="5B90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7" name="Google Shape;2967;p31"/>
              <p:cNvSpPr/>
              <p:nvPr/>
            </p:nvSpPr>
            <p:spPr>
              <a:xfrm>
                <a:off x="2237867" y="1720110"/>
                <a:ext cx="414338" cy="1016000"/>
              </a:xfrm>
              <a:custGeom>
                <a:avLst/>
                <a:gdLst/>
                <a:ahLst/>
                <a:cxnLst/>
                <a:rect l="l" t="t" r="r" b="b"/>
                <a:pathLst>
                  <a:path w="97" h="239" extrusionOk="0">
                    <a:moveTo>
                      <a:pt x="0" y="0"/>
                    </a:moveTo>
                    <a:cubicBezTo>
                      <a:pt x="0" y="0"/>
                      <a:pt x="3" y="2"/>
                      <a:pt x="8" y="8"/>
                    </a:cubicBezTo>
                    <a:cubicBezTo>
                      <a:pt x="12" y="13"/>
                      <a:pt x="19" y="21"/>
                      <a:pt x="25" y="32"/>
                    </a:cubicBezTo>
                    <a:cubicBezTo>
                      <a:pt x="32" y="42"/>
                      <a:pt x="39" y="54"/>
                      <a:pt x="45" y="69"/>
                    </a:cubicBezTo>
                    <a:cubicBezTo>
                      <a:pt x="48" y="76"/>
                      <a:pt x="51" y="83"/>
                      <a:pt x="53" y="91"/>
                    </a:cubicBezTo>
                    <a:cubicBezTo>
                      <a:pt x="55" y="99"/>
                      <a:pt x="57" y="107"/>
                      <a:pt x="58" y="115"/>
                    </a:cubicBezTo>
                    <a:cubicBezTo>
                      <a:pt x="59" y="119"/>
                      <a:pt x="60" y="123"/>
                      <a:pt x="61" y="127"/>
                    </a:cubicBezTo>
                    <a:cubicBezTo>
                      <a:pt x="62" y="130"/>
                      <a:pt x="63" y="134"/>
                      <a:pt x="64" y="138"/>
                    </a:cubicBezTo>
                    <a:cubicBezTo>
                      <a:pt x="67" y="146"/>
                      <a:pt x="69" y="153"/>
                      <a:pt x="71" y="161"/>
                    </a:cubicBezTo>
                    <a:cubicBezTo>
                      <a:pt x="76" y="175"/>
                      <a:pt x="80" y="189"/>
                      <a:pt x="84" y="200"/>
                    </a:cubicBezTo>
                    <a:cubicBezTo>
                      <a:pt x="88" y="212"/>
                      <a:pt x="91" y="221"/>
                      <a:pt x="93" y="228"/>
                    </a:cubicBezTo>
                    <a:cubicBezTo>
                      <a:pt x="96" y="235"/>
                      <a:pt x="97" y="239"/>
                      <a:pt x="97" y="239"/>
                    </a:cubicBezTo>
                    <a:cubicBezTo>
                      <a:pt x="97" y="239"/>
                      <a:pt x="97" y="239"/>
                      <a:pt x="97" y="239"/>
                    </a:cubicBezTo>
                    <a:cubicBezTo>
                      <a:pt x="97" y="239"/>
                      <a:pt x="95" y="235"/>
                      <a:pt x="92" y="229"/>
                    </a:cubicBezTo>
                    <a:cubicBezTo>
                      <a:pt x="89" y="222"/>
                      <a:pt x="85" y="213"/>
                      <a:pt x="81" y="201"/>
                    </a:cubicBezTo>
                    <a:cubicBezTo>
                      <a:pt x="79" y="196"/>
                      <a:pt x="76" y="189"/>
                      <a:pt x="74" y="183"/>
                    </a:cubicBezTo>
                    <a:cubicBezTo>
                      <a:pt x="72" y="176"/>
                      <a:pt x="69" y="169"/>
                      <a:pt x="67" y="162"/>
                    </a:cubicBezTo>
                    <a:cubicBezTo>
                      <a:pt x="65" y="155"/>
                      <a:pt x="63" y="147"/>
                      <a:pt x="61" y="139"/>
                    </a:cubicBezTo>
                    <a:cubicBezTo>
                      <a:pt x="60" y="135"/>
                      <a:pt x="59" y="131"/>
                      <a:pt x="58" y="127"/>
                    </a:cubicBezTo>
                    <a:cubicBezTo>
                      <a:pt x="57" y="123"/>
                      <a:pt x="56" y="119"/>
                      <a:pt x="55" y="115"/>
                    </a:cubicBezTo>
                    <a:cubicBezTo>
                      <a:pt x="54" y="107"/>
                      <a:pt x="52" y="99"/>
                      <a:pt x="50" y="92"/>
                    </a:cubicBezTo>
                    <a:cubicBezTo>
                      <a:pt x="48" y="84"/>
                      <a:pt x="46" y="76"/>
                      <a:pt x="43" y="69"/>
                    </a:cubicBezTo>
                    <a:cubicBezTo>
                      <a:pt x="37" y="55"/>
                      <a:pt x="31" y="43"/>
                      <a:pt x="24" y="33"/>
                    </a:cubicBezTo>
                    <a:cubicBezTo>
                      <a:pt x="18" y="22"/>
                      <a:pt x="12" y="14"/>
                      <a:pt x="7" y="8"/>
                    </a:cubicBezTo>
                    <a:cubicBezTo>
                      <a:pt x="3" y="3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8" name="Google Shape;2968;p31"/>
              <p:cNvSpPr/>
              <p:nvPr/>
            </p:nvSpPr>
            <p:spPr>
              <a:xfrm>
                <a:off x="2664904" y="2340823"/>
                <a:ext cx="1244600" cy="407988"/>
              </a:xfrm>
              <a:custGeom>
                <a:avLst/>
                <a:gdLst/>
                <a:ahLst/>
                <a:cxnLst/>
                <a:rect l="l" t="t" r="r" b="b"/>
                <a:pathLst>
                  <a:path w="292" h="96" extrusionOk="0">
                    <a:moveTo>
                      <a:pt x="0" y="95"/>
                    </a:moveTo>
                    <a:cubicBezTo>
                      <a:pt x="0" y="95"/>
                      <a:pt x="4" y="92"/>
                      <a:pt x="11" y="87"/>
                    </a:cubicBezTo>
                    <a:cubicBezTo>
                      <a:pt x="14" y="85"/>
                      <a:pt x="18" y="82"/>
                      <a:pt x="23" y="79"/>
                    </a:cubicBezTo>
                    <a:cubicBezTo>
                      <a:pt x="28" y="75"/>
                      <a:pt x="34" y="72"/>
                      <a:pt x="40" y="68"/>
                    </a:cubicBezTo>
                    <a:cubicBezTo>
                      <a:pt x="46" y="64"/>
                      <a:pt x="53" y="61"/>
                      <a:pt x="61" y="57"/>
                    </a:cubicBezTo>
                    <a:cubicBezTo>
                      <a:pt x="64" y="55"/>
                      <a:pt x="68" y="53"/>
                      <a:pt x="72" y="51"/>
                    </a:cubicBezTo>
                    <a:cubicBezTo>
                      <a:pt x="76" y="49"/>
                      <a:pt x="80" y="47"/>
                      <a:pt x="84" y="45"/>
                    </a:cubicBezTo>
                    <a:cubicBezTo>
                      <a:pt x="89" y="43"/>
                      <a:pt x="93" y="41"/>
                      <a:pt x="97" y="40"/>
                    </a:cubicBezTo>
                    <a:cubicBezTo>
                      <a:pt x="102" y="38"/>
                      <a:pt x="106" y="36"/>
                      <a:pt x="111" y="35"/>
                    </a:cubicBezTo>
                    <a:cubicBezTo>
                      <a:pt x="120" y="31"/>
                      <a:pt x="129" y="28"/>
                      <a:pt x="138" y="26"/>
                    </a:cubicBezTo>
                    <a:cubicBezTo>
                      <a:pt x="148" y="23"/>
                      <a:pt x="157" y="21"/>
                      <a:pt x="167" y="19"/>
                    </a:cubicBezTo>
                    <a:cubicBezTo>
                      <a:pt x="176" y="16"/>
                      <a:pt x="185" y="15"/>
                      <a:pt x="194" y="13"/>
                    </a:cubicBezTo>
                    <a:cubicBezTo>
                      <a:pt x="203" y="11"/>
                      <a:pt x="212" y="10"/>
                      <a:pt x="220" y="8"/>
                    </a:cubicBezTo>
                    <a:cubicBezTo>
                      <a:pt x="228" y="7"/>
                      <a:pt x="236" y="6"/>
                      <a:pt x="243" y="5"/>
                    </a:cubicBezTo>
                    <a:cubicBezTo>
                      <a:pt x="272" y="1"/>
                      <a:pt x="292" y="0"/>
                      <a:pt x="292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292" y="0"/>
                      <a:pt x="292" y="1"/>
                      <a:pt x="292" y="1"/>
                    </a:cubicBezTo>
                    <a:cubicBezTo>
                      <a:pt x="292" y="1"/>
                      <a:pt x="272" y="2"/>
                      <a:pt x="244" y="6"/>
                    </a:cubicBezTo>
                    <a:cubicBezTo>
                      <a:pt x="236" y="8"/>
                      <a:pt x="229" y="9"/>
                      <a:pt x="220" y="10"/>
                    </a:cubicBezTo>
                    <a:cubicBezTo>
                      <a:pt x="212" y="12"/>
                      <a:pt x="203" y="13"/>
                      <a:pt x="195" y="15"/>
                    </a:cubicBezTo>
                    <a:cubicBezTo>
                      <a:pt x="186" y="17"/>
                      <a:pt x="176" y="19"/>
                      <a:pt x="167" y="21"/>
                    </a:cubicBezTo>
                    <a:cubicBezTo>
                      <a:pt x="158" y="24"/>
                      <a:pt x="149" y="26"/>
                      <a:pt x="139" y="29"/>
                    </a:cubicBezTo>
                    <a:cubicBezTo>
                      <a:pt x="130" y="32"/>
                      <a:pt x="121" y="35"/>
                      <a:pt x="112" y="38"/>
                    </a:cubicBezTo>
                    <a:cubicBezTo>
                      <a:pt x="108" y="40"/>
                      <a:pt x="103" y="42"/>
                      <a:pt x="99" y="43"/>
                    </a:cubicBezTo>
                    <a:cubicBezTo>
                      <a:pt x="95" y="45"/>
                      <a:pt x="90" y="47"/>
                      <a:pt x="86" y="49"/>
                    </a:cubicBezTo>
                    <a:cubicBezTo>
                      <a:pt x="78" y="53"/>
                      <a:pt x="70" y="56"/>
                      <a:pt x="63" y="60"/>
                    </a:cubicBezTo>
                    <a:cubicBezTo>
                      <a:pt x="55" y="64"/>
                      <a:pt x="48" y="67"/>
                      <a:pt x="42" y="71"/>
                    </a:cubicBezTo>
                    <a:cubicBezTo>
                      <a:pt x="16" y="85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5"/>
                      <a:pt x="0" y="9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9" name="Google Shape;2969;p31"/>
              <p:cNvSpPr/>
              <p:nvPr/>
            </p:nvSpPr>
            <p:spPr>
              <a:xfrm>
                <a:off x="2310892" y="1064473"/>
                <a:ext cx="946150" cy="2463800"/>
              </a:xfrm>
              <a:custGeom>
                <a:avLst/>
                <a:gdLst/>
                <a:ahLst/>
                <a:cxnLst/>
                <a:rect l="l" t="t" r="r" b="b"/>
                <a:pathLst>
                  <a:path w="222" h="579" extrusionOk="0">
                    <a:moveTo>
                      <a:pt x="0" y="579"/>
                    </a:moveTo>
                    <a:cubicBezTo>
                      <a:pt x="0" y="579"/>
                      <a:pt x="1" y="577"/>
                      <a:pt x="3" y="573"/>
                    </a:cubicBezTo>
                    <a:cubicBezTo>
                      <a:pt x="4" y="569"/>
                      <a:pt x="7" y="562"/>
                      <a:pt x="10" y="554"/>
                    </a:cubicBezTo>
                    <a:cubicBezTo>
                      <a:pt x="13" y="546"/>
                      <a:pt x="17" y="537"/>
                      <a:pt x="21" y="526"/>
                    </a:cubicBezTo>
                    <a:cubicBezTo>
                      <a:pt x="26" y="515"/>
                      <a:pt x="31" y="503"/>
                      <a:pt x="37" y="489"/>
                    </a:cubicBezTo>
                    <a:cubicBezTo>
                      <a:pt x="43" y="476"/>
                      <a:pt x="49" y="461"/>
                      <a:pt x="56" y="446"/>
                    </a:cubicBezTo>
                    <a:cubicBezTo>
                      <a:pt x="62" y="431"/>
                      <a:pt x="70" y="415"/>
                      <a:pt x="78" y="398"/>
                    </a:cubicBezTo>
                    <a:cubicBezTo>
                      <a:pt x="85" y="382"/>
                      <a:pt x="93" y="365"/>
                      <a:pt x="102" y="348"/>
                    </a:cubicBezTo>
                    <a:cubicBezTo>
                      <a:pt x="106" y="339"/>
                      <a:pt x="110" y="330"/>
                      <a:pt x="114" y="322"/>
                    </a:cubicBezTo>
                    <a:cubicBezTo>
                      <a:pt x="118" y="313"/>
                      <a:pt x="122" y="304"/>
                      <a:pt x="126" y="295"/>
                    </a:cubicBezTo>
                    <a:cubicBezTo>
                      <a:pt x="130" y="286"/>
                      <a:pt x="134" y="277"/>
                      <a:pt x="137" y="268"/>
                    </a:cubicBezTo>
                    <a:cubicBezTo>
                      <a:pt x="141" y="259"/>
                      <a:pt x="145" y="250"/>
                      <a:pt x="148" y="242"/>
                    </a:cubicBezTo>
                    <a:cubicBezTo>
                      <a:pt x="151" y="233"/>
                      <a:pt x="155" y="224"/>
                      <a:pt x="158" y="215"/>
                    </a:cubicBezTo>
                    <a:cubicBezTo>
                      <a:pt x="161" y="206"/>
                      <a:pt x="164" y="198"/>
                      <a:pt x="167" y="189"/>
                    </a:cubicBezTo>
                    <a:cubicBezTo>
                      <a:pt x="170" y="180"/>
                      <a:pt x="173" y="172"/>
                      <a:pt x="176" y="164"/>
                    </a:cubicBezTo>
                    <a:cubicBezTo>
                      <a:pt x="178" y="155"/>
                      <a:pt x="181" y="147"/>
                      <a:pt x="183" y="139"/>
                    </a:cubicBezTo>
                    <a:cubicBezTo>
                      <a:pt x="188" y="123"/>
                      <a:pt x="192" y="108"/>
                      <a:pt x="196" y="94"/>
                    </a:cubicBezTo>
                    <a:cubicBezTo>
                      <a:pt x="200" y="80"/>
                      <a:pt x="204" y="67"/>
                      <a:pt x="207" y="56"/>
                    </a:cubicBezTo>
                    <a:cubicBezTo>
                      <a:pt x="210" y="44"/>
                      <a:pt x="213" y="34"/>
                      <a:pt x="215" y="26"/>
                    </a:cubicBezTo>
                    <a:cubicBezTo>
                      <a:pt x="220" y="9"/>
                      <a:pt x="222" y="0"/>
                      <a:pt x="222" y="0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2" y="0"/>
                      <a:pt x="220" y="10"/>
                      <a:pt x="216" y="26"/>
                    </a:cubicBezTo>
                    <a:cubicBezTo>
                      <a:pt x="214" y="34"/>
                      <a:pt x="211" y="44"/>
                      <a:pt x="208" y="56"/>
                    </a:cubicBezTo>
                    <a:cubicBezTo>
                      <a:pt x="205" y="67"/>
                      <a:pt x="201" y="80"/>
                      <a:pt x="198" y="94"/>
                    </a:cubicBezTo>
                    <a:cubicBezTo>
                      <a:pt x="194" y="108"/>
                      <a:pt x="189" y="123"/>
                      <a:pt x="185" y="139"/>
                    </a:cubicBezTo>
                    <a:cubicBezTo>
                      <a:pt x="183" y="147"/>
                      <a:pt x="180" y="156"/>
                      <a:pt x="178" y="164"/>
                    </a:cubicBezTo>
                    <a:cubicBezTo>
                      <a:pt x="175" y="172"/>
                      <a:pt x="172" y="181"/>
                      <a:pt x="169" y="190"/>
                    </a:cubicBezTo>
                    <a:cubicBezTo>
                      <a:pt x="167" y="198"/>
                      <a:pt x="164" y="207"/>
                      <a:pt x="161" y="216"/>
                    </a:cubicBezTo>
                    <a:cubicBezTo>
                      <a:pt x="157" y="225"/>
                      <a:pt x="154" y="234"/>
                      <a:pt x="151" y="243"/>
                    </a:cubicBezTo>
                    <a:cubicBezTo>
                      <a:pt x="147" y="252"/>
                      <a:pt x="144" y="261"/>
                      <a:pt x="140" y="270"/>
                    </a:cubicBezTo>
                    <a:cubicBezTo>
                      <a:pt x="136" y="278"/>
                      <a:pt x="133" y="287"/>
                      <a:pt x="129" y="296"/>
                    </a:cubicBezTo>
                    <a:cubicBezTo>
                      <a:pt x="125" y="305"/>
                      <a:pt x="121" y="314"/>
                      <a:pt x="117" y="323"/>
                    </a:cubicBezTo>
                    <a:cubicBezTo>
                      <a:pt x="113" y="332"/>
                      <a:pt x="109" y="341"/>
                      <a:pt x="105" y="349"/>
                    </a:cubicBezTo>
                    <a:cubicBezTo>
                      <a:pt x="97" y="367"/>
                      <a:pt x="89" y="384"/>
                      <a:pt x="81" y="400"/>
                    </a:cubicBezTo>
                    <a:cubicBezTo>
                      <a:pt x="74" y="417"/>
                      <a:pt x="66" y="433"/>
                      <a:pt x="59" y="448"/>
                    </a:cubicBezTo>
                    <a:cubicBezTo>
                      <a:pt x="52" y="463"/>
                      <a:pt x="45" y="477"/>
                      <a:pt x="39" y="491"/>
                    </a:cubicBezTo>
                    <a:cubicBezTo>
                      <a:pt x="34" y="504"/>
                      <a:pt x="28" y="516"/>
                      <a:pt x="23" y="527"/>
                    </a:cubicBezTo>
                    <a:cubicBezTo>
                      <a:pt x="19" y="538"/>
                      <a:pt x="14" y="547"/>
                      <a:pt x="11" y="555"/>
                    </a:cubicBezTo>
                    <a:cubicBezTo>
                      <a:pt x="8" y="563"/>
                      <a:pt x="5" y="569"/>
                      <a:pt x="3" y="573"/>
                    </a:cubicBezTo>
                    <a:cubicBezTo>
                      <a:pt x="1" y="577"/>
                      <a:pt x="0" y="579"/>
                      <a:pt x="0" y="579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70" name="Google Shape;2970;p31"/>
            <p:cNvGrpSpPr/>
            <p:nvPr/>
          </p:nvGrpSpPr>
          <p:grpSpPr>
            <a:xfrm rot="10800000">
              <a:off x="-116359" y="4569166"/>
              <a:ext cx="992188" cy="1250951"/>
              <a:chOff x="5491163" y="2692400"/>
              <a:chExt cx="992188" cy="1250951"/>
            </a:xfrm>
          </p:grpSpPr>
          <p:sp>
            <p:nvSpPr>
              <p:cNvPr id="2971" name="Google Shape;2971;p31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2" name="Google Shape;2972;p31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3" name="Google Shape;2973;p31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4" name="Google Shape;2974;p31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5" name="Google Shape;2975;p31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6" name="Google Shape;2976;p31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7" name="Google Shape;2977;p31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8" name="Google Shape;2978;p31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9" name="Google Shape;2979;p31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0" name="Google Shape;2980;p31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1" name="Google Shape;2981;p31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2" name="Google Shape;2982;p31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83" name="Google Shape;2983;p31"/>
            <p:cNvGrpSpPr/>
            <p:nvPr/>
          </p:nvGrpSpPr>
          <p:grpSpPr>
            <a:xfrm rot="1560080">
              <a:off x="-563333" y="2247103"/>
              <a:ext cx="2186027" cy="2346367"/>
              <a:chOff x="5162550" y="2620963"/>
              <a:chExt cx="2185988" cy="2346324"/>
            </a:xfrm>
          </p:grpSpPr>
          <p:sp>
            <p:nvSpPr>
              <p:cNvPr id="2984" name="Google Shape;2984;p31"/>
              <p:cNvSpPr/>
              <p:nvPr/>
            </p:nvSpPr>
            <p:spPr>
              <a:xfrm>
                <a:off x="5243513" y="2620963"/>
                <a:ext cx="2105025" cy="2346324"/>
              </a:xfrm>
              <a:custGeom>
                <a:avLst/>
                <a:gdLst/>
                <a:ahLst/>
                <a:cxnLst/>
                <a:rect l="l" t="t" r="r" b="b"/>
                <a:pathLst>
                  <a:path w="495" h="552" extrusionOk="0">
                    <a:moveTo>
                      <a:pt x="159" y="355"/>
                    </a:moveTo>
                    <a:cubicBezTo>
                      <a:pt x="159" y="355"/>
                      <a:pt x="110" y="351"/>
                      <a:pt x="77" y="334"/>
                    </a:cubicBezTo>
                    <a:cubicBezTo>
                      <a:pt x="44" y="318"/>
                      <a:pt x="26" y="302"/>
                      <a:pt x="26" y="302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4" y="207"/>
                      <a:pt x="20" y="178"/>
                    </a:cubicBezTo>
                    <a:cubicBezTo>
                      <a:pt x="7" y="150"/>
                      <a:pt x="2" y="137"/>
                      <a:pt x="2" y="137"/>
                    </a:cubicBezTo>
                    <a:cubicBezTo>
                      <a:pt x="2" y="137"/>
                      <a:pt x="32" y="145"/>
                      <a:pt x="51" y="158"/>
                    </a:cubicBezTo>
                    <a:cubicBezTo>
                      <a:pt x="70" y="170"/>
                      <a:pt x="89" y="180"/>
                      <a:pt x="89" y="180"/>
                    </a:cubicBezTo>
                    <a:cubicBezTo>
                      <a:pt x="89" y="180"/>
                      <a:pt x="97" y="148"/>
                      <a:pt x="99" y="125"/>
                    </a:cubicBezTo>
                    <a:cubicBezTo>
                      <a:pt x="101" y="102"/>
                      <a:pt x="84" y="65"/>
                      <a:pt x="84" y="65"/>
                    </a:cubicBezTo>
                    <a:cubicBezTo>
                      <a:pt x="84" y="65"/>
                      <a:pt x="119" y="99"/>
                      <a:pt x="140" y="84"/>
                    </a:cubicBezTo>
                    <a:cubicBezTo>
                      <a:pt x="162" y="68"/>
                      <a:pt x="166" y="15"/>
                      <a:pt x="166" y="15"/>
                    </a:cubicBezTo>
                    <a:cubicBezTo>
                      <a:pt x="166" y="15"/>
                      <a:pt x="183" y="63"/>
                      <a:pt x="210" y="38"/>
                    </a:cubicBezTo>
                    <a:cubicBezTo>
                      <a:pt x="237" y="12"/>
                      <a:pt x="246" y="0"/>
                      <a:pt x="246" y="0"/>
                    </a:cubicBezTo>
                    <a:cubicBezTo>
                      <a:pt x="246" y="0"/>
                      <a:pt x="226" y="45"/>
                      <a:pt x="245" y="51"/>
                    </a:cubicBezTo>
                    <a:cubicBezTo>
                      <a:pt x="264" y="56"/>
                      <a:pt x="285" y="50"/>
                      <a:pt x="285" y="50"/>
                    </a:cubicBezTo>
                    <a:cubicBezTo>
                      <a:pt x="285" y="50"/>
                      <a:pt x="243" y="128"/>
                      <a:pt x="283" y="150"/>
                    </a:cubicBezTo>
                    <a:cubicBezTo>
                      <a:pt x="323" y="172"/>
                      <a:pt x="371" y="87"/>
                      <a:pt x="371" y="87"/>
                    </a:cubicBezTo>
                    <a:cubicBezTo>
                      <a:pt x="371" y="87"/>
                      <a:pt x="374" y="129"/>
                      <a:pt x="404" y="130"/>
                    </a:cubicBezTo>
                    <a:cubicBezTo>
                      <a:pt x="434" y="130"/>
                      <a:pt x="460" y="110"/>
                      <a:pt x="460" y="110"/>
                    </a:cubicBezTo>
                    <a:cubicBezTo>
                      <a:pt x="460" y="110"/>
                      <a:pt x="439" y="143"/>
                      <a:pt x="447" y="157"/>
                    </a:cubicBezTo>
                    <a:cubicBezTo>
                      <a:pt x="456" y="171"/>
                      <a:pt x="475" y="172"/>
                      <a:pt x="475" y="172"/>
                    </a:cubicBezTo>
                    <a:cubicBezTo>
                      <a:pt x="475" y="172"/>
                      <a:pt x="420" y="209"/>
                      <a:pt x="426" y="225"/>
                    </a:cubicBezTo>
                    <a:cubicBezTo>
                      <a:pt x="433" y="241"/>
                      <a:pt x="484" y="253"/>
                      <a:pt x="484" y="253"/>
                    </a:cubicBezTo>
                    <a:cubicBezTo>
                      <a:pt x="484" y="253"/>
                      <a:pt x="416" y="276"/>
                      <a:pt x="398" y="295"/>
                    </a:cubicBezTo>
                    <a:cubicBezTo>
                      <a:pt x="380" y="314"/>
                      <a:pt x="364" y="325"/>
                      <a:pt x="398" y="331"/>
                    </a:cubicBezTo>
                    <a:cubicBezTo>
                      <a:pt x="431" y="337"/>
                      <a:pt x="457" y="344"/>
                      <a:pt x="457" y="344"/>
                    </a:cubicBezTo>
                    <a:cubicBezTo>
                      <a:pt x="446" y="362"/>
                      <a:pt x="446" y="362"/>
                      <a:pt x="446" y="362"/>
                    </a:cubicBezTo>
                    <a:cubicBezTo>
                      <a:pt x="495" y="401"/>
                      <a:pt x="495" y="401"/>
                      <a:pt x="495" y="401"/>
                    </a:cubicBezTo>
                    <a:cubicBezTo>
                      <a:pt x="495" y="401"/>
                      <a:pt x="467" y="401"/>
                      <a:pt x="454" y="409"/>
                    </a:cubicBezTo>
                    <a:cubicBezTo>
                      <a:pt x="442" y="418"/>
                      <a:pt x="445" y="436"/>
                      <a:pt x="445" y="436"/>
                    </a:cubicBezTo>
                    <a:cubicBezTo>
                      <a:pt x="445" y="436"/>
                      <a:pt x="396" y="417"/>
                      <a:pt x="394" y="434"/>
                    </a:cubicBezTo>
                    <a:cubicBezTo>
                      <a:pt x="391" y="452"/>
                      <a:pt x="403" y="491"/>
                      <a:pt x="403" y="491"/>
                    </a:cubicBezTo>
                    <a:cubicBezTo>
                      <a:pt x="403" y="491"/>
                      <a:pt x="301" y="420"/>
                      <a:pt x="291" y="450"/>
                    </a:cubicBezTo>
                    <a:cubicBezTo>
                      <a:pt x="282" y="480"/>
                      <a:pt x="300" y="552"/>
                      <a:pt x="300" y="552"/>
                    </a:cubicBezTo>
                    <a:cubicBezTo>
                      <a:pt x="300" y="552"/>
                      <a:pt x="267" y="520"/>
                      <a:pt x="243" y="504"/>
                    </a:cubicBezTo>
                    <a:cubicBezTo>
                      <a:pt x="220" y="487"/>
                      <a:pt x="225" y="507"/>
                      <a:pt x="225" y="507"/>
                    </a:cubicBezTo>
                    <a:cubicBezTo>
                      <a:pt x="225" y="507"/>
                      <a:pt x="211" y="476"/>
                      <a:pt x="203" y="462"/>
                    </a:cubicBezTo>
                    <a:cubicBezTo>
                      <a:pt x="194" y="448"/>
                      <a:pt x="168" y="461"/>
                      <a:pt x="168" y="461"/>
                    </a:cubicBezTo>
                    <a:cubicBezTo>
                      <a:pt x="168" y="461"/>
                      <a:pt x="155" y="405"/>
                      <a:pt x="155" y="391"/>
                    </a:cubicBezTo>
                    <a:cubicBezTo>
                      <a:pt x="155" y="377"/>
                      <a:pt x="159" y="355"/>
                      <a:pt x="159" y="355"/>
                    </a:cubicBezTo>
                  </a:path>
                </a:pathLst>
              </a:custGeom>
              <a:solidFill>
                <a:srgbClr val="82C1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5" name="Google Shape;2985;p31"/>
              <p:cNvSpPr/>
              <p:nvPr/>
            </p:nvSpPr>
            <p:spPr>
              <a:xfrm>
                <a:off x="5243513" y="2620963"/>
                <a:ext cx="1957389" cy="15303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360" extrusionOk="0">
                    <a:moveTo>
                      <a:pt x="246" y="0"/>
                    </a:moveTo>
                    <a:cubicBezTo>
                      <a:pt x="246" y="0"/>
                      <a:pt x="237" y="12"/>
                      <a:pt x="210" y="38"/>
                    </a:cubicBezTo>
                    <a:cubicBezTo>
                      <a:pt x="204" y="43"/>
                      <a:pt x="199" y="45"/>
                      <a:pt x="194" y="45"/>
                    </a:cubicBezTo>
                    <a:cubicBezTo>
                      <a:pt x="177" y="45"/>
                      <a:pt x="166" y="15"/>
                      <a:pt x="166" y="15"/>
                    </a:cubicBezTo>
                    <a:cubicBezTo>
                      <a:pt x="166" y="15"/>
                      <a:pt x="162" y="68"/>
                      <a:pt x="140" y="84"/>
                    </a:cubicBezTo>
                    <a:cubicBezTo>
                      <a:pt x="136" y="87"/>
                      <a:pt x="132" y="88"/>
                      <a:pt x="127" y="88"/>
                    </a:cubicBezTo>
                    <a:cubicBezTo>
                      <a:pt x="107" y="88"/>
                      <a:pt x="84" y="65"/>
                      <a:pt x="84" y="65"/>
                    </a:cubicBezTo>
                    <a:cubicBezTo>
                      <a:pt x="84" y="65"/>
                      <a:pt x="99" y="98"/>
                      <a:pt x="99" y="121"/>
                    </a:cubicBezTo>
                    <a:cubicBezTo>
                      <a:pt x="99" y="122"/>
                      <a:pt x="99" y="124"/>
                      <a:pt x="99" y="125"/>
                    </a:cubicBezTo>
                    <a:cubicBezTo>
                      <a:pt x="97" y="148"/>
                      <a:pt x="89" y="180"/>
                      <a:pt x="89" y="180"/>
                    </a:cubicBezTo>
                    <a:cubicBezTo>
                      <a:pt x="89" y="180"/>
                      <a:pt x="70" y="170"/>
                      <a:pt x="51" y="158"/>
                    </a:cubicBezTo>
                    <a:cubicBezTo>
                      <a:pt x="32" y="145"/>
                      <a:pt x="2" y="137"/>
                      <a:pt x="2" y="137"/>
                    </a:cubicBezTo>
                    <a:cubicBezTo>
                      <a:pt x="2" y="137"/>
                      <a:pt x="7" y="150"/>
                      <a:pt x="20" y="178"/>
                    </a:cubicBezTo>
                    <a:cubicBezTo>
                      <a:pt x="34" y="207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35" y="233"/>
                      <a:pt x="35" y="233"/>
                      <a:pt x="35" y="2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64" y="286"/>
                      <a:pt x="64" y="286"/>
                      <a:pt x="64" y="286"/>
                    </a:cubicBezTo>
                    <a:cubicBezTo>
                      <a:pt x="26" y="302"/>
                      <a:pt x="26" y="302"/>
                      <a:pt x="26" y="302"/>
                    </a:cubicBezTo>
                    <a:cubicBezTo>
                      <a:pt x="26" y="302"/>
                      <a:pt x="44" y="318"/>
                      <a:pt x="77" y="334"/>
                    </a:cubicBezTo>
                    <a:cubicBezTo>
                      <a:pt x="110" y="351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5"/>
                      <a:pt x="159" y="355"/>
                    </a:cubicBezTo>
                    <a:cubicBezTo>
                      <a:pt x="159" y="355"/>
                      <a:pt x="159" y="357"/>
                      <a:pt x="158" y="360"/>
                    </a:cubicBezTo>
                    <a:cubicBezTo>
                      <a:pt x="460" y="111"/>
                      <a:pt x="460" y="111"/>
                      <a:pt x="460" y="111"/>
                    </a:cubicBezTo>
                    <a:cubicBezTo>
                      <a:pt x="460" y="110"/>
                      <a:pt x="460" y="110"/>
                      <a:pt x="460" y="110"/>
                    </a:cubicBezTo>
                    <a:cubicBezTo>
                      <a:pt x="460" y="110"/>
                      <a:pt x="434" y="130"/>
                      <a:pt x="405" y="130"/>
                    </a:cubicBezTo>
                    <a:cubicBezTo>
                      <a:pt x="405" y="130"/>
                      <a:pt x="404" y="130"/>
                      <a:pt x="404" y="130"/>
                    </a:cubicBezTo>
                    <a:cubicBezTo>
                      <a:pt x="374" y="129"/>
                      <a:pt x="371" y="87"/>
                      <a:pt x="371" y="87"/>
                    </a:cubicBezTo>
                    <a:cubicBezTo>
                      <a:pt x="371" y="87"/>
                      <a:pt x="334" y="154"/>
                      <a:pt x="297" y="154"/>
                    </a:cubicBezTo>
                    <a:cubicBezTo>
                      <a:pt x="293" y="154"/>
                      <a:pt x="288" y="153"/>
                      <a:pt x="283" y="150"/>
                    </a:cubicBezTo>
                    <a:cubicBezTo>
                      <a:pt x="270" y="143"/>
                      <a:pt x="266" y="130"/>
                      <a:pt x="266" y="116"/>
                    </a:cubicBezTo>
                    <a:cubicBezTo>
                      <a:pt x="266" y="86"/>
                      <a:pt x="285" y="50"/>
                      <a:pt x="285" y="50"/>
                    </a:cubicBezTo>
                    <a:cubicBezTo>
                      <a:pt x="285" y="50"/>
                      <a:pt x="275" y="53"/>
                      <a:pt x="262" y="53"/>
                    </a:cubicBezTo>
                    <a:cubicBezTo>
                      <a:pt x="257" y="53"/>
                      <a:pt x="251" y="52"/>
                      <a:pt x="245" y="51"/>
                    </a:cubicBezTo>
                    <a:cubicBezTo>
                      <a:pt x="239" y="49"/>
                      <a:pt x="237" y="43"/>
                      <a:pt x="237" y="36"/>
                    </a:cubicBezTo>
                    <a:cubicBezTo>
                      <a:pt x="237" y="20"/>
                      <a:pt x="246" y="0"/>
                      <a:pt x="246" y="0"/>
                    </a:cubicBezTo>
                  </a:path>
                </a:pathLst>
              </a:custGeom>
              <a:solidFill>
                <a:srgbClr val="69A2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6" name="Google Shape;2986;p31"/>
              <p:cNvSpPr/>
              <p:nvPr/>
            </p:nvSpPr>
            <p:spPr>
              <a:xfrm>
                <a:off x="5162550" y="3271838"/>
                <a:ext cx="1820863" cy="155098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65" extrusionOk="0">
                    <a:moveTo>
                      <a:pt x="0" y="364"/>
                    </a:moveTo>
                    <a:cubicBezTo>
                      <a:pt x="0" y="364"/>
                      <a:pt x="6" y="357"/>
                      <a:pt x="16" y="346"/>
                    </a:cubicBezTo>
                    <a:cubicBezTo>
                      <a:pt x="21" y="340"/>
                      <a:pt x="27" y="333"/>
                      <a:pt x="35" y="325"/>
                    </a:cubicBezTo>
                    <a:cubicBezTo>
                      <a:pt x="42" y="317"/>
                      <a:pt x="50" y="308"/>
                      <a:pt x="59" y="299"/>
                    </a:cubicBezTo>
                    <a:cubicBezTo>
                      <a:pt x="69" y="290"/>
                      <a:pt x="79" y="280"/>
                      <a:pt x="90" y="269"/>
                    </a:cubicBezTo>
                    <a:cubicBezTo>
                      <a:pt x="101" y="259"/>
                      <a:pt x="113" y="248"/>
                      <a:pt x="125" y="237"/>
                    </a:cubicBezTo>
                    <a:cubicBezTo>
                      <a:pt x="132" y="232"/>
                      <a:pt x="138" y="227"/>
                      <a:pt x="145" y="221"/>
                    </a:cubicBezTo>
                    <a:cubicBezTo>
                      <a:pt x="151" y="216"/>
                      <a:pt x="158" y="211"/>
                      <a:pt x="165" y="206"/>
                    </a:cubicBezTo>
                    <a:cubicBezTo>
                      <a:pt x="179" y="196"/>
                      <a:pt x="193" y="185"/>
                      <a:pt x="208" y="175"/>
                    </a:cubicBezTo>
                    <a:cubicBezTo>
                      <a:pt x="222" y="165"/>
                      <a:pt x="236" y="154"/>
                      <a:pt x="249" y="144"/>
                    </a:cubicBezTo>
                    <a:cubicBezTo>
                      <a:pt x="256" y="138"/>
                      <a:pt x="263" y="133"/>
                      <a:pt x="269" y="128"/>
                    </a:cubicBezTo>
                    <a:cubicBezTo>
                      <a:pt x="276" y="122"/>
                      <a:pt x="282" y="117"/>
                      <a:pt x="289" y="112"/>
                    </a:cubicBezTo>
                    <a:cubicBezTo>
                      <a:pt x="301" y="101"/>
                      <a:pt x="314" y="91"/>
                      <a:pt x="325" y="82"/>
                    </a:cubicBezTo>
                    <a:cubicBezTo>
                      <a:pt x="337" y="72"/>
                      <a:pt x="349" y="64"/>
                      <a:pt x="359" y="56"/>
                    </a:cubicBezTo>
                    <a:cubicBezTo>
                      <a:pt x="369" y="47"/>
                      <a:pt x="379" y="40"/>
                      <a:pt x="387" y="33"/>
                    </a:cubicBezTo>
                    <a:cubicBezTo>
                      <a:pt x="395" y="27"/>
                      <a:pt x="403" y="21"/>
                      <a:pt x="409" y="16"/>
                    </a:cubicBezTo>
                    <a:cubicBezTo>
                      <a:pt x="420" y="6"/>
                      <a:pt x="427" y="0"/>
                      <a:pt x="427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427" y="1"/>
                      <a:pt x="427" y="1"/>
                      <a:pt x="427" y="1"/>
                    </a:cubicBezTo>
                    <a:cubicBezTo>
                      <a:pt x="427" y="1"/>
                      <a:pt x="421" y="7"/>
                      <a:pt x="409" y="17"/>
                    </a:cubicBezTo>
                    <a:cubicBezTo>
                      <a:pt x="404" y="22"/>
                      <a:pt x="397" y="28"/>
                      <a:pt x="388" y="35"/>
                    </a:cubicBezTo>
                    <a:cubicBezTo>
                      <a:pt x="380" y="42"/>
                      <a:pt x="371" y="49"/>
                      <a:pt x="361" y="58"/>
                    </a:cubicBezTo>
                    <a:cubicBezTo>
                      <a:pt x="350" y="66"/>
                      <a:pt x="339" y="75"/>
                      <a:pt x="328" y="84"/>
                    </a:cubicBezTo>
                    <a:cubicBezTo>
                      <a:pt x="316" y="94"/>
                      <a:pt x="304" y="105"/>
                      <a:pt x="292" y="115"/>
                    </a:cubicBezTo>
                    <a:cubicBezTo>
                      <a:pt x="285" y="121"/>
                      <a:pt x="279" y="126"/>
                      <a:pt x="273" y="131"/>
                    </a:cubicBezTo>
                    <a:cubicBezTo>
                      <a:pt x="266" y="137"/>
                      <a:pt x="259" y="142"/>
                      <a:pt x="253" y="148"/>
                    </a:cubicBezTo>
                    <a:cubicBezTo>
                      <a:pt x="239" y="159"/>
                      <a:pt x="225" y="170"/>
                      <a:pt x="211" y="180"/>
                    </a:cubicBezTo>
                    <a:cubicBezTo>
                      <a:pt x="197" y="191"/>
                      <a:pt x="184" y="201"/>
                      <a:pt x="170" y="212"/>
                    </a:cubicBezTo>
                    <a:cubicBezTo>
                      <a:pt x="163" y="217"/>
                      <a:pt x="156" y="223"/>
                      <a:pt x="150" y="228"/>
                    </a:cubicBezTo>
                    <a:cubicBezTo>
                      <a:pt x="143" y="233"/>
                      <a:pt x="137" y="238"/>
                      <a:pt x="131" y="244"/>
                    </a:cubicBezTo>
                    <a:cubicBezTo>
                      <a:pt x="118" y="254"/>
                      <a:pt x="106" y="265"/>
                      <a:pt x="95" y="275"/>
                    </a:cubicBezTo>
                    <a:cubicBezTo>
                      <a:pt x="84" y="285"/>
                      <a:pt x="73" y="295"/>
                      <a:pt x="64" y="304"/>
                    </a:cubicBezTo>
                    <a:cubicBezTo>
                      <a:pt x="54" y="313"/>
                      <a:pt x="46" y="321"/>
                      <a:pt x="38" y="328"/>
                    </a:cubicBezTo>
                    <a:cubicBezTo>
                      <a:pt x="30" y="336"/>
                      <a:pt x="24" y="342"/>
                      <a:pt x="18" y="348"/>
                    </a:cubicBezTo>
                    <a:cubicBezTo>
                      <a:pt x="7" y="358"/>
                      <a:pt x="1" y="365"/>
                      <a:pt x="1" y="365"/>
                    </a:cubicBezTo>
                    <a:cubicBezTo>
                      <a:pt x="0" y="365"/>
                      <a:pt x="0" y="365"/>
                      <a:pt x="0" y="365"/>
                    </a:cubicBezTo>
                    <a:lnTo>
                      <a:pt x="0" y="364"/>
                    </a:ln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7" name="Google Shape;2987;p31"/>
              <p:cNvSpPr/>
              <p:nvPr/>
            </p:nvSpPr>
            <p:spPr>
              <a:xfrm>
                <a:off x="5383213" y="3408363"/>
                <a:ext cx="544513" cy="712788"/>
              </a:xfrm>
              <a:custGeom>
                <a:avLst/>
                <a:gdLst/>
                <a:ahLst/>
                <a:cxnLst/>
                <a:rect l="l" t="t" r="r" b="b"/>
                <a:pathLst>
                  <a:path w="128" h="168" extrusionOk="0">
                    <a:moveTo>
                      <a:pt x="128" y="168"/>
                    </a:moveTo>
                    <a:cubicBezTo>
                      <a:pt x="128" y="168"/>
                      <a:pt x="126" y="165"/>
                      <a:pt x="122" y="161"/>
                    </a:cubicBezTo>
                    <a:cubicBezTo>
                      <a:pt x="120" y="159"/>
                      <a:pt x="117" y="156"/>
                      <a:pt x="115" y="153"/>
                    </a:cubicBezTo>
                    <a:cubicBezTo>
                      <a:pt x="112" y="150"/>
                      <a:pt x="109" y="147"/>
                      <a:pt x="105" y="143"/>
                    </a:cubicBezTo>
                    <a:cubicBezTo>
                      <a:pt x="102" y="140"/>
                      <a:pt x="99" y="136"/>
                      <a:pt x="95" y="131"/>
                    </a:cubicBezTo>
                    <a:cubicBezTo>
                      <a:pt x="91" y="127"/>
                      <a:pt x="87" y="123"/>
                      <a:pt x="83" y="118"/>
                    </a:cubicBezTo>
                    <a:cubicBezTo>
                      <a:pt x="79" y="113"/>
                      <a:pt x="75" y="108"/>
                      <a:pt x="71" y="103"/>
                    </a:cubicBezTo>
                    <a:cubicBezTo>
                      <a:pt x="67" y="98"/>
                      <a:pt x="63" y="93"/>
                      <a:pt x="58" y="88"/>
                    </a:cubicBezTo>
                    <a:cubicBezTo>
                      <a:pt x="54" y="83"/>
                      <a:pt x="50" y="78"/>
                      <a:pt x="46" y="73"/>
                    </a:cubicBezTo>
                    <a:cubicBezTo>
                      <a:pt x="43" y="67"/>
                      <a:pt x="39" y="62"/>
                      <a:pt x="35" y="57"/>
                    </a:cubicBezTo>
                    <a:cubicBezTo>
                      <a:pt x="32" y="52"/>
                      <a:pt x="28" y="47"/>
                      <a:pt x="25" y="42"/>
                    </a:cubicBezTo>
                    <a:cubicBezTo>
                      <a:pt x="22" y="37"/>
                      <a:pt x="20" y="33"/>
                      <a:pt x="17" y="29"/>
                    </a:cubicBezTo>
                    <a:cubicBezTo>
                      <a:pt x="7" y="12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7" y="11"/>
                      <a:pt x="18" y="28"/>
                    </a:cubicBezTo>
                    <a:cubicBezTo>
                      <a:pt x="21" y="32"/>
                      <a:pt x="24" y="36"/>
                      <a:pt x="27" y="41"/>
                    </a:cubicBezTo>
                    <a:cubicBezTo>
                      <a:pt x="30" y="46"/>
                      <a:pt x="34" y="51"/>
                      <a:pt x="37" y="56"/>
                    </a:cubicBezTo>
                    <a:cubicBezTo>
                      <a:pt x="41" y="61"/>
                      <a:pt x="45" y="66"/>
                      <a:pt x="48" y="71"/>
                    </a:cubicBezTo>
                    <a:cubicBezTo>
                      <a:pt x="52" y="76"/>
                      <a:pt x="57" y="81"/>
                      <a:pt x="61" y="86"/>
                    </a:cubicBezTo>
                    <a:cubicBezTo>
                      <a:pt x="70" y="96"/>
                      <a:pt x="78" y="106"/>
                      <a:pt x="86" y="115"/>
                    </a:cubicBezTo>
                    <a:cubicBezTo>
                      <a:pt x="90" y="120"/>
                      <a:pt x="94" y="125"/>
                      <a:pt x="98" y="129"/>
                    </a:cubicBezTo>
                    <a:cubicBezTo>
                      <a:pt x="101" y="133"/>
                      <a:pt x="105" y="138"/>
                      <a:pt x="108" y="141"/>
                    </a:cubicBezTo>
                    <a:cubicBezTo>
                      <a:pt x="111" y="145"/>
                      <a:pt x="114" y="149"/>
                      <a:pt x="116" y="152"/>
                    </a:cubicBezTo>
                    <a:cubicBezTo>
                      <a:pt x="119" y="155"/>
                      <a:pt x="121" y="158"/>
                      <a:pt x="123" y="160"/>
                    </a:cubicBezTo>
                    <a:cubicBezTo>
                      <a:pt x="126" y="165"/>
                      <a:pt x="128" y="167"/>
                      <a:pt x="128" y="167"/>
                    </a:cubicBezTo>
                    <a:cubicBezTo>
                      <a:pt x="128" y="168"/>
                      <a:pt x="128" y="168"/>
                      <a:pt x="128" y="168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8" name="Google Shape;2988;p31"/>
              <p:cNvSpPr/>
              <p:nvPr/>
            </p:nvSpPr>
            <p:spPr>
              <a:xfrm>
                <a:off x="5927725" y="4117975"/>
                <a:ext cx="519113" cy="615950"/>
              </a:xfrm>
              <a:custGeom>
                <a:avLst/>
                <a:gdLst/>
                <a:ahLst/>
                <a:cxnLst/>
                <a:rect l="l" t="t" r="r" b="b"/>
                <a:pathLst>
                  <a:path w="122" h="145" extrusionOk="0">
                    <a:moveTo>
                      <a:pt x="122" y="145"/>
                    </a:moveTo>
                    <a:cubicBezTo>
                      <a:pt x="122" y="145"/>
                      <a:pt x="113" y="137"/>
                      <a:pt x="101" y="125"/>
                    </a:cubicBezTo>
                    <a:cubicBezTo>
                      <a:pt x="94" y="119"/>
                      <a:pt x="87" y="111"/>
                      <a:pt x="79" y="103"/>
                    </a:cubicBezTo>
                    <a:cubicBezTo>
                      <a:pt x="76" y="99"/>
                      <a:pt x="72" y="95"/>
                      <a:pt x="68" y="90"/>
                    </a:cubicBezTo>
                    <a:cubicBezTo>
                      <a:pt x="64" y="86"/>
                      <a:pt x="60" y="82"/>
                      <a:pt x="56" y="77"/>
                    </a:cubicBezTo>
                    <a:cubicBezTo>
                      <a:pt x="53" y="72"/>
                      <a:pt x="49" y="68"/>
                      <a:pt x="45" y="63"/>
                    </a:cubicBezTo>
                    <a:cubicBezTo>
                      <a:pt x="42" y="58"/>
                      <a:pt x="38" y="54"/>
                      <a:pt x="35" y="49"/>
                    </a:cubicBezTo>
                    <a:cubicBezTo>
                      <a:pt x="28" y="40"/>
                      <a:pt x="22" y="32"/>
                      <a:pt x="17" y="25"/>
                    </a:cubicBezTo>
                    <a:cubicBezTo>
                      <a:pt x="12" y="18"/>
                      <a:pt x="7" y="12"/>
                      <a:pt x="4" y="7"/>
                    </a:cubicBezTo>
                    <a:cubicBezTo>
                      <a:pt x="2" y="3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2" y="3"/>
                      <a:pt x="6" y="7"/>
                    </a:cubicBezTo>
                    <a:cubicBezTo>
                      <a:pt x="9" y="10"/>
                      <a:pt x="14" y="16"/>
                      <a:pt x="19" y="23"/>
                    </a:cubicBezTo>
                    <a:cubicBezTo>
                      <a:pt x="25" y="30"/>
                      <a:pt x="31" y="38"/>
                      <a:pt x="38" y="47"/>
                    </a:cubicBezTo>
                    <a:cubicBezTo>
                      <a:pt x="45" y="56"/>
                      <a:pt x="52" y="65"/>
                      <a:pt x="59" y="75"/>
                    </a:cubicBezTo>
                    <a:cubicBezTo>
                      <a:pt x="63" y="79"/>
                      <a:pt x="66" y="84"/>
                      <a:pt x="70" y="88"/>
                    </a:cubicBezTo>
                    <a:cubicBezTo>
                      <a:pt x="74" y="93"/>
                      <a:pt x="77" y="97"/>
                      <a:pt x="81" y="102"/>
                    </a:cubicBezTo>
                    <a:cubicBezTo>
                      <a:pt x="85" y="106"/>
                      <a:pt x="88" y="110"/>
                      <a:pt x="92" y="113"/>
                    </a:cubicBezTo>
                    <a:cubicBezTo>
                      <a:pt x="95" y="117"/>
                      <a:pt x="99" y="121"/>
                      <a:pt x="102" y="124"/>
                    </a:cubicBezTo>
                    <a:cubicBezTo>
                      <a:pt x="114" y="137"/>
                      <a:pt x="122" y="145"/>
                      <a:pt x="122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9" name="Google Shape;2989;p31"/>
              <p:cNvSpPr/>
              <p:nvPr/>
            </p:nvSpPr>
            <p:spPr>
              <a:xfrm>
                <a:off x="5927725" y="2876550"/>
                <a:ext cx="76200" cy="1244600"/>
              </a:xfrm>
              <a:custGeom>
                <a:avLst/>
                <a:gdLst/>
                <a:ahLst/>
                <a:cxnLst/>
                <a:rect l="l" t="t" r="r" b="b"/>
                <a:pathLst>
                  <a:path w="18" h="293" extrusionOk="0">
                    <a:moveTo>
                      <a:pt x="18" y="0"/>
                    </a:moveTo>
                    <a:cubicBezTo>
                      <a:pt x="18" y="0"/>
                      <a:pt x="16" y="18"/>
                      <a:pt x="14" y="46"/>
                    </a:cubicBezTo>
                    <a:cubicBezTo>
                      <a:pt x="13" y="53"/>
                      <a:pt x="12" y="60"/>
                      <a:pt x="12" y="68"/>
                    </a:cubicBezTo>
                    <a:cubicBezTo>
                      <a:pt x="11" y="76"/>
                      <a:pt x="10" y="84"/>
                      <a:pt x="10" y="92"/>
                    </a:cubicBezTo>
                    <a:cubicBezTo>
                      <a:pt x="9" y="101"/>
                      <a:pt x="9" y="110"/>
                      <a:pt x="8" y="119"/>
                    </a:cubicBezTo>
                    <a:cubicBezTo>
                      <a:pt x="8" y="128"/>
                      <a:pt x="7" y="137"/>
                      <a:pt x="7" y="146"/>
                    </a:cubicBezTo>
                    <a:cubicBezTo>
                      <a:pt x="6" y="164"/>
                      <a:pt x="6" y="183"/>
                      <a:pt x="5" y="200"/>
                    </a:cubicBezTo>
                    <a:cubicBezTo>
                      <a:pt x="5" y="217"/>
                      <a:pt x="4" y="233"/>
                      <a:pt x="3" y="247"/>
                    </a:cubicBezTo>
                    <a:cubicBezTo>
                      <a:pt x="2" y="274"/>
                      <a:pt x="0" y="292"/>
                      <a:pt x="0" y="292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292"/>
                      <a:pt x="0" y="292"/>
                      <a:pt x="0" y="292"/>
                    </a:cubicBezTo>
                    <a:cubicBezTo>
                      <a:pt x="0" y="292"/>
                      <a:pt x="0" y="274"/>
                      <a:pt x="0" y="247"/>
                    </a:cubicBezTo>
                    <a:cubicBezTo>
                      <a:pt x="0" y="233"/>
                      <a:pt x="1" y="217"/>
                      <a:pt x="1" y="200"/>
                    </a:cubicBezTo>
                    <a:cubicBezTo>
                      <a:pt x="2" y="183"/>
                      <a:pt x="3" y="164"/>
                      <a:pt x="4" y="146"/>
                    </a:cubicBezTo>
                    <a:cubicBezTo>
                      <a:pt x="4" y="137"/>
                      <a:pt x="5" y="128"/>
                      <a:pt x="5" y="119"/>
                    </a:cubicBezTo>
                    <a:cubicBezTo>
                      <a:pt x="6" y="110"/>
                      <a:pt x="7" y="101"/>
                      <a:pt x="7" y="92"/>
                    </a:cubicBezTo>
                    <a:cubicBezTo>
                      <a:pt x="9" y="75"/>
                      <a:pt x="11" y="59"/>
                      <a:pt x="12" y="46"/>
                    </a:cubicBezTo>
                    <a:cubicBezTo>
                      <a:pt x="15" y="18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0" name="Google Shape;2990;p31"/>
              <p:cNvSpPr/>
              <p:nvPr/>
            </p:nvSpPr>
            <p:spPr>
              <a:xfrm>
                <a:off x="5927725" y="4117975"/>
                <a:ext cx="1200150" cy="96838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3" extrusionOk="0">
                    <a:moveTo>
                      <a:pt x="0" y="0"/>
                    </a:moveTo>
                    <a:cubicBezTo>
                      <a:pt x="0" y="0"/>
                      <a:pt x="18" y="3"/>
                      <a:pt x="44" y="7"/>
                    </a:cubicBezTo>
                    <a:cubicBezTo>
                      <a:pt x="50" y="8"/>
                      <a:pt x="58" y="9"/>
                      <a:pt x="65" y="10"/>
                    </a:cubicBezTo>
                    <a:cubicBezTo>
                      <a:pt x="73" y="11"/>
                      <a:pt x="80" y="12"/>
                      <a:pt x="89" y="13"/>
                    </a:cubicBezTo>
                    <a:cubicBezTo>
                      <a:pt x="97" y="14"/>
                      <a:pt x="105" y="15"/>
                      <a:pt x="114" y="17"/>
                    </a:cubicBezTo>
                    <a:cubicBezTo>
                      <a:pt x="123" y="17"/>
                      <a:pt x="131" y="18"/>
                      <a:pt x="140" y="19"/>
                    </a:cubicBezTo>
                    <a:cubicBezTo>
                      <a:pt x="149" y="19"/>
                      <a:pt x="158" y="20"/>
                      <a:pt x="167" y="20"/>
                    </a:cubicBezTo>
                    <a:cubicBezTo>
                      <a:pt x="175" y="20"/>
                      <a:pt x="184" y="21"/>
                      <a:pt x="192" y="21"/>
                    </a:cubicBezTo>
                    <a:cubicBezTo>
                      <a:pt x="209" y="21"/>
                      <a:pt x="224" y="21"/>
                      <a:pt x="238" y="21"/>
                    </a:cubicBezTo>
                    <a:cubicBezTo>
                      <a:pt x="264" y="21"/>
                      <a:pt x="282" y="20"/>
                      <a:pt x="282" y="20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82" y="21"/>
                      <a:pt x="282" y="21"/>
                    </a:cubicBezTo>
                    <a:cubicBezTo>
                      <a:pt x="282" y="21"/>
                      <a:pt x="264" y="22"/>
                      <a:pt x="238" y="22"/>
                    </a:cubicBezTo>
                    <a:cubicBezTo>
                      <a:pt x="224" y="23"/>
                      <a:pt x="209" y="23"/>
                      <a:pt x="192" y="23"/>
                    </a:cubicBezTo>
                    <a:cubicBezTo>
                      <a:pt x="184" y="23"/>
                      <a:pt x="175" y="23"/>
                      <a:pt x="167" y="23"/>
                    </a:cubicBezTo>
                    <a:cubicBezTo>
                      <a:pt x="158" y="23"/>
                      <a:pt x="149" y="22"/>
                      <a:pt x="140" y="22"/>
                    </a:cubicBezTo>
                    <a:cubicBezTo>
                      <a:pt x="131" y="22"/>
                      <a:pt x="122" y="21"/>
                      <a:pt x="114" y="20"/>
                    </a:cubicBezTo>
                    <a:cubicBezTo>
                      <a:pt x="105" y="19"/>
                      <a:pt x="96" y="19"/>
                      <a:pt x="88" y="17"/>
                    </a:cubicBezTo>
                    <a:cubicBezTo>
                      <a:pt x="80" y="16"/>
                      <a:pt x="72" y="15"/>
                      <a:pt x="64" y="14"/>
                    </a:cubicBezTo>
                    <a:cubicBezTo>
                      <a:pt x="57" y="12"/>
                      <a:pt x="50" y="11"/>
                      <a:pt x="43" y="10"/>
                    </a:cubicBezTo>
                    <a:cubicBezTo>
                      <a:pt x="30" y="7"/>
                      <a:pt x="19" y="5"/>
                      <a:pt x="12" y="3"/>
                    </a:cubicBezTo>
                    <a:cubicBezTo>
                      <a:pt x="4" y="2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6838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91" name="Google Shape;2991;p31"/>
            <p:cNvGrpSpPr/>
            <p:nvPr/>
          </p:nvGrpSpPr>
          <p:grpSpPr>
            <a:xfrm rot="-4527058">
              <a:off x="791329" y="1295459"/>
              <a:ext cx="1298532" cy="1169948"/>
              <a:chOff x="5521325" y="3009900"/>
              <a:chExt cx="1298576" cy="1169988"/>
            </a:xfrm>
          </p:grpSpPr>
          <p:sp>
            <p:nvSpPr>
              <p:cNvPr id="2992" name="Google Shape;2992;p31"/>
              <p:cNvSpPr/>
              <p:nvPr/>
            </p:nvSpPr>
            <p:spPr>
              <a:xfrm>
                <a:off x="5640388" y="3009900"/>
                <a:ext cx="1179513" cy="101758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238" extrusionOk="0">
                    <a:moveTo>
                      <a:pt x="29" y="228"/>
                    </a:moveTo>
                    <a:cubicBezTo>
                      <a:pt x="29" y="228"/>
                      <a:pt x="0" y="201"/>
                      <a:pt x="12" y="192"/>
                    </a:cubicBezTo>
                    <a:cubicBezTo>
                      <a:pt x="24" y="184"/>
                      <a:pt x="25" y="197"/>
                      <a:pt x="25" y="192"/>
                    </a:cubicBezTo>
                    <a:cubicBezTo>
                      <a:pt x="25" y="188"/>
                      <a:pt x="19" y="156"/>
                      <a:pt x="34" y="151"/>
                    </a:cubicBezTo>
                    <a:cubicBezTo>
                      <a:pt x="48" y="147"/>
                      <a:pt x="48" y="161"/>
                      <a:pt x="55" y="155"/>
                    </a:cubicBezTo>
                    <a:cubicBezTo>
                      <a:pt x="63" y="149"/>
                      <a:pt x="60" y="134"/>
                      <a:pt x="55" y="116"/>
                    </a:cubicBezTo>
                    <a:cubicBezTo>
                      <a:pt x="51" y="98"/>
                      <a:pt x="49" y="79"/>
                      <a:pt x="60" y="78"/>
                    </a:cubicBezTo>
                    <a:cubicBezTo>
                      <a:pt x="70" y="77"/>
                      <a:pt x="72" y="89"/>
                      <a:pt x="79" y="92"/>
                    </a:cubicBezTo>
                    <a:cubicBezTo>
                      <a:pt x="85" y="95"/>
                      <a:pt x="97" y="64"/>
                      <a:pt x="109" y="42"/>
                    </a:cubicBezTo>
                    <a:cubicBezTo>
                      <a:pt x="121" y="19"/>
                      <a:pt x="134" y="14"/>
                      <a:pt x="139" y="17"/>
                    </a:cubicBezTo>
                    <a:cubicBezTo>
                      <a:pt x="144" y="20"/>
                      <a:pt x="138" y="37"/>
                      <a:pt x="145" y="35"/>
                    </a:cubicBezTo>
                    <a:cubicBezTo>
                      <a:pt x="162" y="33"/>
                      <a:pt x="175" y="0"/>
                      <a:pt x="189" y="1"/>
                    </a:cubicBezTo>
                    <a:cubicBezTo>
                      <a:pt x="204" y="3"/>
                      <a:pt x="198" y="23"/>
                      <a:pt x="205" y="25"/>
                    </a:cubicBezTo>
                    <a:cubicBezTo>
                      <a:pt x="212" y="26"/>
                      <a:pt x="228" y="7"/>
                      <a:pt x="233" y="8"/>
                    </a:cubicBezTo>
                    <a:cubicBezTo>
                      <a:pt x="238" y="10"/>
                      <a:pt x="235" y="18"/>
                      <a:pt x="241" y="20"/>
                    </a:cubicBezTo>
                    <a:cubicBezTo>
                      <a:pt x="247" y="23"/>
                      <a:pt x="264" y="7"/>
                      <a:pt x="270" y="19"/>
                    </a:cubicBezTo>
                    <a:cubicBezTo>
                      <a:pt x="276" y="31"/>
                      <a:pt x="260" y="42"/>
                      <a:pt x="260" y="51"/>
                    </a:cubicBezTo>
                    <a:cubicBezTo>
                      <a:pt x="260" y="59"/>
                      <a:pt x="275" y="52"/>
                      <a:pt x="275" y="61"/>
                    </a:cubicBezTo>
                    <a:cubicBezTo>
                      <a:pt x="275" y="70"/>
                      <a:pt x="248" y="79"/>
                      <a:pt x="247" y="87"/>
                    </a:cubicBezTo>
                    <a:cubicBezTo>
                      <a:pt x="247" y="95"/>
                      <a:pt x="276" y="97"/>
                      <a:pt x="271" y="115"/>
                    </a:cubicBezTo>
                    <a:cubicBezTo>
                      <a:pt x="266" y="132"/>
                      <a:pt x="226" y="132"/>
                      <a:pt x="226" y="141"/>
                    </a:cubicBezTo>
                    <a:cubicBezTo>
                      <a:pt x="226" y="150"/>
                      <a:pt x="249" y="154"/>
                      <a:pt x="235" y="166"/>
                    </a:cubicBezTo>
                    <a:cubicBezTo>
                      <a:pt x="222" y="178"/>
                      <a:pt x="174" y="167"/>
                      <a:pt x="168" y="178"/>
                    </a:cubicBezTo>
                    <a:cubicBezTo>
                      <a:pt x="162" y="188"/>
                      <a:pt x="180" y="203"/>
                      <a:pt x="160" y="207"/>
                    </a:cubicBezTo>
                    <a:cubicBezTo>
                      <a:pt x="139" y="210"/>
                      <a:pt x="114" y="195"/>
                      <a:pt x="107" y="204"/>
                    </a:cubicBezTo>
                    <a:cubicBezTo>
                      <a:pt x="101" y="213"/>
                      <a:pt x="121" y="224"/>
                      <a:pt x="107" y="228"/>
                    </a:cubicBezTo>
                    <a:cubicBezTo>
                      <a:pt x="92" y="232"/>
                      <a:pt x="72" y="219"/>
                      <a:pt x="63" y="223"/>
                    </a:cubicBezTo>
                    <a:cubicBezTo>
                      <a:pt x="54" y="226"/>
                      <a:pt x="57" y="238"/>
                      <a:pt x="48" y="236"/>
                    </a:cubicBezTo>
                    <a:cubicBezTo>
                      <a:pt x="38" y="235"/>
                      <a:pt x="29" y="228"/>
                      <a:pt x="29" y="228"/>
                    </a:cubicBezTo>
                    <a:close/>
                  </a:path>
                </a:pathLst>
              </a:custGeom>
              <a:solidFill>
                <a:srgbClr val="81BF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3" name="Google Shape;2993;p31"/>
              <p:cNvSpPr/>
              <p:nvPr/>
            </p:nvSpPr>
            <p:spPr>
              <a:xfrm>
                <a:off x="5521325" y="3659188"/>
                <a:ext cx="581025" cy="520700"/>
              </a:xfrm>
              <a:custGeom>
                <a:avLst/>
                <a:gdLst/>
                <a:ahLst/>
                <a:cxnLst/>
                <a:rect l="l" t="t" r="r" b="b"/>
                <a:pathLst>
                  <a:path w="136" h="122" extrusionOk="0">
                    <a:moveTo>
                      <a:pt x="136" y="1"/>
                    </a:moveTo>
                    <a:cubicBezTo>
                      <a:pt x="136" y="1"/>
                      <a:pt x="135" y="1"/>
                      <a:pt x="134" y="2"/>
                    </a:cubicBezTo>
                    <a:cubicBezTo>
                      <a:pt x="133" y="3"/>
                      <a:pt x="131" y="4"/>
                      <a:pt x="129" y="6"/>
                    </a:cubicBezTo>
                    <a:cubicBezTo>
                      <a:pt x="126" y="9"/>
                      <a:pt x="120" y="13"/>
                      <a:pt x="114" y="19"/>
                    </a:cubicBezTo>
                    <a:cubicBezTo>
                      <a:pt x="108" y="25"/>
                      <a:pt x="100" y="31"/>
                      <a:pt x="92" y="38"/>
                    </a:cubicBezTo>
                    <a:cubicBezTo>
                      <a:pt x="84" y="45"/>
                      <a:pt x="76" y="53"/>
                      <a:pt x="67" y="61"/>
                    </a:cubicBezTo>
                    <a:cubicBezTo>
                      <a:pt x="63" y="64"/>
                      <a:pt x="59" y="68"/>
                      <a:pt x="55" y="72"/>
                    </a:cubicBezTo>
                    <a:cubicBezTo>
                      <a:pt x="51" y="76"/>
                      <a:pt x="47" y="80"/>
                      <a:pt x="43" y="83"/>
                    </a:cubicBezTo>
                    <a:cubicBezTo>
                      <a:pt x="41" y="85"/>
                      <a:pt x="39" y="87"/>
                      <a:pt x="37" y="88"/>
                    </a:cubicBezTo>
                    <a:cubicBezTo>
                      <a:pt x="35" y="90"/>
                      <a:pt x="34" y="92"/>
                      <a:pt x="32" y="94"/>
                    </a:cubicBezTo>
                    <a:cubicBezTo>
                      <a:pt x="28" y="97"/>
                      <a:pt x="25" y="100"/>
                      <a:pt x="22" y="103"/>
                    </a:cubicBezTo>
                    <a:cubicBezTo>
                      <a:pt x="18" y="106"/>
                      <a:pt x="16" y="108"/>
                      <a:pt x="13" y="111"/>
                    </a:cubicBezTo>
                    <a:cubicBezTo>
                      <a:pt x="10" y="113"/>
                      <a:pt x="8" y="115"/>
                      <a:pt x="6" y="117"/>
                    </a:cubicBezTo>
                    <a:cubicBezTo>
                      <a:pt x="2" y="120"/>
                      <a:pt x="0" y="122"/>
                      <a:pt x="0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0" y="121"/>
                      <a:pt x="0" y="121"/>
                    </a:cubicBezTo>
                    <a:cubicBezTo>
                      <a:pt x="0" y="121"/>
                      <a:pt x="1" y="119"/>
                      <a:pt x="4" y="115"/>
                    </a:cubicBezTo>
                    <a:cubicBezTo>
                      <a:pt x="6" y="113"/>
                      <a:pt x="7" y="110"/>
                      <a:pt x="10" y="107"/>
                    </a:cubicBezTo>
                    <a:cubicBezTo>
                      <a:pt x="12" y="105"/>
                      <a:pt x="14" y="102"/>
                      <a:pt x="17" y="99"/>
                    </a:cubicBezTo>
                    <a:cubicBezTo>
                      <a:pt x="20" y="95"/>
                      <a:pt x="23" y="92"/>
                      <a:pt x="26" y="88"/>
                    </a:cubicBezTo>
                    <a:cubicBezTo>
                      <a:pt x="28" y="86"/>
                      <a:pt x="30" y="85"/>
                      <a:pt x="31" y="83"/>
                    </a:cubicBezTo>
                    <a:cubicBezTo>
                      <a:pt x="33" y="81"/>
                      <a:pt x="35" y="79"/>
                      <a:pt x="37" y="77"/>
                    </a:cubicBezTo>
                    <a:cubicBezTo>
                      <a:pt x="41" y="73"/>
                      <a:pt x="45" y="70"/>
                      <a:pt x="50" y="66"/>
                    </a:cubicBezTo>
                    <a:cubicBezTo>
                      <a:pt x="54" y="63"/>
                      <a:pt x="59" y="59"/>
                      <a:pt x="63" y="56"/>
                    </a:cubicBezTo>
                    <a:cubicBezTo>
                      <a:pt x="81" y="41"/>
                      <a:pt x="99" y="27"/>
                      <a:pt x="112" y="17"/>
                    </a:cubicBezTo>
                    <a:cubicBezTo>
                      <a:pt x="119" y="12"/>
                      <a:pt x="125" y="7"/>
                      <a:pt x="129" y="5"/>
                    </a:cubicBezTo>
                    <a:cubicBezTo>
                      <a:pt x="131" y="3"/>
                      <a:pt x="132" y="2"/>
                      <a:pt x="133" y="1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6" y="0"/>
                      <a:pt x="136" y="0"/>
                    </a:cubicBezTo>
                    <a:cubicBezTo>
                      <a:pt x="136" y="0"/>
                      <a:pt x="136" y="1"/>
                      <a:pt x="136" y="1"/>
                    </a:cubicBezTo>
                    <a:close/>
                  </a:path>
                </a:pathLst>
              </a:custGeom>
              <a:solidFill>
                <a:srgbClr val="24490B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94" name="Google Shape;2994;p31"/>
            <p:cNvGrpSpPr/>
            <p:nvPr/>
          </p:nvGrpSpPr>
          <p:grpSpPr>
            <a:xfrm rot="-8334182">
              <a:off x="-6279" y="-453897"/>
              <a:ext cx="1436807" cy="1811527"/>
              <a:chOff x="5491163" y="2692400"/>
              <a:chExt cx="992188" cy="1250951"/>
            </a:xfrm>
          </p:grpSpPr>
          <p:sp>
            <p:nvSpPr>
              <p:cNvPr id="2995" name="Google Shape;2995;p31"/>
              <p:cNvSpPr/>
              <p:nvPr/>
            </p:nvSpPr>
            <p:spPr>
              <a:xfrm>
                <a:off x="5491163" y="2786063"/>
                <a:ext cx="969963" cy="1157288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71" extrusionOk="0">
                    <a:moveTo>
                      <a:pt x="19" y="255"/>
                    </a:moveTo>
                    <a:cubicBezTo>
                      <a:pt x="21" y="265"/>
                      <a:pt x="21" y="265"/>
                      <a:pt x="21" y="265"/>
                    </a:cubicBezTo>
                    <a:cubicBezTo>
                      <a:pt x="21" y="265"/>
                      <a:pt x="26" y="244"/>
                      <a:pt x="45" y="237"/>
                    </a:cubicBezTo>
                    <a:cubicBezTo>
                      <a:pt x="63" y="229"/>
                      <a:pt x="69" y="240"/>
                      <a:pt x="69" y="240"/>
                    </a:cubicBezTo>
                    <a:cubicBezTo>
                      <a:pt x="100" y="213"/>
                      <a:pt x="100" y="213"/>
                      <a:pt x="100" y="213"/>
                    </a:cubicBezTo>
                    <a:cubicBezTo>
                      <a:pt x="100" y="213"/>
                      <a:pt x="105" y="215"/>
                      <a:pt x="106" y="219"/>
                    </a:cubicBezTo>
                    <a:cubicBezTo>
                      <a:pt x="108" y="222"/>
                      <a:pt x="109" y="225"/>
                      <a:pt x="109" y="225"/>
                    </a:cubicBezTo>
                    <a:cubicBezTo>
                      <a:pt x="109" y="225"/>
                      <a:pt x="118" y="208"/>
                      <a:pt x="125" y="206"/>
                    </a:cubicBezTo>
                    <a:cubicBezTo>
                      <a:pt x="132" y="204"/>
                      <a:pt x="140" y="215"/>
                      <a:pt x="140" y="215"/>
                    </a:cubicBezTo>
                    <a:cubicBezTo>
                      <a:pt x="140" y="215"/>
                      <a:pt x="159" y="186"/>
                      <a:pt x="168" y="186"/>
                    </a:cubicBezTo>
                    <a:cubicBezTo>
                      <a:pt x="177" y="186"/>
                      <a:pt x="177" y="195"/>
                      <a:pt x="177" y="195"/>
                    </a:cubicBezTo>
                    <a:cubicBezTo>
                      <a:pt x="177" y="195"/>
                      <a:pt x="189" y="173"/>
                      <a:pt x="196" y="172"/>
                    </a:cubicBezTo>
                    <a:cubicBezTo>
                      <a:pt x="204" y="170"/>
                      <a:pt x="205" y="173"/>
                      <a:pt x="205" y="173"/>
                    </a:cubicBezTo>
                    <a:cubicBezTo>
                      <a:pt x="205" y="173"/>
                      <a:pt x="210" y="152"/>
                      <a:pt x="215" y="147"/>
                    </a:cubicBezTo>
                    <a:cubicBezTo>
                      <a:pt x="220" y="142"/>
                      <a:pt x="225" y="148"/>
                      <a:pt x="225" y="148"/>
                    </a:cubicBezTo>
                    <a:cubicBezTo>
                      <a:pt x="225" y="148"/>
                      <a:pt x="225" y="130"/>
                      <a:pt x="223" y="125"/>
                    </a:cubicBezTo>
                    <a:cubicBezTo>
                      <a:pt x="221" y="119"/>
                      <a:pt x="227" y="115"/>
                      <a:pt x="227" y="115"/>
                    </a:cubicBezTo>
                    <a:cubicBezTo>
                      <a:pt x="227" y="115"/>
                      <a:pt x="224" y="103"/>
                      <a:pt x="220" y="85"/>
                    </a:cubicBezTo>
                    <a:cubicBezTo>
                      <a:pt x="216" y="66"/>
                      <a:pt x="204" y="44"/>
                      <a:pt x="213" y="44"/>
                    </a:cubicBezTo>
                    <a:cubicBezTo>
                      <a:pt x="223" y="45"/>
                      <a:pt x="218" y="45"/>
                      <a:pt x="218" y="45"/>
                    </a:cubicBezTo>
                    <a:cubicBezTo>
                      <a:pt x="218" y="45"/>
                      <a:pt x="211" y="34"/>
                      <a:pt x="211" y="29"/>
                    </a:cubicBezTo>
                    <a:cubicBezTo>
                      <a:pt x="211" y="24"/>
                      <a:pt x="215" y="0"/>
                      <a:pt x="215" y="0"/>
                    </a:cubicBezTo>
                    <a:cubicBezTo>
                      <a:pt x="215" y="0"/>
                      <a:pt x="197" y="18"/>
                      <a:pt x="191" y="17"/>
                    </a:cubicBezTo>
                    <a:cubicBezTo>
                      <a:pt x="184" y="16"/>
                      <a:pt x="183" y="15"/>
                      <a:pt x="183" y="15"/>
                    </a:cubicBezTo>
                    <a:cubicBezTo>
                      <a:pt x="182" y="19"/>
                      <a:pt x="182" y="19"/>
                      <a:pt x="182" y="19"/>
                    </a:cubicBezTo>
                    <a:cubicBezTo>
                      <a:pt x="182" y="19"/>
                      <a:pt x="166" y="16"/>
                      <a:pt x="157" y="11"/>
                    </a:cubicBezTo>
                    <a:cubicBezTo>
                      <a:pt x="148" y="5"/>
                      <a:pt x="142" y="3"/>
                      <a:pt x="142" y="3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18" y="1"/>
                      <a:pt x="118" y="1"/>
                      <a:pt x="118" y="1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9"/>
                      <a:pt x="102" y="5"/>
                      <a:pt x="98" y="3"/>
                    </a:cubicBezTo>
                    <a:cubicBezTo>
                      <a:pt x="93" y="2"/>
                      <a:pt x="88" y="1"/>
                      <a:pt x="88" y="1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1" y="13"/>
                      <a:pt x="85" y="13"/>
                      <a:pt x="79" y="15"/>
                    </a:cubicBezTo>
                    <a:cubicBezTo>
                      <a:pt x="72" y="18"/>
                      <a:pt x="70" y="34"/>
                      <a:pt x="70" y="34"/>
                    </a:cubicBezTo>
                    <a:cubicBezTo>
                      <a:pt x="70" y="34"/>
                      <a:pt x="56" y="37"/>
                      <a:pt x="54" y="40"/>
                    </a:cubicBezTo>
                    <a:cubicBezTo>
                      <a:pt x="52" y="42"/>
                      <a:pt x="50" y="45"/>
                      <a:pt x="50" y="45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1"/>
                      <a:pt x="49" y="64"/>
                      <a:pt x="42" y="80"/>
                    </a:cubicBezTo>
                    <a:cubicBezTo>
                      <a:pt x="35" y="96"/>
                      <a:pt x="33" y="101"/>
                      <a:pt x="33" y="101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39" y="105"/>
                      <a:pt x="36" y="117"/>
                    </a:cubicBezTo>
                    <a:cubicBezTo>
                      <a:pt x="32" y="129"/>
                      <a:pt x="29" y="134"/>
                      <a:pt x="29" y="134"/>
                    </a:cubicBezTo>
                    <a:cubicBezTo>
                      <a:pt x="41" y="131"/>
                      <a:pt x="41" y="131"/>
                      <a:pt x="41" y="131"/>
                    </a:cubicBezTo>
                    <a:cubicBezTo>
                      <a:pt x="41" y="131"/>
                      <a:pt x="35" y="148"/>
                      <a:pt x="37" y="152"/>
                    </a:cubicBezTo>
                    <a:cubicBezTo>
                      <a:pt x="40" y="156"/>
                      <a:pt x="45" y="157"/>
                      <a:pt x="43" y="165"/>
                    </a:cubicBezTo>
                    <a:cubicBezTo>
                      <a:pt x="40" y="172"/>
                      <a:pt x="28" y="197"/>
                      <a:pt x="28" y="197"/>
                    </a:cubicBezTo>
                    <a:cubicBezTo>
                      <a:pt x="34" y="198"/>
                      <a:pt x="34" y="198"/>
                      <a:pt x="34" y="198"/>
                    </a:cubicBezTo>
                    <a:cubicBezTo>
                      <a:pt x="34" y="198"/>
                      <a:pt x="35" y="209"/>
                      <a:pt x="28" y="218"/>
                    </a:cubicBezTo>
                    <a:cubicBezTo>
                      <a:pt x="21" y="227"/>
                      <a:pt x="18" y="232"/>
                      <a:pt x="18" y="232"/>
                    </a:cubicBezTo>
                    <a:cubicBezTo>
                      <a:pt x="21" y="236"/>
                      <a:pt x="21" y="236"/>
                      <a:pt x="21" y="236"/>
                    </a:cubicBezTo>
                    <a:cubicBezTo>
                      <a:pt x="21" y="236"/>
                      <a:pt x="17" y="241"/>
                      <a:pt x="11" y="250"/>
                    </a:cubicBezTo>
                    <a:cubicBezTo>
                      <a:pt x="6" y="259"/>
                      <a:pt x="0" y="271"/>
                      <a:pt x="0" y="271"/>
                    </a:cubicBezTo>
                    <a:cubicBezTo>
                      <a:pt x="19" y="255"/>
                      <a:pt x="19" y="255"/>
                      <a:pt x="19" y="255"/>
                    </a:cubicBezTo>
                  </a:path>
                </a:pathLst>
              </a:custGeom>
              <a:solidFill>
                <a:srgbClr val="A7CC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6" name="Google Shape;2996;p31"/>
              <p:cNvSpPr/>
              <p:nvPr/>
            </p:nvSpPr>
            <p:spPr>
              <a:xfrm>
                <a:off x="5491163" y="2795588"/>
                <a:ext cx="969963" cy="1147763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69" extrusionOk="0">
                    <a:moveTo>
                      <a:pt x="215" y="0"/>
                    </a:moveTo>
                    <a:cubicBezTo>
                      <a:pt x="192" y="31"/>
                      <a:pt x="123" y="127"/>
                      <a:pt x="86" y="171"/>
                    </a:cubicBezTo>
                    <a:cubicBezTo>
                      <a:pt x="55" y="210"/>
                      <a:pt x="19" y="248"/>
                      <a:pt x="2" y="266"/>
                    </a:cubicBezTo>
                    <a:cubicBezTo>
                      <a:pt x="1" y="268"/>
                      <a:pt x="0" y="269"/>
                      <a:pt x="0" y="269"/>
                    </a:cubicBezTo>
                    <a:cubicBezTo>
                      <a:pt x="19" y="253"/>
                      <a:pt x="19" y="253"/>
                      <a:pt x="19" y="253"/>
                    </a:cubicBezTo>
                    <a:cubicBezTo>
                      <a:pt x="21" y="263"/>
                      <a:pt x="21" y="263"/>
                      <a:pt x="21" y="263"/>
                    </a:cubicBezTo>
                    <a:cubicBezTo>
                      <a:pt x="21" y="263"/>
                      <a:pt x="26" y="242"/>
                      <a:pt x="45" y="235"/>
                    </a:cubicBezTo>
                    <a:cubicBezTo>
                      <a:pt x="49" y="233"/>
                      <a:pt x="53" y="232"/>
                      <a:pt x="56" y="232"/>
                    </a:cubicBezTo>
                    <a:cubicBezTo>
                      <a:pt x="66" y="232"/>
                      <a:pt x="69" y="238"/>
                      <a:pt x="69" y="238"/>
                    </a:cubicBezTo>
                    <a:cubicBezTo>
                      <a:pt x="100" y="211"/>
                      <a:pt x="100" y="211"/>
                      <a:pt x="100" y="211"/>
                    </a:cubicBezTo>
                    <a:cubicBezTo>
                      <a:pt x="100" y="211"/>
                      <a:pt x="105" y="213"/>
                      <a:pt x="106" y="217"/>
                    </a:cubicBezTo>
                    <a:cubicBezTo>
                      <a:pt x="108" y="220"/>
                      <a:pt x="109" y="223"/>
                      <a:pt x="109" y="223"/>
                    </a:cubicBezTo>
                    <a:cubicBezTo>
                      <a:pt x="109" y="223"/>
                      <a:pt x="118" y="206"/>
                      <a:pt x="125" y="204"/>
                    </a:cubicBezTo>
                    <a:cubicBezTo>
                      <a:pt x="125" y="204"/>
                      <a:pt x="126" y="204"/>
                      <a:pt x="127" y="204"/>
                    </a:cubicBezTo>
                    <a:cubicBezTo>
                      <a:pt x="133" y="204"/>
                      <a:pt x="140" y="213"/>
                      <a:pt x="140" y="213"/>
                    </a:cubicBezTo>
                    <a:cubicBezTo>
                      <a:pt x="140" y="213"/>
                      <a:pt x="159" y="184"/>
                      <a:pt x="168" y="184"/>
                    </a:cubicBezTo>
                    <a:cubicBezTo>
                      <a:pt x="168" y="184"/>
                      <a:pt x="168" y="184"/>
                      <a:pt x="168" y="184"/>
                    </a:cubicBezTo>
                    <a:cubicBezTo>
                      <a:pt x="176" y="184"/>
                      <a:pt x="177" y="192"/>
                      <a:pt x="177" y="193"/>
                    </a:cubicBezTo>
                    <a:cubicBezTo>
                      <a:pt x="177" y="193"/>
                      <a:pt x="177" y="193"/>
                      <a:pt x="177" y="193"/>
                    </a:cubicBezTo>
                    <a:cubicBezTo>
                      <a:pt x="177" y="193"/>
                      <a:pt x="189" y="171"/>
                      <a:pt x="196" y="170"/>
                    </a:cubicBezTo>
                    <a:cubicBezTo>
                      <a:pt x="198" y="169"/>
                      <a:pt x="199" y="169"/>
                      <a:pt x="200" y="169"/>
                    </a:cubicBezTo>
                    <a:cubicBezTo>
                      <a:pt x="204" y="169"/>
                      <a:pt x="205" y="171"/>
                      <a:pt x="205" y="171"/>
                    </a:cubicBezTo>
                    <a:cubicBezTo>
                      <a:pt x="205" y="171"/>
                      <a:pt x="210" y="150"/>
                      <a:pt x="215" y="145"/>
                    </a:cubicBezTo>
                    <a:cubicBezTo>
                      <a:pt x="216" y="143"/>
                      <a:pt x="217" y="143"/>
                      <a:pt x="219" y="143"/>
                    </a:cubicBezTo>
                    <a:cubicBezTo>
                      <a:pt x="222" y="143"/>
                      <a:pt x="225" y="146"/>
                      <a:pt x="225" y="146"/>
                    </a:cubicBezTo>
                    <a:cubicBezTo>
                      <a:pt x="225" y="146"/>
                      <a:pt x="225" y="144"/>
                      <a:pt x="225" y="140"/>
                    </a:cubicBezTo>
                    <a:cubicBezTo>
                      <a:pt x="225" y="134"/>
                      <a:pt x="224" y="126"/>
                      <a:pt x="223" y="123"/>
                    </a:cubicBezTo>
                    <a:cubicBezTo>
                      <a:pt x="223" y="122"/>
                      <a:pt x="223" y="121"/>
                      <a:pt x="223" y="120"/>
                    </a:cubicBezTo>
                    <a:cubicBezTo>
                      <a:pt x="223" y="116"/>
                      <a:pt x="227" y="113"/>
                      <a:pt x="227" y="113"/>
                    </a:cubicBezTo>
                    <a:cubicBezTo>
                      <a:pt x="227" y="113"/>
                      <a:pt x="224" y="101"/>
                      <a:pt x="220" y="83"/>
                    </a:cubicBezTo>
                    <a:cubicBezTo>
                      <a:pt x="217" y="69"/>
                      <a:pt x="210" y="54"/>
                      <a:pt x="210" y="46"/>
                    </a:cubicBezTo>
                    <a:cubicBezTo>
                      <a:pt x="210" y="44"/>
                      <a:pt x="210" y="42"/>
                      <a:pt x="213" y="42"/>
                    </a:cubicBezTo>
                    <a:cubicBezTo>
                      <a:pt x="213" y="42"/>
                      <a:pt x="213" y="42"/>
                      <a:pt x="213" y="42"/>
                    </a:cubicBezTo>
                    <a:cubicBezTo>
                      <a:pt x="215" y="43"/>
                      <a:pt x="217" y="43"/>
                      <a:pt x="217" y="43"/>
                    </a:cubicBezTo>
                    <a:cubicBezTo>
                      <a:pt x="217" y="41"/>
                      <a:pt x="211" y="32"/>
                      <a:pt x="211" y="27"/>
                    </a:cubicBezTo>
                    <a:cubicBezTo>
                      <a:pt x="211" y="27"/>
                      <a:pt x="211" y="27"/>
                      <a:pt x="211" y="27"/>
                    </a:cubicBezTo>
                    <a:cubicBezTo>
                      <a:pt x="211" y="23"/>
                      <a:pt x="214" y="6"/>
                      <a:pt x="215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7" name="Google Shape;2997;p31"/>
              <p:cNvSpPr/>
              <p:nvPr/>
            </p:nvSpPr>
            <p:spPr>
              <a:xfrm>
                <a:off x="6418263" y="2978150"/>
                <a:ext cx="9525" cy="0"/>
              </a:xfrm>
              <a:custGeom>
                <a:avLst/>
                <a:gdLst/>
                <a:ahLst/>
                <a:cxnLst/>
                <a:rect l="l" t="t" r="r" b="b"/>
                <a:pathLst>
                  <a:path w="2" h="120000" extrusionOk="0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0" y="0"/>
                    </a:cubicBezTo>
                  </a:path>
                </a:pathLst>
              </a:custGeom>
              <a:solidFill>
                <a:srgbClr val="90BA0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8" name="Google Shape;2998;p31"/>
              <p:cNvSpPr/>
              <p:nvPr/>
            </p:nvSpPr>
            <p:spPr>
              <a:xfrm>
                <a:off x="5602288" y="2692400"/>
                <a:ext cx="881063" cy="1127125"/>
              </a:xfrm>
              <a:custGeom>
                <a:avLst/>
                <a:gdLst/>
                <a:ahLst/>
                <a:cxnLst/>
                <a:rect l="l" t="t" r="r" b="b"/>
                <a:pathLst>
                  <a:path w="206" h="264" extrusionOk="0">
                    <a:moveTo>
                      <a:pt x="0" y="263"/>
                    </a:moveTo>
                    <a:cubicBezTo>
                      <a:pt x="0" y="263"/>
                      <a:pt x="14" y="247"/>
                      <a:pt x="34" y="224"/>
                    </a:cubicBezTo>
                    <a:cubicBezTo>
                      <a:pt x="44" y="212"/>
                      <a:pt x="56" y="198"/>
                      <a:pt x="68" y="183"/>
                    </a:cubicBezTo>
                    <a:cubicBezTo>
                      <a:pt x="75" y="175"/>
                      <a:pt x="81" y="167"/>
                      <a:pt x="88" y="159"/>
                    </a:cubicBezTo>
                    <a:cubicBezTo>
                      <a:pt x="94" y="152"/>
                      <a:pt x="101" y="143"/>
                      <a:pt x="107" y="135"/>
                    </a:cubicBezTo>
                    <a:cubicBezTo>
                      <a:pt x="114" y="127"/>
                      <a:pt x="120" y="119"/>
                      <a:pt x="126" y="110"/>
                    </a:cubicBezTo>
                    <a:cubicBezTo>
                      <a:pt x="132" y="102"/>
                      <a:pt x="138" y="94"/>
                      <a:pt x="143" y="86"/>
                    </a:cubicBezTo>
                    <a:cubicBezTo>
                      <a:pt x="149" y="78"/>
                      <a:pt x="155" y="70"/>
                      <a:pt x="160" y="63"/>
                    </a:cubicBezTo>
                    <a:cubicBezTo>
                      <a:pt x="165" y="55"/>
                      <a:pt x="170" y="49"/>
                      <a:pt x="175" y="42"/>
                    </a:cubicBezTo>
                    <a:cubicBezTo>
                      <a:pt x="193" y="17"/>
                      <a:pt x="205" y="0"/>
                      <a:pt x="205" y="0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206" y="0"/>
                      <a:pt x="194" y="18"/>
                      <a:pt x="177" y="44"/>
                    </a:cubicBezTo>
                    <a:cubicBezTo>
                      <a:pt x="173" y="51"/>
                      <a:pt x="168" y="58"/>
                      <a:pt x="163" y="65"/>
                    </a:cubicBezTo>
                    <a:cubicBezTo>
                      <a:pt x="158" y="72"/>
                      <a:pt x="152" y="80"/>
                      <a:pt x="147" y="88"/>
                    </a:cubicBezTo>
                    <a:cubicBezTo>
                      <a:pt x="141" y="96"/>
                      <a:pt x="135" y="104"/>
                      <a:pt x="129" y="113"/>
                    </a:cubicBezTo>
                    <a:cubicBezTo>
                      <a:pt x="128" y="115"/>
                      <a:pt x="126" y="117"/>
                      <a:pt x="125" y="119"/>
                    </a:cubicBezTo>
                    <a:cubicBezTo>
                      <a:pt x="123" y="121"/>
                      <a:pt x="121" y="123"/>
                      <a:pt x="120" y="125"/>
                    </a:cubicBezTo>
                    <a:cubicBezTo>
                      <a:pt x="116" y="129"/>
                      <a:pt x="113" y="133"/>
                      <a:pt x="110" y="137"/>
                    </a:cubicBezTo>
                    <a:cubicBezTo>
                      <a:pt x="103" y="145"/>
                      <a:pt x="97" y="153"/>
                      <a:pt x="90" y="161"/>
                    </a:cubicBezTo>
                    <a:cubicBezTo>
                      <a:pt x="83" y="169"/>
                      <a:pt x="77" y="177"/>
                      <a:pt x="70" y="184"/>
                    </a:cubicBezTo>
                    <a:cubicBezTo>
                      <a:pt x="57" y="199"/>
                      <a:pt x="45" y="213"/>
                      <a:pt x="35" y="225"/>
                    </a:cubicBezTo>
                    <a:cubicBezTo>
                      <a:pt x="14" y="248"/>
                      <a:pt x="0" y="264"/>
                      <a:pt x="0" y="264"/>
                    </a:cubicBezTo>
                    <a:lnTo>
                      <a:pt x="0" y="263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9" name="Google Shape;2999;p31"/>
              <p:cNvSpPr/>
              <p:nvPr/>
            </p:nvSpPr>
            <p:spPr>
              <a:xfrm>
                <a:off x="6299200" y="2901950"/>
                <a:ext cx="42863" cy="293688"/>
              </a:xfrm>
              <a:custGeom>
                <a:avLst/>
                <a:gdLst/>
                <a:ahLst/>
                <a:cxnLst/>
                <a:rect l="l" t="t" r="r" b="b"/>
                <a:pathLst>
                  <a:path w="10" h="69" extrusionOk="0">
                    <a:moveTo>
                      <a:pt x="3" y="69"/>
                    </a:moveTo>
                    <a:cubicBezTo>
                      <a:pt x="3" y="69"/>
                      <a:pt x="2" y="64"/>
                      <a:pt x="1" y="58"/>
                    </a:cubicBezTo>
                    <a:cubicBezTo>
                      <a:pt x="1" y="55"/>
                      <a:pt x="0" y="51"/>
                      <a:pt x="0" y="47"/>
                    </a:cubicBezTo>
                    <a:cubicBezTo>
                      <a:pt x="0" y="45"/>
                      <a:pt x="0" y="43"/>
                      <a:pt x="0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3"/>
                      <a:pt x="0" y="32"/>
                      <a:pt x="1" y="30"/>
                    </a:cubicBezTo>
                    <a:cubicBezTo>
                      <a:pt x="1" y="29"/>
                      <a:pt x="1" y="28"/>
                      <a:pt x="1" y="27"/>
                    </a:cubicBezTo>
                    <a:cubicBezTo>
                      <a:pt x="2" y="25"/>
                      <a:pt x="2" y="23"/>
                      <a:pt x="3" y="21"/>
                    </a:cubicBezTo>
                    <a:cubicBezTo>
                      <a:pt x="4" y="17"/>
                      <a:pt x="5" y="14"/>
                      <a:pt x="6" y="10"/>
                    </a:cubicBezTo>
                    <a:cubicBezTo>
                      <a:pt x="6" y="9"/>
                      <a:pt x="7" y="7"/>
                      <a:pt x="7" y="6"/>
                    </a:cubicBezTo>
                    <a:cubicBezTo>
                      <a:pt x="8" y="5"/>
                      <a:pt x="8" y="4"/>
                      <a:pt x="9" y="3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2"/>
                      <a:pt x="10" y="3"/>
                    </a:cubicBezTo>
                    <a:cubicBezTo>
                      <a:pt x="10" y="5"/>
                      <a:pt x="9" y="8"/>
                      <a:pt x="9" y="11"/>
                    </a:cubicBezTo>
                    <a:cubicBezTo>
                      <a:pt x="8" y="14"/>
                      <a:pt x="8" y="18"/>
                      <a:pt x="7" y="22"/>
                    </a:cubicBezTo>
                    <a:cubicBezTo>
                      <a:pt x="6" y="24"/>
                      <a:pt x="6" y="26"/>
                      <a:pt x="5" y="28"/>
                    </a:cubicBezTo>
                    <a:cubicBezTo>
                      <a:pt x="5" y="29"/>
                      <a:pt x="4" y="30"/>
                      <a:pt x="4" y="31"/>
                    </a:cubicBezTo>
                    <a:cubicBezTo>
                      <a:pt x="4" y="32"/>
                      <a:pt x="4" y="33"/>
                      <a:pt x="3" y="34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2" y="43"/>
                      <a:pt x="2" y="45"/>
                      <a:pt x="2" y="47"/>
                    </a:cubicBezTo>
                    <a:cubicBezTo>
                      <a:pt x="2" y="51"/>
                      <a:pt x="3" y="55"/>
                      <a:pt x="3" y="58"/>
                    </a:cubicBezTo>
                    <a:cubicBezTo>
                      <a:pt x="3" y="64"/>
                      <a:pt x="4" y="69"/>
                      <a:pt x="4" y="69"/>
                    </a:cubicBezTo>
                    <a:lnTo>
                      <a:pt x="3" y="6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0" name="Google Shape;3000;p31"/>
              <p:cNvSpPr/>
              <p:nvPr/>
            </p:nvSpPr>
            <p:spPr>
              <a:xfrm>
                <a:off x="6137275" y="3149600"/>
                <a:ext cx="38100" cy="341313"/>
              </a:xfrm>
              <a:custGeom>
                <a:avLst/>
                <a:gdLst/>
                <a:ahLst/>
                <a:cxnLst/>
                <a:rect l="l" t="t" r="r" b="b"/>
                <a:pathLst>
                  <a:path w="9" h="80" extrusionOk="0">
                    <a:moveTo>
                      <a:pt x="0" y="79"/>
                    </a:moveTo>
                    <a:cubicBezTo>
                      <a:pt x="0" y="79"/>
                      <a:pt x="0" y="78"/>
                      <a:pt x="1" y="76"/>
                    </a:cubicBezTo>
                    <a:cubicBezTo>
                      <a:pt x="1" y="74"/>
                      <a:pt x="1" y="71"/>
                      <a:pt x="2" y="67"/>
                    </a:cubicBezTo>
                    <a:cubicBezTo>
                      <a:pt x="2" y="63"/>
                      <a:pt x="3" y="59"/>
                      <a:pt x="4" y="55"/>
                    </a:cubicBezTo>
                    <a:cubicBezTo>
                      <a:pt x="4" y="52"/>
                      <a:pt x="4" y="50"/>
                      <a:pt x="4" y="47"/>
                    </a:cubicBezTo>
                    <a:cubicBezTo>
                      <a:pt x="4" y="45"/>
                      <a:pt x="4" y="43"/>
                      <a:pt x="5" y="40"/>
                    </a:cubicBezTo>
                    <a:cubicBezTo>
                      <a:pt x="5" y="38"/>
                      <a:pt x="5" y="35"/>
                      <a:pt x="5" y="33"/>
                    </a:cubicBezTo>
                    <a:cubicBezTo>
                      <a:pt x="5" y="30"/>
                      <a:pt x="5" y="28"/>
                      <a:pt x="5" y="26"/>
                    </a:cubicBezTo>
                    <a:cubicBezTo>
                      <a:pt x="5" y="23"/>
                      <a:pt x="5" y="21"/>
                      <a:pt x="5" y="19"/>
                    </a:cubicBezTo>
                    <a:cubicBezTo>
                      <a:pt x="5" y="17"/>
                      <a:pt x="5" y="15"/>
                      <a:pt x="5" y="13"/>
                    </a:cubicBezTo>
                    <a:cubicBezTo>
                      <a:pt x="5" y="9"/>
                      <a:pt x="5" y="6"/>
                      <a:pt x="5" y="4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2"/>
                      <a:pt x="7" y="4"/>
                    </a:cubicBezTo>
                    <a:cubicBezTo>
                      <a:pt x="7" y="5"/>
                      <a:pt x="7" y="6"/>
                      <a:pt x="8" y="8"/>
                    </a:cubicBezTo>
                    <a:cubicBezTo>
                      <a:pt x="8" y="9"/>
                      <a:pt x="8" y="11"/>
                      <a:pt x="8" y="13"/>
                    </a:cubicBezTo>
                    <a:cubicBezTo>
                      <a:pt x="9" y="17"/>
                      <a:pt x="9" y="21"/>
                      <a:pt x="9" y="26"/>
                    </a:cubicBezTo>
                    <a:cubicBezTo>
                      <a:pt x="9" y="28"/>
                      <a:pt x="9" y="30"/>
                      <a:pt x="8" y="33"/>
                    </a:cubicBezTo>
                    <a:cubicBezTo>
                      <a:pt x="8" y="35"/>
                      <a:pt x="8" y="38"/>
                      <a:pt x="8" y="40"/>
                    </a:cubicBezTo>
                    <a:cubicBezTo>
                      <a:pt x="7" y="43"/>
                      <a:pt x="7" y="45"/>
                      <a:pt x="7" y="48"/>
                    </a:cubicBezTo>
                    <a:cubicBezTo>
                      <a:pt x="6" y="50"/>
                      <a:pt x="6" y="53"/>
                      <a:pt x="6" y="55"/>
                    </a:cubicBezTo>
                    <a:cubicBezTo>
                      <a:pt x="5" y="59"/>
                      <a:pt x="4" y="64"/>
                      <a:pt x="3" y="67"/>
                    </a:cubicBezTo>
                    <a:cubicBezTo>
                      <a:pt x="3" y="71"/>
                      <a:pt x="2" y="74"/>
                      <a:pt x="1" y="76"/>
                    </a:cubicBezTo>
                    <a:cubicBezTo>
                      <a:pt x="1" y="78"/>
                      <a:pt x="0" y="79"/>
                      <a:pt x="0" y="79"/>
                    </a:cubicBezTo>
                    <a:cubicBezTo>
                      <a:pt x="0" y="80"/>
                      <a:pt x="0" y="80"/>
                      <a:pt x="0" y="80"/>
                    </a:cubicBez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1" name="Google Shape;3001;p31"/>
              <p:cNvSpPr/>
              <p:nvPr/>
            </p:nvSpPr>
            <p:spPr>
              <a:xfrm>
                <a:off x="5961063" y="3354388"/>
                <a:ext cx="42863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0" h="64" extrusionOk="0">
                    <a:moveTo>
                      <a:pt x="0" y="64"/>
                    </a:moveTo>
                    <a:cubicBezTo>
                      <a:pt x="0" y="64"/>
                      <a:pt x="2" y="48"/>
                      <a:pt x="3" y="32"/>
                    </a:cubicBezTo>
                    <a:cubicBezTo>
                      <a:pt x="4" y="28"/>
                      <a:pt x="4" y="24"/>
                      <a:pt x="5" y="20"/>
                    </a:cubicBezTo>
                    <a:cubicBezTo>
                      <a:pt x="5" y="16"/>
                      <a:pt x="6" y="13"/>
                      <a:pt x="7" y="10"/>
                    </a:cubicBezTo>
                    <a:cubicBezTo>
                      <a:pt x="7" y="7"/>
                      <a:pt x="8" y="4"/>
                      <a:pt x="9" y="3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1"/>
                      <a:pt x="10" y="3"/>
                    </a:cubicBezTo>
                    <a:cubicBezTo>
                      <a:pt x="10" y="5"/>
                      <a:pt x="10" y="7"/>
                      <a:pt x="10" y="10"/>
                    </a:cubicBezTo>
                    <a:cubicBezTo>
                      <a:pt x="10" y="13"/>
                      <a:pt x="9" y="17"/>
                      <a:pt x="9" y="20"/>
                    </a:cubicBezTo>
                    <a:cubicBezTo>
                      <a:pt x="8" y="24"/>
                      <a:pt x="7" y="28"/>
                      <a:pt x="7" y="32"/>
                    </a:cubicBezTo>
                    <a:cubicBezTo>
                      <a:pt x="4" y="48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2" name="Google Shape;3002;p31"/>
              <p:cNvSpPr/>
              <p:nvPr/>
            </p:nvSpPr>
            <p:spPr>
              <a:xfrm>
                <a:off x="5799138" y="3579813"/>
                <a:ext cx="20638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" h="25" extrusionOk="0">
                    <a:moveTo>
                      <a:pt x="0" y="24"/>
                    </a:moveTo>
                    <a:cubicBezTo>
                      <a:pt x="0" y="24"/>
                      <a:pt x="0" y="18"/>
                      <a:pt x="1" y="12"/>
                    </a:cubicBezTo>
                    <a:cubicBezTo>
                      <a:pt x="1" y="10"/>
                      <a:pt x="1" y="9"/>
                      <a:pt x="1" y="7"/>
                    </a:cubicBezTo>
                    <a:cubicBezTo>
                      <a:pt x="1" y="6"/>
                      <a:pt x="2" y="5"/>
                      <a:pt x="2" y="4"/>
                    </a:cubicBezTo>
                    <a:cubicBezTo>
                      <a:pt x="3" y="1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2"/>
                      <a:pt x="5" y="4"/>
                    </a:cubicBezTo>
                    <a:cubicBezTo>
                      <a:pt x="5" y="5"/>
                      <a:pt x="5" y="7"/>
                      <a:pt x="5" y="8"/>
                    </a:cubicBezTo>
                    <a:cubicBezTo>
                      <a:pt x="5" y="9"/>
                      <a:pt x="4" y="11"/>
                      <a:pt x="4" y="12"/>
                    </a:cubicBezTo>
                    <a:cubicBezTo>
                      <a:pt x="2" y="19"/>
                      <a:pt x="1" y="25"/>
                      <a:pt x="1" y="25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3" name="Google Shape;3003;p31"/>
              <p:cNvSpPr/>
              <p:nvPr/>
            </p:nvSpPr>
            <p:spPr>
              <a:xfrm>
                <a:off x="5718175" y="3465513"/>
                <a:ext cx="187325" cy="80963"/>
              </a:xfrm>
              <a:custGeom>
                <a:avLst/>
                <a:gdLst/>
                <a:ahLst/>
                <a:cxnLst/>
                <a:rect l="l" t="t" r="r" b="b"/>
                <a:pathLst>
                  <a:path w="44" h="19" extrusionOk="0">
                    <a:moveTo>
                      <a:pt x="0" y="19"/>
                    </a:moveTo>
                    <a:cubicBezTo>
                      <a:pt x="0" y="19"/>
                      <a:pt x="2" y="17"/>
                      <a:pt x="6" y="14"/>
                    </a:cubicBezTo>
                    <a:cubicBezTo>
                      <a:pt x="10" y="12"/>
                      <a:pt x="15" y="9"/>
                      <a:pt x="20" y="6"/>
                    </a:cubicBezTo>
                    <a:cubicBezTo>
                      <a:pt x="21" y="5"/>
                      <a:pt x="23" y="4"/>
                      <a:pt x="24" y="3"/>
                    </a:cubicBezTo>
                    <a:cubicBezTo>
                      <a:pt x="25" y="3"/>
                      <a:pt x="27" y="2"/>
                      <a:pt x="28" y="2"/>
                    </a:cubicBezTo>
                    <a:cubicBezTo>
                      <a:pt x="30" y="1"/>
                      <a:pt x="31" y="1"/>
                      <a:pt x="32" y="1"/>
                    </a:cubicBezTo>
                    <a:cubicBezTo>
                      <a:pt x="34" y="0"/>
                      <a:pt x="35" y="0"/>
                      <a:pt x="36" y="0"/>
                    </a:cubicBezTo>
                    <a:cubicBezTo>
                      <a:pt x="37" y="0"/>
                      <a:pt x="38" y="0"/>
                      <a:pt x="39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3" y="1"/>
                      <a:pt x="44" y="1"/>
                      <a:pt x="44" y="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3" y="2"/>
                      <a:pt x="42" y="2"/>
                    </a:cubicBezTo>
                    <a:cubicBezTo>
                      <a:pt x="40" y="2"/>
                      <a:pt x="39" y="3"/>
                      <a:pt x="37" y="3"/>
                    </a:cubicBezTo>
                    <a:cubicBezTo>
                      <a:pt x="36" y="4"/>
                      <a:pt x="34" y="4"/>
                      <a:pt x="33" y="4"/>
                    </a:cubicBezTo>
                    <a:cubicBezTo>
                      <a:pt x="32" y="5"/>
                      <a:pt x="30" y="5"/>
                      <a:pt x="29" y="5"/>
                    </a:cubicBezTo>
                    <a:cubicBezTo>
                      <a:pt x="28" y="6"/>
                      <a:pt x="27" y="6"/>
                      <a:pt x="26" y="7"/>
                    </a:cubicBezTo>
                    <a:cubicBezTo>
                      <a:pt x="24" y="7"/>
                      <a:pt x="23" y="8"/>
                      <a:pt x="21" y="8"/>
                    </a:cubicBezTo>
                    <a:cubicBezTo>
                      <a:pt x="16" y="11"/>
                      <a:pt x="11" y="14"/>
                      <a:pt x="7" y="16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4" name="Google Shape;3004;p31"/>
              <p:cNvSpPr/>
              <p:nvPr/>
            </p:nvSpPr>
            <p:spPr>
              <a:xfrm>
                <a:off x="5803900" y="3263900"/>
                <a:ext cx="260350" cy="73025"/>
              </a:xfrm>
              <a:custGeom>
                <a:avLst/>
                <a:gdLst/>
                <a:ahLst/>
                <a:cxnLst/>
                <a:rect l="l" t="t" r="r" b="b"/>
                <a:pathLst>
                  <a:path w="61" h="17" extrusionOk="0">
                    <a:moveTo>
                      <a:pt x="0" y="17"/>
                    </a:moveTo>
                    <a:cubicBezTo>
                      <a:pt x="0" y="17"/>
                      <a:pt x="3" y="14"/>
                      <a:pt x="8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8"/>
                      <a:pt x="16" y="8"/>
                      <a:pt x="18" y="7"/>
                    </a:cubicBezTo>
                    <a:cubicBezTo>
                      <a:pt x="19" y="6"/>
                      <a:pt x="21" y="5"/>
                      <a:pt x="23" y="5"/>
                    </a:cubicBezTo>
                    <a:cubicBezTo>
                      <a:pt x="25" y="4"/>
                      <a:pt x="27" y="3"/>
                      <a:pt x="29" y="3"/>
                    </a:cubicBezTo>
                    <a:cubicBezTo>
                      <a:pt x="31" y="2"/>
                      <a:pt x="33" y="1"/>
                      <a:pt x="35" y="1"/>
                    </a:cubicBezTo>
                    <a:cubicBezTo>
                      <a:pt x="37" y="0"/>
                      <a:pt x="39" y="0"/>
                      <a:pt x="41" y="0"/>
                    </a:cubicBezTo>
                    <a:cubicBezTo>
                      <a:pt x="45" y="0"/>
                      <a:pt x="48" y="0"/>
                      <a:pt x="51" y="0"/>
                    </a:cubicBezTo>
                    <a:cubicBezTo>
                      <a:pt x="53" y="1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2"/>
                      <a:pt x="60" y="2"/>
                      <a:pt x="60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58" y="3"/>
                    </a:cubicBezTo>
                    <a:cubicBezTo>
                      <a:pt x="57" y="3"/>
                      <a:pt x="54" y="3"/>
                      <a:pt x="51" y="4"/>
                    </a:cubicBezTo>
                    <a:cubicBezTo>
                      <a:pt x="50" y="4"/>
                      <a:pt x="48" y="4"/>
                      <a:pt x="46" y="4"/>
                    </a:cubicBezTo>
                    <a:cubicBezTo>
                      <a:pt x="45" y="4"/>
                      <a:pt x="43" y="4"/>
                      <a:pt x="41" y="4"/>
                    </a:cubicBezTo>
                    <a:cubicBezTo>
                      <a:pt x="39" y="4"/>
                      <a:pt x="37" y="4"/>
                      <a:pt x="35" y="5"/>
                    </a:cubicBezTo>
                    <a:cubicBezTo>
                      <a:pt x="34" y="5"/>
                      <a:pt x="32" y="5"/>
                      <a:pt x="30" y="6"/>
                    </a:cubicBezTo>
                    <a:cubicBezTo>
                      <a:pt x="28" y="6"/>
                      <a:pt x="26" y="7"/>
                      <a:pt x="24" y="7"/>
                    </a:cubicBezTo>
                    <a:cubicBezTo>
                      <a:pt x="22" y="8"/>
                      <a:pt x="20" y="8"/>
                      <a:pt x="19" y="9"/>
                    </a:cubicBezTo>
                    <a:cubicBezTo>
                      <a:pt x="15" y="10"/>
                      <a:pt x="12" y="12"/>
                      <a:pt x="9" y="13"/>
                    </a:cubicBezTo>
                    <a:cubicBezTo>
                      <a:pt x="4" y="15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5" name="Google Shape;3005;p31"/>
              <p:cNvSpPr/>
              <p:nvPr/>
            </p:nvSpPr>
            <p:spPr>
              <a:xfrm>
                <a:off x="5910263" y="3068638"/>
                <a:ext cx="307975" cy="85725"/>
              </a:xfrm>
              <a:custGeom>
                <a:avLst/>
                <a:gdLst/>
                <a:ahLst/>
                <a:cxnLst/>
                <a:rect l="l" t="t" r="r" b="b"/>
                <a:pathLst>
                  <a:path w="72" h="20" extrusionOk="0">
                    <a:moveTo>
                      <a:pt x="0" y="19"/>
                    </a:moveTo>
                    <a:cubicBezTo>
                      <a:pt x="0" y="19"/>
                      <a:pt x="4" y="17"/>
                      <a:pt x="10" y="13"/>
                    </a:cubicBezTo>
                    <a:cubicBezTo>
                      <a:pt x="13" y="11"/>
                      <a:pt x="17" y="10"/>
                      <a:pt x="21" y="8"/>
                    </a:cubicBezTo>
                    <a:cubicBezTo>
                      <a:pt x="23" y="7"/>
                      <a:pt x="25" y="6"/>
                      <a:pt x="27" y="5"/>
                    </a:cubicBezTo>
                    <a:cubicBezTo>
                      <a:pt x="29" y="4"/>
                      <a:pt x="32" y="4"/>
                      <a:pt x="34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39" y="2"/>
                      <a:pt x="40" y="1"/>
                      <a:pt x="41" y="1"/>
                    </a:cubicBezTo>
                    <a:cubicBezTo>
                      <a:pt x="42" y="1"/>
                      <a:pt x="43" y="1"/>
                      <a:pt x="44" y="1"/>
                    </a:cubicBezTo>
                    <a:cubicBezTo>
                      <a:pt x="46" y="0"/>
                      <a:pt x="47" y="0"/>
                      <a:pt x="48" y="0"/>
                    </a:cubicBezTo>
                    <a:cubicBezTo>
                      <a:pt x="52" y="0"/>
                      <a:pt x="56" y="0"/>
                      <a:pt x="60" y="0"/>
                    </a:cubicBezTo>
                    <a:cubicBezTo>
                      <a:pt x="64" y="0"/>
                      <a:pt x="66" y="0"/>
                      <a:pt x="69" y="1"/>
                    </a:cubicBezTo>
                    <a:cubicBezTo>
                      <a:pt x="71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2"/>
                      <a:pt x="71" y="2"/>
                      <a:pt x="69" y="2"/>
                    </a:cubicBezTo>
                    <a:cubicBezTo>
                      <a:pt x="68" y="2"/>
                      <a:pt x="66" y="2"/>
                      <a:pt x="65" y="2"/>
                    </a:cubicBezTo>
                    <a:cubicBezTo>
                      <a:pt x="64" y="3"/>
                      <a:pt x="62" y="3"/>
                      <a:pt x="60" y="3"/>
                    </a:cubicBezTo>
                    <a:cubicBezTo>
                      <a:pt x="57" y="4"/>
                      <a:pt x="53" y="4"/>
                      <a:pt x="48" y="4"/>
                    </a:cubicBezTo>
                    <a:cubicBezTo>
                      <a:pt x="47" y="4"/>
                      <a:pt x="46" y="4"/>
                      <a:pt x="45" y="5"/>
                    </a:cubicBezTo>
                    <a:cubicBezTo>
                      <a:pt x="44" y="5"/>
                      <a:pt x="43" y="5"/>
                      <a:pt x="42" y="5"/>
                    </a:cubicBezTo>
                    <a:cubicBezTo>
                      <a:pt x="40" y="5"/>
                      <a:pt x="39" y="5"/>
                      <a:pt x="38" y="5"/>
                    </a:cubicBezTo>
                    <a:cubicBezTo>
                      <a:pt x="37" y="5"/>
                      <a:pt x="36" y="6"/>
                      <a:pt x="35" y="6"/>
                    </a:cubicBezTo>
                    <a:cubicBezTo>
                      <a:pt x="33" y="7"/>
                      <a:pt x="30" y="7"/>
                      <a:pt x="28" y="8"/>
                    </a:cubicBezTo>
                    <a:cubicBezTo>
                      <a:pt x="26" y="9"/>
                      <a:pt x="24" y="9"/>
                      <a:pt x="22" y="10"/>
                    </a:cubicBezTo>
                    <a:cubicBezTo>
                      <a:pt x="18" y="12"/>
                      <a:pt x="14" y="13"/>
                      <a:pt x="11" y="14"/>
                    </a:cubicBezTo>
                    <a:cubicBezTo>
                      <a:pt x="4" y="17"/>
                      <a:pt x="0" y="20"/>
                      <a:pt x="0" y="20"/>
                    </a:cubicBezTo>
                    <a:cubicBezTo>
                      <a:pt x="0" y="19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6" name="Google Shape;3006;p31"/>
              <p:cNvSpPr/>
              <p:nvPr/>
            </p:nvSpPr>
            <p:spPr>
              <a:xfrm>
                <a:off x="6029325" y="2879725"/>
                <a:ext cx="317500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74" h="12" extrusionOk="0">
                    <a:moveTo>
                      <a:pt x="0" y="9"/>
                    </a:moveTo>
                    <a:cubicBezTo>
                      <a:pt x="0" y="9"/>
                      <a:pt x="5" y="9"/>
                      <a:pt x="12" y="9"/>
                    </a:cubicBezTo>
                    <a:cubicBezTo>
                      <a:pt x="15" y="10"/>
                      <a:pt x="19" y="10"/>
                      <a:pt x="24" y="10"/>
                    </a:cubicBezTo>
                    <a:cubicBezTo>
                      <a:pt x="26" y="10"/>
                      <a:pt x="28" y="10"/>
                      <a:pt x="31" y="9"/>
                    </a:cubicBezTo>
                    <a:cubicBezTo>
                      <a:pt x="33" y="9"/>
                      <a:pt x="35" y="9"/>
                      <a:pt x="38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7" y="7"/>
                      <a:pt x="49" y="6"/>
                      <a:pt x="51" y="6"/>
                    </a:cubicBezTo>
                    <a:cubicBezTo>
                      <a:pt x="52" y="6"/>
                      <a:pt x="53" y="6"/>
                      <a:pt x="54" y="5"/>
                    </a:cubicBezTo>
                    <a:cubicBezTo>
                      <a:pt x="55" y="5"/>
                      <a:pt x="56" y="5"/>
                      <a:pt x="57" y="5"/>
                    </a:cubicBezTo>
                    <a:cubicBezTo>
                      <a:pt x="59" y="4"/>
                      <a:pt x="61" y="4"/>
                      <a:pt x="63" y="3"/>
                    </a:cubicBezTo>
                    <a:cubicBezTo>
                      <a:pt x="66" y="2"/>
                      <a:pt x="69" y="1"/>
                      <a:pt x="71" y="1"/>
                    </a:cubicBezTo>
                    <a:cubicBezTo>
                      <a:pt x="73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0"/>
                      <a:pt x="73" y="1"/>
                      <a:pt x="71" y="2"/>
                    </a:cubicBezTo>
                    <a:cubicBezTo>
                      <a:pt x="70" y="3"/>
                      <a:pt x="69" y="3"/>
                      <a:pt x="68" y="4"/>
                    </a:cubicBezTo>
                    <a:cubicBezTo>
                      <a:pt x="67" y="5"/>
                      <a:pt x="65" y="6"/>
                      <a:pt x="64" y="6"/>
                    </a:cubicBezTo>
                    <a:cubicBezTo>
                      <a:pt x="62" y="7"/>
                      <a:pt x="60" y="8"/>
                      <a:pt x="58" y="8"/>
                    </a:cubicBezTo>
                    <a:cubicBezTo>
                      <a:pt x="56" y="9"/>
                      <a:pt x="54" y="10"/>
                      <a:pt x="52" y="10"/>
                    </a:cubicBezTo>
                    <a:cubicBezTo>
                      <a:pt x="50" y="10"/>
                      <a:pt x="47" y="11"/>
                      <a:pt x="45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5" y="12"/>
                      <a:pt x="33" y="12"/>
                      <a:pt x="31" y="12"/>
                    </a:cubicBezTo>
                    <a:cubicBezTo>
                      <a:pt x="28" y="12"/>
                      <a:pt x="26" y="12"/>
                      <a:pt x="24" y="12"/>
                    </a:cubicBezTo>
                    <a:cubicBezTo>
                      <a:pt x="19" y="12"/>
                      <a:pt x="15" y="11"/>
                      <a:pt x="12" y="11"/>
                    </a:cubicBezTo>
                    <a:cubicBezTo>
                      <a:pt x="4" y="10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2F47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007" name="Google Shape;3007;p31"/>
            <p:cNvGrpSpPr/>
            <p:nvPr/>
          </p:nvGrpSpPr>
          <p:grpSpPr>
            <a:xfrm>
              <a:off x="3272686" y="5480392"/>
              <a:ext cx="601663" cy="679450"/>
              <a:chOff x="5775325" y="3106738"/>
              <a:chExt cx="601663" cy="679450"/>
            </a:xfrm>
          </p:grpSpPr>
          <p:sp>
            <p:nvSpPr>
              <p:cNvPr id="3008" name="Google Shape;3008;p31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9" name="Google Shape;3009;p31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0" name="Google Shape;3010;p31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1" name="Google Shape;3011;p31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2" name="Google Shape;3012;p31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3" name="Google Shape;3013;p31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4" name="Google Shape;3014;p31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5" name="Google Shape;3015;p31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6" name="Google Shape;3016;p31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7" name="Google Shape;3017;p31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8" name="Google Shape;3018;p31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9" name="Google Shape;3019;p31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0" name="Google Shape;3020;p31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1" name="Google Shape;3021;p31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2" name="Google Shape;3022;p31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3" name="Google Shape;3023;p31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4" name="Google Shape;3024;p31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5" name="Google Shape;3025;p31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6" name="Google Shape;3026;p31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7" name="Google Shape;3027;p31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8" name="Google Shape;3028;p31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9" name="Google Shape;3029;p31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0" name="Google Shape;3030;p31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1" name="Google Shape;3031;p31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2" name="Google Shape;3032;p31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3" name="Google Shape;3033;p31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4" name="Google Shape;3034;p31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5" name="Google Shape;3035;p31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6" name="Google Shape;3036;p31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7" name="Google Shape;3037;p31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8" name="Google Shape;3038;p31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9" name="Google Shape;3039;p31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0" name="Google Shape;3040;p31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041" name="Google Shape;3041;p31"/>
            <p:cNvGrpSpPr/>
            <p:nvPr/>
          </p:nvGrpSpPr>
          <p:grpSpPr>
            <a:xfrm rot="763592">
              <a:off x="1191253" y="1592810"/>
              <a:ext cx="399019" cy="450606"/>
              <a:chOff x="5775325" y="3106738"/>
              <a:chExt cx="601663" cy="679450"/>
            </a:xfrm>
          </p:grpSpPr>
          <p:sp>
            <p:nvSpPr>
              <p:cNvPr id="3042" name="Google Shape;3042;p31"/>
              <p:cNvSpPr/>
              <p:nvPr/>
            </p:nvSpPr>
            <p:spPr>
              <a:xfrm>
                <a:off x="6083300" y="3206750"/>
                <a:ext cx="211138" cy="211138"/>
              </a:xfrm>
              <a:custGeom>
                <a:avLst/>
                <a:gdLst/>
                <a:ahLst/>
                <a:cxnLst/>
                <a:rect l="l" t="t" r="r" b="b"/>
                <a:pathLst>
                  <a:path w="49" h="49" extrusionOk="0">
                    <a:moveTo>
                      <a:pt x="43" y="37"/>
                    </a:moveTo>
                    <a:cubicBezTo>
                      <a:pt x="36" y="46"/>
                      <a:pt x="23" y="49"/>
                      <a:pt x="13" y="42"/>
                    </a:cubicBezTo>
                    <a:cubicBezTo>
                      <a:pt x="3" y="36"/>
                      <a:pt x="0" y="22"/>
                      <a:pt x="6" y="13"/>
                    </a:cubicBezTo>
                    <a:cubicBezTo>
                      <a:pt x="13" y="3"/>
                      <a:pt x="26" y="0"/>
                      <a:pt x="36" y="7"/>
                    </a:cubicBezTo>
                    <a:cubicBezTo>
                      <a:pt x="46" y="14"/>
                      <a:pt x="49" y="27"/>
                      <a:pt x="43" y="37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3" name="Google Shape;3043;p31"/>
              <p:cNvSpPr/>
              <p:nvPr/>
            </p:nvSpPr>
            <p:spPr>
              <a:xfrm>
                <a:off x="5775325" y="3236913"/>
                <a:ext cx="584200" cy="549275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27" extrusionOk="0">
                    <a:moveTo>
                      <a:pt x="117" y="93"/>
                    </a:moveTo>
                    <a:cubicBezTo>
                      <a:pt x="99" y="120"/>
                      <a:pt x="63" y="127"/>
                      <a:pt x="35" y="109"/>
                    </a:cubicBezTo>
                    <a:cubicBezTo>
                      <a:pt x="8" y="90"/>
                      <a:pt x="0" y="54"/>
                      <a:pt x="18" y="27"/>
                    </a:cubicBezTo>
                    <a:cubicBezTo>
                      <a:pt x="36" y="0"/>
                      <a:pt x="68" y="0"/>
                      <a:pt x="96" y="18"/>
                    </a:cubicBezTo>
                    <a:cubicBezTo>
                      <a:pt x="123" y="36"/>
                      <a:pt x="135" y="66"/>
                      <a:pt x="117" y="93"/>
                    </a:cubicBezTo>
                    <a:close/>
                  </a:path>
                </a:pathLst>
              </a:cu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4" name="Google Shape;3044;p31"/>
              <p:cNvSpPr/>
              <p:nvPr/>
            </p:nvSpPr>
            <p:spPr>
              <a:xfrm>
                <a:off x="6143625" y="3106738"/>
                <a:ext cx="107950" cy="134938"/>
              </a:xfrm>
              <a:custGeom>
                <a:avLst/>
                <a:gdLst/>
                <a:ahLst/>
                <a:cxnLst/>
                <a:rect l="l" t="t" r="r" b="b"/>
                <a:pathLst>
                  <a:path w="25" h="31" extrusionOk="0">
                    <a:moveTo>
                      <a:pt x="16" y="28"/>
                    </a:moveTo>
                    <a:cubicBezTo>
                      <a:pt x="16" y="28"/>
                      <a:pt x="16" y="28"/>
                      <a:pt x="17" y="28"/>
                    </a:cubicBezTo>
                    <a:cubicBezTo>
                      <a:pt x="17" y="28"/>
                      <a:pt x="17" y="27"/>
                      <a:pt x="18" y="26"/>
                    </a:cubicBezTo>
                    <a:cubicBezTo>
                      <a:pt x="18" y="25"/>
                      <a:pt x="20" y="22"/>
                      <a:pt x="21" y="20"/>
                    </a:cubicBezTo>
                    <a:cubicBezTo>
                      <a:pt x="21" y="18"/>
                      <a:pt x="21" y="17"/>
                      <a:pt x="22" y="15"/>
                    </a:cubicBezTo>
                    <a:cubicBezTo>
                      <a:pt x="22" y="13"/>
                      <a:pt x="22" y="12"/>
                      <a:pt x="21" y="10"/>
                    </a:cubicBezTo>
                    <a:cubicBezTo>
                      <a:pt x="21" y="8"/>
                      <a:pt x="20" y="7"/>
                      <a:pt x="18" y="6"/>
                    </a:cubicBezTo>
                    <a:cubicBezTo>
                      <a:pt x="18" y="5"/>
                      <a:pt x="17" y="5"/>
                      <a:pt x="16" y="4"/>
                    </a:cubicBezTo>
                    <a:cubicBezTo>
                      <a:pt x="15" y="4"/>
                      <a:pt x="14" y="3"/>
                      <a:pt x="13" y="3"/>
                    </a:cubicBezTo>
                    <a:cubicBezTo>
                      <a:pt x="11" y="3"/>
                      <a:pt x="9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1" y="5"/>
                      <a:pt x="1" y="7"/>
                      <a:pt x="2" y="9"/>
                    </a:cubicBezTo>
                    <a:cubicBezTo>
                      <a:pt x="2" y="10"/>
                      <a:pt x="3" y="12"/>
                      <a:pt x="4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8" y="15"/>
                      <a:pt x="8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4"/>
                    </a:cubicBezTo>
                    <a:cubicBezTo>
                      <a:pt x="12" y="14"/>
                      <a:pt x="11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7" y="15"/>
                    </a:cubicBezTo>
                    <a:cubicBezTo>
                      <a:pt x="6" y="15"/>
                      <a:pt x="4" y="15"/>
                      <a:pt x="3" y="13"/>
                    </a:cubicBezTo>
                    <a:cubicBezTo>
                      <a:pt x="2" y="12"/>
                      <a:pt x="1" y="11"/>
                      <a:pt x="1" y="9"/>
                    </a:cubicBezTo>
                    <a:cubicBezTo>
                      <a:pt x="0" y="7"/>
                      <a:pt x="0" y="5"/>
                      <a:pt x="2" y="3"/>
                    </a:cubicBezTo>
                    <a:cubicBezTo>
                      <a:pt x="3" y="1"/>
                      <a:pt x="5" y="1"/>
                      <a:pt x="7" y="1"/>
                    </a:cubicBezTo>
                    <a:cubicBezTo>
                      <a:pt x="9" y="0"/>
                      <a:pt x="10" y="1"/>
                      <a:pt x="11" y="1"/>
                    </a:cubicBezTo>
                    <a:cubicBezTo>
                      <a:pt x="12" y="1"/>
                      <a:pt x="13" y="1"/>
                      <a:pt x="14" y="1"/>
                    </a:cubicBezTo>
                    <a:cubicBezTo>
                      <a:pt x="15" y="1"/>
                      <a:pt x="16" y="2"/>
                      <a:pt x="17" y="2"/>
                    </a:cubicBezTo>
                    <a:cubicBezTo>
                      <a:pt x="18" y="3"/>
                      <a:pt x="19" y="3"/>
                      <a:pt x="20" y="4"/>
                    </a:cubicBezTo>
                    <a:cubicBezTo>
                      <a:pt x="22" y="5"/>
                      <a:pt x="23" y="7"/>
                      <a:pt x="24" y="9"/>
                    </a:cubicBezTo>
                    <a:cubicBezTo>
                      <a:pt x="25" y="11"/>
                      <a:pt x="25" y="13"/>
                      <a:pt x="25" y="15"/>
                    </a:cubicBezTo>
                    <a:cubicBezTo>
                      <a:pt x="24" y="17"/>
                      <a:pt x="24" y="19"/>
                      <a:pt x="24" y="21"/>
                    </a:cubicBezTo>
                    <a:cubicBezTo>
                      <a:pt x="23" y="24"/>
                      <a:pt x="22" y="26"/>
                      <a:pt x="21" y="28"/>
                    </a:cubicBezTo>
                    <a:cubicBezTo>
                      <a:pt x="21" y="29"/>
                      <a:pt x="20" y="29"/>
                      <a:pt x="20" y="30"/>
                    </a:cubicBezTo>
                    <a:cubicBezTo>
                      <a:pt x="20" y="30"/>
                      <a:pt x="20" y="31"/>
                      <a:pt x="20" y="31"/>
                    </a:cubicBezTo>
                    <a:lnTo>
                      <a:pt x="16" y="28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5" name="Google Shape;3045;p31"/>
              <p:cNvSpPr/>
              <p:nvPr/>
            </p:nvSpPr>
            <p:spPr>
              <a:xfrm>
                <a:off x="5978525" y="3327400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6" name="Google Shape;3046;p31"/>
              <p:cNvSpPr/>
              <p:nvPr/>
            </p:nvSpPr>
            <p:spPr>
              <a:xfrm>
                <a:off x="5895975" y="3370263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7" name="Google Shape;3047;p31"/>
              <p:cNvSpPr/>
              <p:nvPr/>
            </p:nvSpPr>
            <p:spPr>
              <a:xfrm>
                <a:off x="5978525" y="3427413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8" name="Google Shape;3048;p31"/>
              <p:cNvSpPr/>
              <p:nvPr/>
            </p:nvSpPr>
            <p:spPr>
              <a:xfrm>
                <a:off x="5888038" y="34607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9" name="Google Shape;3049;p31"/>
              <p:cNvSpPr/>
              <p:nvPr/>
            </p:nvSpPr>
            <p:spPr>
              <a:xfrm>
                <a:off x="5895975" y="3552825"/>
                <a:ext cx="47625" cy="4603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0" name="Google Shape;3050;p31"/>
              <p:cNvSpPr/>
              <p:nvPr/>
            </p:nvSpPr>
            <p:spPr>
              <a:xfrm>
                <a:off x="6086475" y="369093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5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1" name="Google Shape;3051;p31"/>
              <p:cNvSpPr/>
              <p:nvPr/>
            </p:nvSpPr>
            <p:spPr>
              <a:xfrm>
                <a:off x="5978525" y="35210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2" name="Google Shape;3052;p31"/>
              <p:cNvSpPr/>
              <p:nvPr/>
            </p:nvSpPr>
            <p:spPr>
              <a:xfrm>
                <a:off x="6083300" y="3590925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3" name="Google Shape;3053;p31"/>
              <p:cNvSpPr/>
              <p:nvPr/>
            </p:nvSpPr>
            <p:spPr>
              <a:xfrm>
                <a:off x="6169025" y="364648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4" name="Google Shape;3054;p31"/>
              <p:cNvSpPr/>
              <p:nvPr/>
            </p:nvSpPr>
            <p:spPr>
              <a:xfrm>
                <a:off x="6181725" y="354806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5" name="Google Shape;3055;p31"/>
              <p:cNvSpPr/>
              <p:nvPr/>
            </p:nvSpPr>
            <p:spPr>
              <a:xfrm>
                <a:off x="6086475" y="348773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6" name="Google Shape;3056;p31"/>
              <p:cNvSpPr/>
              <p:nvPr/>
            </p:nvSpPr>
            <p:spPr>
              <a:xfrm>
                <a:off x="6246813" y="3595688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7" name="Google Shape;3057;p31"/>
              <p:cNvSpPr/>
              <p:nvPr/>
            </p:nvSpPr>
            <p:spPr>
              <a:xfrm>
                <a:off x="6065838" y="33877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8" name="Google Shape;3058;p31"/>
              <p:cNvSpPr/>
              <p:nvPr/>
            </p:nvSpPr>
            <p:spPr>
              <a:xfrm>
                <a:off x="6169025" y="3457575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9" name="Google Shape;3059;p31"/>
              <p:cNvSpPr/>
              <p:nvPr/>
            </p:nvSpPr>
            <p:spPr>
              <a:xfrm>
                <a:off x="6061075" y="329723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2"/>
                      <a:pt x="5" y="12"/>
                      <a:pt x="3" y="11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4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0" name="Google Shape;3060;p31"/>
              <p:cNvSpPr/>
              <p:nvPr/>
            </p:nvSpPr>
            <p:spPr>
              <a:xfrm>
                <a:off x="6165850" y="3367088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1" name="Google Shape;3061;p31"/>
              <p:cNvSpPr/>
              <p:nvPr/>
            </p:nvSpPr>
            <p:spPr>
              <a:xfrm>
                <a:off x="6261100" y="3430588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2" name="Google Shape;3062;p31"/>
              <p:cNvSpPr/>
              <p:nvPr/>
            </p:nvSpPr>
            <p:spPr>
              <a:xfrm>
                <a:off x="6256338" y="3513138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4" y="1"/>
                      <a:pt x="7" y="0"/>
                      <a:pt x="9" y="2"/>
                    </a:cubicBezTo>
                    <a:cubicBezTo>
                      <a:pt x="11" y="3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3" name="Google Shape;3063;p31"/>
              <p:cNvSpPr/>
              <p:nvPr/>
            </p:nvSpPr>
            <p:spPr>
              <a:xfrm>
                <a:off x="5978525" y="3244850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1" y="8"/>
                      <a:pt x="0" y="5"/>
                      <a:pt x="1" y="3"/>
                    </a:cubicBezTo>
                    <a:cubicBezTo>
                      <a:pt x="3" y="1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4" name="Google Shape;3064;p31"/>
              <p:cNvSpPr/>
              <p:nvPr/>
            </p:nvSpPr>
            <p:spPr>
              <a:xfrm>
                <a:off x="5892800" y="3267075"/>
                <a:ext cx="47625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6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5" name="Google Shape;3065;p31"/>
              <p:cNvSpPr/>
              <p:nvPr/>
            </p:nvSpPr>
            <p:spPr>
              <a:xfrm>
                <a:off x="5800725" y="340042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9"/>
                      <a:pt x="0" y="5"/>
                      <a:pt x="2" y="3"/>
                    </a:cubicBezTo>
                    <a:cubicBezTo>
                      <a:pt x="3" y="1"/>
                      <a:pt x="7" y="0"/>
                      <a:pt x="9" y="2"/>
                    </a:cubicBezTo>
                    <a:cubicBezTo>
                      <a:pt x="11" y="3"/>
                      <a:pt x="12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6" name="Google Shape;3066;p31"/>
              <p:cNvSpPr/>
              <p:nvPr/>
            </p:nvSpPr>
            <p:spPr>
              <a:xfrm>
                <a:off x="5810250" y="3578225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7" name="Google Shape;3067;p31"/>
              <p:cNvSpPr/>
              <p:nvPr/>
            </p:nvSpPr>
            <p:spPr>
              <a:xfrm>
                <a:off x="5810250" y="3495675"/>
                <a:ext cx="52388" cy="5238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8" name="Google Shape;3068;p31"/>
              <p:cNvSpPr/>
              <p:nvPr/>
            </p:nvSpPr>
            <p:spPr>
              <a:xfrm>
                <a:off x="6143625" y="3271838"/>
                <a:ext cx="52388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1" y="9"/>
                    </a:moveTo>
                    <a:cubicBezTo>
                      <a:pt x="9" y="11"/>
                      <a:pt x="6" y="12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1" y="3"/>
                      <a:pt x="12" y="6"/>
                      <a:pt x="11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9" name="Google Shape;3069;p31"/>
              <p:cNvSpPr/>
              <p:nvPr/>
            </p:nvSpPr>
            <p:spPr>
              <a:xfrm>
                <a:off x="6246813" y="334010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6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0" name="Google Shape;3070;p31"/>
              <p:cNvSpPr/>
              <p:nvPr/>
            </p:nvSpPr>
            <p:spPr>
              <a:xfrm>
                <a:off x="5900738" y="3638550"/>
                <a:ext cx="52388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2" h="11" extrusionOk="0">
                    <a:moveTo>
                      <a:pt x="10" y="8"/>
                    </a:moveTo>
                    <a:cubicBezTo>
                      <a:pt x="9" y="11"/>
                      <a:pt x="6" y="11"/>
                      <a:pt x="3" y="10"/>
                    </a:cubicBezTo>
                    <a:cubicBezTo>
                      <a:pt x="1" y="8"/>
                      <a:pt x="0" y="5"/>
                      <a:pt x="2" y="3"/>
                    </a:cubicBezTo>
                    <a:cubicBezTo>
                      <a:pt x="3" y="0"/>
                      <a:pt x="7" y="0"/>
                      <a:pt x="9" y="1"/>
                    </a:cubicBezTo>
                    <a:cubicBezTo>
                      <a:pt x="11" y="3"/>
                      <a:pt x="12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1" name="Google Shape;3071;p31"/>
              <p:cNvSpPr/>
              <p:nvPr/>
            </p:nvSpPr>
            <p:spPr>
              <a:xfrm>
                <a:off x="6005513" y="3703638"/>
                <a:ext cx="508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9"/>
                    </a:moveTo>
                    <a:cubicBezTo>
                      <a:pt x="9" y="11"/>
                      <a:pt x="6" y="12"/>
                      <a:pt x="3" y="11"/>
                    </a:cubicBezTo>
                    <a:cubicBezTo>
                      <a:pt x="1" y="9"/>
                      <a:pt x="0" y="6"/>
                      <a:pt x="2" y="3"/>
                    </a:cubicBezTo>
                    <a:cubicBezTo>
                      <a:pt x="3" y="1"/>
                      <a:pt x="6" y="0"/>
                      <a:pt x="9" y="2"/>
                    </a:cubicBezTo>
                    <a:cubicBezTo>
                      <a:pt x="11" y="4"/>
                      <a:pt x="12" y="7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2" name="Google Shape;3072;p31"/>
              <p:cNvSpPr/>
              <p:nvPr/>
            </p:nvSpPr>
            <p:spPr>
              <a:xfrm>
                <a:off x="6000750" y="3630613"/>
                <a:ext cx="47625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10" y="9"/>
                    </a:moveTo>
                    <a:cubicBezTo>
                      <a:pt x="8" y="11"/>
                      <a:pt x="5" y="12"/>
                      <a:pt x="3" y="10"/>
                    </a:cubicBezTo>
                    <a:cubicBezTo>
                      <a:pt x="0" y="9"/>
                      <a:pt x="0" y="5"/>
                      <a:pt x="1" y="3"/>
                    </a:cubicBezTo>
                    <a:cubicBezTo>
                      <a:pt x="3" y="1"/>
                      <a:pt x="6" y="0"/>
                      <a:pt x="8" y="2"/>
                    </a:cubicBezTo>
                    <a:cubicBezTo>
                      <a:pt x="11" y="3"/>
                      <a:pt x="11" y="6"/>
                      <a:pt x="10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3" name="Google Shape;3073;p31"/>
              <p:cNvSpPr/>
              <p:nvPr/>
            </p:nvSpPr>
            <p:spPr>
              <a:xfrm>
                <a:off x="5822950" y="3322638"/>
                <a:ext cx="47625" cy="4762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1" extrusionOk="0">
                    <a:moveTo>
                      <a:pt x="10" y="8"/>
                    </a:moveTo>
                    <a:cubicBezTo>
                      <a:pt x="8" y="11"/>
                      <a:pt x="5" y="11"/>
                      <a:pt x="3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3" y="0"/>
                      <a:pt x="6" y="0"/>
                      <a:pt x="8" y="1"/>
                    </a:cubicBezTo>
                    <a:cubicBezTo>
                      <a:pt x="11" y="3"/>
                      <a:pt x="11" y="6"/>
                      <a:pt x="10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4" name="Google Shape;3074;p31"/>
              <p:cNvSpPr/>
              <p:nvPr/>
            </p:nvSpPr>
            <p:spPr>
              <a:xfrm>
                <a:off x="6234113" y="3189288"/>
                <a:ext cx="142875" cy="9525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2" extrusionOk="0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3" y="8"/>
                      <a:pt x="5" y="6"/>
                      <a:pt x="7" y="4"/>
                    </a:cubicBezTo>
                    <a:cubicBezTo>
                      <a:pt x="9" y="3"/>
                      <a:pt x="10" y="3"/>
                      <a:pt x="12" y="2"/>
                    </a:cubicBezTo>
                    <a:cubicBezTo>
                      <a:pt x="13" y="1"/>
                      <a:pt x="15" y="0"/>
                      <a:pt x="18" y="0"/>
                    </a:cubicBezTo>
                    <a:cubicBezTo>
                      <a:pt x="20" y="0"/>
                      <a:pt x="22" y="0"/>
                      <a:pt x="24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7" y="4"/>
                      <a:pt x="28" y="5"/>
                      <a:pt x="29" y="6"/>
                    </a:cubicBezTo>
                    <a:cubicBezTo>
                      <a:pt x="29" y="7"/>
                      <a:pt x="30" y="8"/>
                      <a:pt x="31" y="9"/>
                    </a:cubicBezTo>
                    <a:cubicBezTo>
                      <a:pt x="31" y="10"/>
                      <a:pt x="32" y="11"/>
                      <a:pt x="32" y="12"/>
                    </a:cubicBezTo>
                    <a:cubicBezTo>
                      <a:pt x="33" y="14"/>
                      <a:pt x="33" y="16"/>
                      <a:pt x="32" y="18"/>
                    </a:cubicBezTo>
                    <a:cubicBezTo>
                      <a:pt x="31" y="20"/>
                      <a:pt x="29" y="21"/>
                      <a:pt x="27" y="21"/>
                    </a:cubicBezTo>
                    <a:cubicBezTo>
                      <a:pt x="25" y="22"/>
                      <a:pt x="23" y="21"/>
                      <a:pt x="22" y="21"/>
                    </a:cubicBezTo>
                    <a:cubicBezTo>
                      <a:pt x="20" y="20"/>
                      <a:pt x="19" y="19"/>
                      <a:pt x="18" y="18"/>
                    </a:cubicBezTo>
                    <a:cubicBezTo>
                      <a:pt x="18" y="17"/>
                      <a:pt x="18" y="17"/>
                      <a:pt x="18" y="16"/>
                    </a:cubicBezTo>
                    <a:cubicBezTo>
                      <a:pt x="18" y="16"/>
                      <a:pt x="17" y="15"/>
                      <a:pt x="18" y="15"/>
                    </a:cubicBezTo>
                    <a:cubicBezTo>
                      <a:pt x="18" y="14"/>
                      <a:pt x="18" y="13"/>
                      <a:pt x="18" y="13"/>
                    </a:cubicBezTo>
                    <a:cubicBezTo>
                      <a:pt x="18" y="12"/>
                      <a:pt x="19" y="12"/>
                      <a:pt x="19" y="12"/>
                    </a:cubicBezTo>
                    <a:cubicBezTo>
                      <a:pt x="19" y="12"/>
                      <a:pt x="18" y="12"/>
                      <a:pt x="18" y="13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8" y="15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9" y="18"/>
                    </a:cubicBezTo>
                    <a:cubicBezTo>
                      <a:pt x="20" y="19"/>
                      <a:pt x="20" y="20"/>
                      <a:pt x="22" y="20"/>
                    </a:cubicBezTo>
                    <a:cubicBezTo>
                      <a:pt x="23" y="21"/>
                      <a:pt x="25" y="21"/>
                      <a:pt x="27" y="20"/>
                    </a:cubicBezTo>
                    <a:cubicBezTo>
                      <a:pt x="28" y="20"/>
                      <a:pt x="30" y="19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9"/>
                      <a:pt x="28" y="8"/>
                      <a:pt x="27" y="7"/>
                    </a:cubicBezTo>
                    <a:cubicBezTo>
                      <a:pt x="27" y="7"/>
                      <a:pt x="26" y="6"/>
                      <a:pt x="25" y="5"/>
                    </a:cubicBezTo>
                    <a:cubicBezTo>
                      <a:pt x="25" y="5"/>
                      <a:pt x="24" y="4"/>
                      <a:pt x="23" y="4"/>
                    </a:cubicBezTo>
                    <a:cubicBezTo>
                      <a:pt x="21" y="3"/>
                      <a:pt x="20" y="2"/>
                      <a:pt x="18" y="3"/>
                    </a:cubicBezTo>
                    <a:cubicBezTo>
                      <a:pt x="16" y="3"/>
                      <a:pt x="15" y="4"/>
                      <a:pt x="13" y="4"/>
                    </a:cubicBezTo>
                    <a:cubicBezTo>
                      <a:pt x="12" y="5"/>
                      <a:pt x="10" y="6"/>
                      <a:pt x="9" y="7"/>
                    </a:cubicBezTo>
                    <a:cubicBezTo>
                      <a:pt x="7" y="9"/>
                      <a:pt x="5" y="11"/>
                      <a:pt x="4" y="12"/>
                    </a:cubicBezTo>
                    <a:cubicBezTo>
                      <a:pt x="4" y="13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075" name="Google Shape;3075;p31"/>
            <p:cNvSpPr/>
            <p:nvPr/>
          </p:nvSpPr>
          <p:spPr>
            <a:xfrm>
              <a:off x="1253063" y="2542322"/>
              <a:ext cx="139800" cy="1398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6" name="Google Shape;3076;p31"/>
            <p:cNvSpPr/>
            <p:nvPr/>
          </p:nvSpPr>
          <p:spPr>
            <a:xfrm>
              <a:off x="1006279" y="4677929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7" name="Google Shape;3077;p31"/>
            <p:cNvSpPr/>
            <p:nvPr/>
          </p:nvSpPr>
          <p:spPr>
            <a:xfrm>
              <a:off x="1352479" y="5137505"/>
              <a:ext cx="139800" cy="1398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8" name="Google Shape;3078;p31"/>
            <p:cNvSpPr/>
            <p:nvPr/>
          </p:nvSpPr>
          <p:spPr>
            <a:xfrm>
              <a:off x="1919962" y="4855080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9" name="Google Shape;3079;p31"/>
            <p:cNvSpPr/>
            <p:nvPr/>
          </p:nvSpPr>
          <p:spPr>
            <a:xfrm>
              <a:off x="729780" y="1987778"/>
              <a:ext cx="69900" cy="69900"/>
            </a:xfrm>
            <a:prstGeom prst="ellipse">
              <a:avLst/>
            </a:prstGeom>
            <a:solidFill>
              <a:srgbClr val="5F94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80" name="Google Shape;3080;p31"/>
          <p:cNvSpPr txBox="1"/>
          <p:nvPr/>
        </p:nvSpPr>
        <p:spPr>
          <a:xfrm>
            <a:off x="1948250" y="2932425"/>
            <a:ext cx="8416800" cy="10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800" b="1">
                <a:solidFill>
                  <a:srgbClr val="69A200"/>
                </a:solidFill>
              </a:rPr>
              <a:t>三、 如何運用不同的說明手法</a:t>
            </a:r>
            <a:endParaRPr sz="4800"/>
          </a:p>
        </p:txBody>
      </p:sp>
      <p:pic>
        <p:nvPicPr>
          <p:cNvPr id="3081" name="Google Shape;3081;p31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518947" y="-11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3082" name="Google Shape;3082;p31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19</a:t>
            </a:r>
            <a:endParaRPr sz="1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8" name="Google Shape;3088;p32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3089" name="Google Shape;3089;p32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090" name="Google Shape;3090;p32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091" name="Google Shape;3091;p32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092" name="Google Shape;3092;p32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3" name="Google Shape;3093;p32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4" name="Google Shape;3094;p32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5" name="Google Shape;3095;p32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6" name="Google Shape;3096;p32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7" name="Google Shape;3097;p32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098" name="Google Shape;3098;p32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099" name="Google Shape;3099;p32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0" name="Google Shape;3100;p32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1" name="Google Shape;3101;p32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2" name="Google Shape;3102;p32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3" name="Google Shape;3103;p32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4" name="Google Shape;3104;p32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5" name="Google Shape;3105;p32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6" name="Google Shape;3106;p32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7" name="Google Shape;3107;p32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8" name="Google Shape;3108;p32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09" name="Google Shape;3109;p32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10" name="Google Shape;3110;p32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111" name="Google Shape;3111;p32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112" name="Google Shape;3112;p32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3" name="Google Shape;3113;p32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4" name="Google Shape;3114;p32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5" name="Google Shape;3115;p32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6" name="Google Shape;3116;p32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7" name="Google Shape;3117;p32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8" name="Google Shape;3118;p32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19" name="Google Shape;3119;p32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0" name="Google Shape;3120;p32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1" name="Google Shape;3121;p32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2" name="Google Shape;3122;p32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3" name="Google Shape;3123;p32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4" name="Google Shape;3124;p32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5" name="Google Shape;3125;p32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6" name="Google Shape;3126;p32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7" name="Google Shape;3127;p32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8" name="Google Shape;3128;p32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29" name="Google Shape;3129;p32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0" name="Google Shape;3130;p32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1" name="Google Shape;3131;p32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2" name="Google Shape;3132;p32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3" name="Google Shape;3133;p32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4" name="Google Shape;3134;p32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5" name="Google Shape;3135;p32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6" name="Google Shape;3136;p32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7" name="Google Shape;3137;p32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8" name="Google Shape;3138;p32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39" name="Google Shape;3139;p32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0" name="Google Shape;3140;p32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1" name="Google Shape;3141;p32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2" name="Google Shape;3142;p32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3" name="Google Shape;3143;p32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44" name="Google Shape;3144;p32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3145" name="Google Shape;3145;p32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146" name="Google Shape;3146;p32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147" name="Google Shape;3147;p32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148" name="Google Shape;3148;p32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49" name="Google Shape;3149;p32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0" name="Google Shape;3150;p32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1" name="Google Shape;3151;p32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2" name="Google Shape;3152;p32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3" name="Google Shape;3153;p32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154" name="Google Shape;3154;p32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155" name="Google Shape;3155;p32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6" name="Google Shape;3156;p32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7" name="Google Shape;3157;p32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8" name="Google Shape;3158;p32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59" name="Google Shape;3159;p32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0" name="Google Shape;3160;p32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1" name="Google Shape;3161;p32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2" name="Google Shape;3162;p32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3" name="Google Shape;3163;p32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4" name="Google Shape;3164;p32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5" name="Google Shape;3165;p32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66" name="Google Shape;3166;p32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167" name="Google Shape;3167;p32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168" name="Google Shape;3168;p32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69" name="Google Shape;3169;p32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0" name="Google Shape;3170;p32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1" name="Google Shape;3171;p32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2" name="Google Shape;3172;p32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3" name="Google Shape;3173;p32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4" name="Google Shape;3174;p32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5" name="Google Shape;3175;p32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6" name="Google Shape;3176;p32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7" name="Google Shape;3177;p32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8" name="Google Shape;3178;p32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79" name="Google Shape;3179;p32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0" name="Google Shape;3180;p32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1" name="Google Shape;3181;p32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2" name="Google Shape;3182;p32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3" name="Google Shape;3183;p32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4" name="Google Shape;3184;p32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5" name="Google Shape;3185;p32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6" name="Google Shape;3186;p32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7" name="Google Shape;3187;p32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8" name="Google Shape;3188;p32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89" name="Google Shape;3189;p32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0" name="Google Shape;3190;p32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1" name="Google Shape;3191;p32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2" name="Google Shape;3192;p32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3" name="Google Shape;3193;p32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4" name="Google Shape;3194;p32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5" name="Google Shape;3195;p32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6" name="Google Shape;3196;p32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7" name="Google Shape;3197;p32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8" name="Google Shape;3198;p32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99" name="Google Shape;3199;p32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00" name="Google Shape;3200;p32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3201" name="Google Shape;3201;p32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說明手法的種類</a:t>
            </a:r>
            <a:endParaRPr sz="3200" b="1"/>
          </a:p>
        </p:txBody>
      </p:sp>
      <p:sp>
        <p:nvSpPr>
          <p:cNvPr id="3202" name="Google Shape;3202;p32"/>
          <p:cNvSpPr/>
          <p:nvPr/>
        </p:nvSpPr>
        <p:spPr>
          <a:xfrm>
            <a:off x="500975" y="1121800"/>
            <a:ext cx="564678" cy="63498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sz="24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203" name="Google Shape;3203;p32"/>
          <p:cNvSpPr txBox="1"/>
          <p:nvPr/>
        </p:nvSpPr>
        <p:spPr>
          <a:xfrm>
            <a:off x="1128150" y="1124550"/>
            <a:ext cx="9783300" cy="7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5B9000"/>
                </a:solidFill>
              </a:rPr>
              <a:t>舉例說明</a:t>
            </a:r>
            <a:endParaRPr sz="3000">
              <a:solidFill>
                <a:srgbClr val="5B9000"/>
              </a:solidFill>
            </a:endParaRPr>
          </a:p>
        </p:txBody>
      </p:sp>
      <p:sp>
        <p:nvSpPr>
          <p:cNvPr id="3204" name="Google Shape;3204;p32"/>
          <p:cNvSpPr/>
          <p:nvPr/>
        </p:nvSpPr>
        <p:spPr>
          <a:xfrm>
            <a:off x="300764" y="221834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定義：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5" name="Google Shape;3205;p32"/>
          <p:cNvSpPr/>
          <p:nvPr/>
        </p:nvSpPr>
        <p:spPr>
          <a:xfrm>
            <a:off x="300764" y="4639986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例子：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6" name="Google Shape;3206;p32"/>
          <p:cNvSpPr txBox="1"/>
          <p:nvPr/>
        </p:nvSpPr>
        <p:spPr>
          <a:xfrm>
            <a:off x="1810925" y="2218350"/>
            <a:ext cx="7532100" cy="54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舉出具有代表性的例子來說明事物的本質、特徵。</a:t>
            </a:r>
            <a:endParaRPr sz="2400"/>
          </a:p>
        </p:txBody>
      </p:sp>
      <p:sp>
        <p:nvSpPr>
          <p:cNvPr id="3207" name="Google Shape;3207;p32"/>
          <p:cNvSpPr/>
          <p:nvPr/>
        </p:nvSpPr>
        <p:spPr>
          <a:xfrm>
            <a:off x="300764" y="3465515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好處：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8" name="Google Shape;3208;p32"/>
          <p:cNvSpPr txBox="1"/>
          <p:nvPr/>
        </p:nvSpPr>
        <p:spPr>
          <a:xfrm>
            <a:off x="1810925" y="3553400"/>
            <a:ext cx="6623100" cy="6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把抽象、複雜的事物或事理說得具體明白。</a:t>
            </a:r>
            <a:endParaRPr sz="2400"/>
          </a:p>
        </p:txBody>
      </p:sp>
      <p:sp>
        <p:nvSpPr>
          <p:cNvPr id="3209" name="Google Shape;3209;p32"/>
          <p:cNvSpPr txBox="1"/>
          <p:nvPr/>
        </p:nvSpPr>
        <p:spPr>
          <a:xfrm>
            <a:off x="1823100" y="4600225"/>
            <a:ext cx="7078500" cy="7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" lvl="0" indent="-254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觀察、量度和記錄幼苗的生長情況，記錄的資料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如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兩株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幼苗的高度、莖的長度、葉子數目、葉子的顏色和外觀特點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210" name="Google Shape;3210;p32"/>
          <p:cNvPicPr preferRelativeResize="0"/>
          <p:nvPr/>
        </p:nvPicPr>
        <p:blipFill rotWithShape="1">
          <a:blip r:embed="rId3">
            <a:alphaModFix/>
          </a:blip>
          <a:srcRect l="12471" r="12079" b="5276"/>
          <a:stretch/>
        </p:blipFill>
        <p:spPr>
          <a:xfrm>
            <a:off x="8722275" y="2427501"/>
            <a:ext cx="3469725" cy="435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1" name="Google Shape;3211;p32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3212" name="Google Shape;3212;p32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20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8" name="Google Shape;321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98100" y="3634647"/>
            <a:ext cx="1999675" cy="32233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19" name="Google Shape;3219;p33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3220" name="Google Shape;3220;p33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221" name="Google Shape;3221;p33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222" name="Google Shape;3222;p33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223" name="Google Shape;3223;p33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24" name="Google Shape;3224;p33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25" name="Google Shape;3225;p33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26" name="Google Shape;3226;p33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27" name="Google Shape;3227;p33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28" name="Google Shape;3228;p33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229" name="Google Shape;3229;p33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230" name="Google Shape;3230;p33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1" name="Google Shape;3231;p33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2" name="Google Shape;3232;p33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3" name="Google Shape;3233;p33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4" name="Google Shape;3234;p33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5" name="Google Shape;3235;p33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6" name="Google Shape;3236;p33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7" name="Google Shape;3237;p33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8" name="Google Shape;3238;p33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39" name="Google Shape;3239;p33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40" name="Google Shape;3240;p33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41" name="Google Shape;3241;p33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242" name="Google Shape;3242;p33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243" name="Google Shape;3243;p33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4" name="Google Shape;3244;p33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5" name="Google Shape;3245;p33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6" name="Google Shape;3246;p33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7" name="Google Shape;3247;p33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8" name="Google Shape;3248;p33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49" name="Google Shape;3249;p33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0" name="Google Shape;3250;p33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1" name="Google Shape;3251;p33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2" name="Google Shape;3252;p33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3" name="Google Shape;3253;p33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4" name="Google Shape;3254;p33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5" name="Google Shape;3255;p33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6" name="Google Shape;3256;p33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7" name="Google Shape;3257;p33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8" name="Google Shape;3258;p33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59" name="Google Shape;3259;p33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0" name="Google Shape;3260;p33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1" name="Google Shape;3261;p33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2" name="Google Shape;3262;p33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3" name="Google Shape;3263;p33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4" name="Google Shape;3264;p33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5" name="Google Shape;3265;p33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6" name="Google Shape;3266;p33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7" name="Google Shape;3267;p33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8" name="Google Shape;3268;p33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69" name="Google Shape;3269;p33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0" name="Google Shape;3270;p33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1" name="Google Shape;3271;p33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2" name="Google Shape;3272;p33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3" name="Google Shape;3273;p33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4" name="Google Shape;3274;p33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275" name="Google Shape;3275;p33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3276" name="Google Shape;3276;p33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277" name="Google Shape;3277;p33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278" name="Google Shape;3278;p33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279" name="Google Shape;3279;p33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0" name="Google Shape;3280;p33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1" name="Google Shape;3281;p33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2" name="Google Shape;3282;p33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3" name="Google Shape;3283;p33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4" name="Google Shape;3284;p33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285" name="Google Shape;3285;p33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286" name="Google Shape;3286;p33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7" name="Google Shape;3287;p33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8" name="Google Shape;3288;p33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89" name="Google Shape;3289;p33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0" name="Google Shape;3290;p33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1" name="Google Shape;3291;p33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2" name="Google Shape;3292;p33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3" name="Google Shape;3293;p33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4" name="Google Shape;3294;p33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5" name="Google Shape;3295;p33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6" name="Google Shape;3296;p33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297" name="Google Shape;3297;p33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298" name="Google Shape;3298;p33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299" name="Google Shape;3299;p33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0" name="Google Shape;3300;p33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1" name="Google Shape;3301;p33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2" name="Google Shape;3302;p33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3" name="Google Shape;3303;p33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4" name="Google Shape;3304;p33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5" name="Google Shape;3305;p33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6" name="Google Shape;3306;p33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7" name="Google Shape;3307;p33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8" name="Google Shape;3308;p33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09" name="Google Shape;3309;p33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0" name="Google Shape;3310;p33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1" name="Google Shape;3311;p33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2" name="Google Shape;3312;p33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3" name="Google Shape;3313;p33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4" name="Google Shape;3314;p33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5" name="Google Shape;3315;p33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6" name="Google Shape;3316;p33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7" name="Google Shape;3317;p33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8" name="Google Shape;3318;p33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19" name="Google Shape;3319;p33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0" name="Google Shape;3320;p33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1" name="Google Shape;3321;p33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2" name="Google Shape;3322;p33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3" name="Google Shape;3323;p33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4" name="Google Shape;3324;p33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5" name="Google Shape;3325;p33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6" name="Google Shape;3326;p33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7" name="Google Shape;3327;p33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8" name="Google Shape;3328;p33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29" name="Google Shape;3329;p33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30" name="Google Shape;3330;p33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31" name="Google Shape;3331;p33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3332" name="Google Shape;3332;p33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說明手法的種類</a:t>
            </a:r>
            <a:endParaRPr sz="3200" b="1"/>
          </a:p>
        </p:txBody>
      </p:sp>
      <p:sp>
        <p:nvSpPr>
          <p:cNvPr id="3333" name="Google Shape;3333;p33"/>
          <p:cNvSpPr/>
          <p:nvPr/>
        </p:nvSpPr>
        <p:spPr>
          <a:xfrm>
            <a:off x="500975" y="1121800"/>
            <a:ext cx="564678" cy="63498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sz="24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34" name="Google Shape;3334;p33"/>
          <p:cNvSpPr txBox="1"/>
          <p:nvPr/>
        </p:nvSpPr>
        <p:spPr>
          <a:xfrm>
            <a:off x="1128150" y="1124550"/>
            <a:ext cx="9783300" cy="7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5B9000"/>
                </a:solidFill>
              </a:rPr>
              <a:t>數字/圖表說明</a:t>
            </a:r>
            <a:endParaRPr sz="3000">
              <a:solidFill>
                <a:srgbClr val="5B9000"/>
              </a:solidFill>
            </a:endParaRPr>
          </a:p>
        </p:txBody>
      </p:sp>
      <p:sp>
        <p:nvSpPr>
          <p:cNvPr id="3335" name="Google Shape;3335;p33"/>
          <p:cNvSpPr txBox="1"/>
          <p:nvPr/>
        </p:nvSpPr>
        <p:spPr>
          <a:xfrm>
            <a:off x="1598875" y="2294550"/>
            <a:ext cx="75312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採用數字/圖表，使要說明的事物具體化</a:t>
            </a:r>
            <a:endParaRPr/>
          </a:p>
        </p:txBody>
      </p:sp>
      <p:sp>
        <p:nvSpPr>
          <p:cNvPr id="3336" name="Google Shape;3336;p33"/>
          <p:cNvSpPr/>
          <p:nvPr/>
        </p:nvSpPr>
        <p:spPr>
          <a:xfrm>
            <a:off x="300764" y="221834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定義：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7" name="Google Shape;3337;p33"/>
          <p:cNvSpPr/>
          <p:nvPr/>
        </p:nvSpPr>
        <p:spPr>
          <a:xfrm>
            <a:off x="300764" y="4258986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例子：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8" name="Google Shape;3338;p33"/>
          <p:cNvSpPr/>
          <p:nvPr/>
        </p:nvSpPr>
        <p:spPr>
          <a:xfrm>
            <a:off x="300764" y="3236915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好處：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9" name="Google Shape;3339;p33"/>
          <p:cNvSpPr txBox="1"/>
          <p:nvPr/>
        </p:nvSpPr>
        <p:spPr>
          <a:xfrm>
            <a:off x="1598875" y="3275025"/>
            <a:ext cx="10279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準確和有系統地反映事物的特點，增強可信性及說服力，亦有助讀者理解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0" name="Google Shape;3340;p33"/>
          <p:cNvSpPr txBox="1"/>
          <p:nvPr/>
        </p:nvSpPr>
        <p:spPr>
          <a:xfrm>
            <a:off x="1361250" y="4223500"/>
            <a:ext cx="9445500" cy="12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30607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在陽光充沛下生長的幼苗，第一天的高度是 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 厘米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lvl="0" indent="30607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第十八天的高度是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15 厘米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，即平均每天增高 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0. 83 厘米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sz="2400"/>
          </a:p>
        </p:txBody>
      </p:sp>
      <p:pic>
        <p:nvPicPr>
          <p:cNvPr id="3341" name="Google Shape;3341;p33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77" y="72849"/>
            <a:ext cx="1948677" cy="1246800"/>
          </a:xfrm>
          <a:prstGeom prst="rect">
            <a:avLst/>
          </a:prstGeom>
          <a:noFill/>
          <a:ln>
            <a:noFill/>
          </a:ln>
        </p:spPr>
      </p:pic>
      <p:sp>
        <p:nvSpPr>
          <p:cNvPr id="3342" name="Google Shape;3342;p33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21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8" name="Google Shape;3348;p34"/>
          <p:cNvPicPr preferRelativeResize="0"/>
          <p:nvPr/>
        </p:nvPicPr>
        <p:blipFill rotWithShape="1">
          <a:blip r:embed="rId3">
            <a:alphaModFix/>
          </a:blip>
          <a:srcRect l="13101" t="3753" r="14271"/>
          <a:stretch/>
        </p:blipFill>
        <p:spPr>
          <a:xfrm>
            <a:off x="9075594" y="2728412"/>
            <a:ext cx="3116400" cy="41295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49" name="Google Shape;3349;p34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3350" name="Google Shape;3350;p34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351" name="Google Shape;3351;p3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352" name="Google Shape;3352;p3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353" name="Google Shape;3353;p3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54" name="Google Shape;3354;p3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55" name="Google Shape;3355;p3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56" name="Google Shape;3356;p3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57" name="Google Shape;3357;p3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58" name="Google Shape;3358;p3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359" name="Google Shape;3359;p3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360" name="Google Shape;3360;p3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1" name="Google Shape;3361;p3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2" name="Google Shape;3362;p3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3" name="Google Shape;3363;p3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4" name="Google Shape;3364;p3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5" name="Google Shape;3365;p3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6" name="Google Shape;3366;p3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7" name="Google Shape;3367;p3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8" name="Google Shape;3368;p3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9" name="Google Shape;3369;p3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70" name="Google Shape;3370;p3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71" name="Google Shape;3371;p3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372" name="Google Shape;3372;p3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373" name="Google Shape;3373;p3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4" name="Google Shape;3374;p3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5" name="Google Shape;3375;p3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6" name="Google Shape;3376;p3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7" name="Google Shape;3377;p3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8" name="Google Shape;3378;p3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79" name="Google Shape;3379;p3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0" name="Google Shape;3380;p3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1" name="Google Shape;3381;p3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2" name="Google Shape;3382;p3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3" name="Google Shape;3383;p3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4" name="Google Shape;3384;p3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5" name="Google Shape;3385;p3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6" name="Google Shape;3386;p3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7" name="Google Shape;3387;p3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8" name="Google Shape;3388;p3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89" name="Google Shape;3389;p3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0" name="Google Shape;3390;p3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1" name="Google Shape;3391;p3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2" name="Google Shape;3392;p3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3" name="Google Shape;3393;p3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4" name="Google Shape;3394;p3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5" name="Google Shape;3395;p3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6" name="Google Shape;3396;p3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7" name="Google Shape;3397;p3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8" name="Google Shape;3398;p3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99" name="Google Shape;3399;p3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0" name="Google Shape;3400;p3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1" name="Google Shape;3401;p3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2" name="Google Shape;3402;p3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3" name="Google Shape;3403;p3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4" name="Google Shape;3404;p3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05" name="Google Shape;3405;p3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3406" name="Google Shape;3406;p34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407" name="Google Shape;3407;p34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408" name="Google Shape;3408;p34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409" name="Google Shape;3409;p34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0" name="Google Shape;3410;p34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1" name="Google Shape;3411;p34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2" name="Google Shape;3412;p34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3" name="Google Shape;3413;p34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4" name="Google Shape;3414;p34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415" name="Google Shape;3415;p34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416" name="Google Shape;3416;p34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7" name="Google Shape;3417;p34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8" name="Google Shape;3418;p34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9" name="Google Shape;3419;p34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0" name="Google Shape;3420;p34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1" name="Google Shape;3421;p34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2" name="Google Shape;3422;p34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3" name="Google Shape;3423;p34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4" name="Google Shape;3424;p34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5" name="Google Shape;3425;p34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6" name="Google Shape;3426;p34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7" name="Google Shape;3427;p34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428" name="Google Shape;3428;p34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429" name="Google Shape;3429;p34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0" name="Google Shape;3430;p34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1" name="Google Shape;3431;p34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2" name="Google Shape;3432;p34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3" name="Google Shape;3433;p34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4" name="Google Shape;3434;p34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5" name="Google Shape;3435;p34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6" name="Google Shape;3436;p34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7" name="Google Shape;3437;p34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8" name="Google Shape;3438;p34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39" name="Google Shape;3439;p34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0" name="Google Shape;3440;p34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1" name="Google Shape;3441;p34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2" name="Google Shape;3442;p34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3" name="Google Shape;3443;p34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4" name="Google Shape;3444;p34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5" name="Google Shape;3445;p34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6" name="Google Shape;3446;p34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7" name="Google Shape;3447;p34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8" name="Google Shape;3448;p34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49" name="Google Shape;3449;p34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0" name="Google Shape;3450;p34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1" name="Google Shape;3451;p34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2" name="Google Shape;3452;p34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3" name="Google Shape;3453;p34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4" name="Google Shape;3454;p34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5" name="Google Shape;3455;p34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6" name="Google Shape;3456;p34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7" name="Google Shape;3457;p34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8" name="Google Shape;3458;p34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59" name="Google Shape;3459;p34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60" name="Google Shape;3460;p34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61" name="Google Shape;3461;p34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3462" name="Google Shape;3462;p34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說明手法的種類</a:t>
            </a:r>
            <a:endParaRPr sz="3200" b="1"/>
          </a:p>
        </p:txBody>
      </p:sp>
      <p:sp>
        <p:nvSpPr>
          <p:cNvPr id="3463" name="Google Shape;3463;p34"/>
          <p:cNvSpPr/>
          <p:nvPr/>
        </p:nvSpPr>
        <p:spPr>
          <a:xfrm>
            <a:off x="500975" y="1121800"/>
            <a:ext cx="564678" cy="63498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sz="24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464" name="Google Shape;3464;p34"/>
          <p:cNvSpPr txBox="1"/>
          <p:nvPr/>
        </p:nvSpPr>
        <p:spPr>
          <a:xfrm>
            <a:off x="1128150" y="1124550"/>
            <a:ext cx="9783300" cy="7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5B9000"/>
                </a:solidFill>
              </a:rPr>
              <a:t>引用說明</a:t>
            </a:r>
            <a:endParaRPr sz="3000">
              <a:solidFill>
                <a:srgbClr val="5B9000"/>
              </a:solidFill>
            </a:endParaRPr>
          </a:p>
        </p:txBody>
      </p:sp>
      <p:sp>
        <p:nvSpPr>
          <p:cNvPr id="3465" name="Google Shape;3465;p34"/>
          <p:cNvSpPr/>
          <p:nvPr/>
        </p:nvSpPr>
        <p:spPr>
          <a:xfrm>
            <a:off x="300764" y="221834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定義：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6" name="Google Shape;3466;p34"/>
          <p:cNvSpPr/>
          <p:nvPr/>
        </p:nvSpPr>
        <p:spPr>
          <a:xfrm>
            <a:off x="300764" y="3465515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好處：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7" name="Google Shape;3467;p34"/>
          <p:cNvSpPr/>
          <p:nvPr/>
        </p:nvSpPr>
        <p:spPr>
          <a:xfrm>
            <a:off x="300764" y="4639986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例子：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8" name="Google Shape;3468;p34"/>
          <p:cNvSpPr txBox="1"/>
          <p:nvPr/>
        </p:nvSpPr>
        <p:spPr>
          <a:xfrm>
            <a:off x="1739125" y="2241450"/>
            <a:ext cx="8358900" cy="6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引用典籍、名言、諺語、詩詞、文章、 傳說等來說明事物。</a:t>
            </a:r>
            <a:endParaRPr sz="2400"/>
          </a:p>
        </p:txBody>
      </p:sp>
      <p:sp>
        <p:nvSpPr>
          <p:cNvPr id="3469" name="Google Shape;3469;p34"/>
          <p:cNvSpPr txBox="1"/>
          <p:nvPr/>
        </p:nvSpPr>
        <p:spPr>
          <a:xfrm>
            <a:off x="1759875" y="3556825"/>
            <a:ext cx="8768400" cy="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能使說明的內容更具權威，並增添趣味。</a:t>
            </a:r>
            <a:endParaRPr sz="2400"/>
          </a:p>
        </p:txBody>
      </p:sp>
      <p:sp>
        <p:nvSpPr>
          <p:cNvPr id="3470" name="Google Shape;3470;p34"/>
          <p:cNvSpPr txBox="1"/>
          <p:nvPr/>
        </p:nvSpPr>
        <p:spPr>
          <a:xfrm>
            <a:off x="1774550" y="4548425"/>
            <a:ext cx="7301100" cy="8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《花草的神奇奧妙》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書中的敍述，支持本實驗的結果。由於生長激素的作用，在黑暗中成長的幼苗長高的速度較快；由於沒有陽光，葉子不能進行光合作用，所以葉子是青黃色的；因為營養不足，所以樹莖很柔弱，不能支撐自己的重量。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lvl="0" indent="16002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471" name="Google Shape;3471;p34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77" y="72848"/>
            <a:ext cx="1806200" cy="1155626"/>
          </a:xfrm>
          <a:prstGeom prst="rect">
            <a:avLst/>
          </a:prstGeom>
          <a:noFill/>
          <a:ln>
            <a:noFill/>
          </a:ln>
        </p:spPr>
      </p:pic>
      <p:sp>
        <p:nvSpPr>
          <p:cNvPr id="3472" name="Google Shape;3472;p34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22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78" name="Google Shape;3478;p35"/>
          <p:cNvGrpSpPr/>
          <p:nvPr/>
        </p:nvGrpSpPr>
        <p:grpSpPr>
          <a:xfrm>
            <a:off x="2122490" y="-687635"/>
            <a:ext cx="7975620" cy="2114239"/>
            <a:chOff x="2097438" y="-825421"/>
            <a:chExt cx="7975620" cy="2114239"/>
          </a:xfrm>
        </p:grpSpPr>
        <p:grpSp>
          <p:nvGrpSpPr>
            <p:cNvPr id="3479" name="Google Shape;3479;p35"/>
            <p:cNvGrpSpPr/>
            <p:nvPr/>
          </p:nvGrpSpPr>
          <p:grpSpPr>
            <a:xfrm>
              <a:off x="2097438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480" name="Google Shape;3480;p35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481" name="Google Shape;3481;p35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482" name="Google Shape;3482;p35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3" name="Google Shape;3483;p35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4" name="Google Shape;3484;p35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5" name="Google Shape;3485;p35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6" name="Google Shape;3486;p35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87" name="Google Shape;3487;p35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488" name="Google Shape;3488;p35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489" name="Google Shape;3489;p35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0" name="Google Shape;3490;p35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1" name="Google Shape;3491;p35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2" name="Google Shape;3492;p35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3" name="Google Shape;3493;p35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4" name="Google Shape;3494;p35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5" name="Google Shape;3495;p35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6" name="Google Shape;3496;p35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7" name="Google Shape;3497;p35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8" name="Google Shape;3498;p35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99" name="Google Shape;3499;p35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00" name="Google Shape;3500;p35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501" name="Google Shape;3501;p35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502" name="Google Shape;3502;p35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3" name="Google Shape;3503;p35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4" name="Google Shape;3504;p35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5" name="Google Shape;3505;p35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6" name="Google Shape;3506;p35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7" name="Google Shape;3507;p35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8" name="Google Shape;3508;p35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09" name="Google Shape;3509;p35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0" name="Google Shape;3510;p35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1" name="Google Shape;3511;p35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2" name="Google Shape;3512;p35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3" name="Google Shape;3513;p35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4" name="Google Shape;3514;p35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5" name="Google Shape;3515;p35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6" name="Google Shape;3516;p35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7" name="Google Shape;3517;p35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8" name="Google Shape;3518;p35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19" name="Google Shape;3519;p35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0" name="Google Shape;3520;p35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1" name="Google Shape;3521;p35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2" name="Google Shape;3522;p35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3" name="Google Shape;3523;p35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4" name="Google Shape;3524;p35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5" name="Google Shape;3525;p35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6" name="Google Shape;3526;p35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7" name="Google Shape;3527;p35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8" name="Google Shape;3528;p35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29" name="Google Shape;3529;p35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30" name="Google Shape;3530;p35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31" name="Google Shape;3531;p35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32" name="Google Shape;3532;p35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33" name="Google Shape;3533;p35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34" name="Google Shape;3534;p35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3535" name="Google Shape;3535;p35"/>
            <p:cNvGrpSpPr/>
            <p:nvPr/>
          </p:nvGrpSpPr>
          <p:grpSpPr>
            <a:xfrm flipH="1">
              <a:off x="7368749" y="-825421"/>
              <a:ext cx="2704308" cy="2114239"/>
              <a:chOff x="2197647" y="-825421"/>
              <a:chExt cx="2704308" cy="2114239"/>
            </a:xfrm>
          </p:grpSpPr>
          <p:grpSp>
            <p:nvGrpSpPr>
              <p:cNvPr id="3536" name="Google Shape;3536;p35"/>
              <p:cNvGrpSpPr/>
              <p:nvPr/>
            </p:nvGrpSpPr>
            <p:grpSpPr>
              <a:xfrm>
                <a:off x="2197647" y="-825421"/>
                <a:ext cx="2704308" cy="2114239"/>
                <a:chOff x="2197647" y="-825421"/>
                <a:chExt cx="2704308" cy="2114239"/>
              </a:xfrm>
            </p:grpSpPr>
            <p:grpSp>
              <p:nvGrpSpPr>
                <p:cNvPr id="3537" name="Google Shape;3537;p35"/>
                <p:cNvGrpSpPr/>
                <p:nvPr/>
              </p:nvGrpSpPr>
              <p:grpSpPr>
                <a:xfrm rot="6762332">
                  <a:off x="2950974" y="-827155"/>
                  <a:ext cx="1405760" cy="2117706"/>
                  <a:chOff x="2093404" y="746973"/>
                  <a:chExt cx="1846263" cy="2781300"/>
                </a:xfrm>
              </p:grpSpPr>
              <p:sp>
                <p:nvSpPr>
                  <p:cNvPr id="3538" name="Google Shape;3538;p35"/>
                  <p:cNvSpPr/>
                  <p:nvPr/>
                </p:nvSpPr>
                <p:spPr>
                  <a:xfrm>
                    <a:off x="2463292" y="746973"/>
                    <a:ext cx="1044575" cy="166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5" h="391" extrusionOk="0">
                        <a:moveTo>
                          <a:pt x="82" y="391"/>
                        </a:moveTo>
                        <a:cubicBezTo>
                          <a:pt x="82" y="391"/>
                          <a:pt x="83" y="342"/>
                          <a:pt x="63" y="303"/>
                        </a:cubicBezTo>
                        <a:cubicBezTo>
                          <a:pt x="43" y="264"/>
                          <a:pt x="0" y="212"/>
                          <a:pt x="80" y="132"/>
                        </a:cubicBezTo>
                        <a:cubicBezTo>
                          <a:pt x="161" y="52"/>
                          <a:pt x="214" y="0"/>
                          <a:pt x="214" y="0"/>
                        </a:cubicBezTo>
                        <a:cubicBezTo>
                          <a:pt x="214" y="0"/>
                          <a:pt x="203" y="46"/>
                          <a:pt x="214" y="96"/>
                        </a:cubicBezTo>
                        <a:cubicBezTo>
                          <a:pt x="226" y="146"/>
                          <a:pt x="245" y="204"/>
                          <a:pt x="219" y="255"/>
                        </a:cubicBezTo>
                        <a:cubicBezTo>
                          <a:pt x="192" y="305"/>
                          <a:pt x="82" y="391"/>
                          <a:pt x="82" y="391"/>
                        </a:cubicBezTo>
                        <a:close/>
                      </a:path>
                    </a:pathLst>
                  </a:custGeom>
                  <a:solidFill>
                    <a:srgbClr val="83C3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39" name="Google Shape;3539;p35"/>
                  <p:cNvSpPr/>
                  <p:nvPr/>
                </p:nvSpPr>
                <p:spPr>
                  <a:xfrm>
                    <a:off x="2093404" y="1596285"/>
                    <a:ext cx="600075" cy="11525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" h="271" extrusionOk="0">
                        <a:moveTo>
                          <a:pt x="132" y="271"/>
                        </a:moveTo>
                        <a:cubicBezTo>
                          <a:pt x="132" y="271"/>
                          <a:pt x="128" y="218"/>
                          <a:pt x="135" y="182"/>
                        </a:cubicBezTo>
                        <a:cubicBezTo>
                          <a:pt x="141" y="145"/>
                          <a:pt x="127" y="67"/>
                          <a:pt x="63" y="34"/>
                        </a:cubicBezTo>
                        <a:cubicBezTo>
                          <a:pt x="0" y="0"/>
                          <a:pt x="9" y="3"/>
                          <a:pt x="9" y="3"/>
                        </a:cubicBezTo>
                        <a:cubicBezTo>
                          <a:pt x="9" y="3"/>
                          <a:pt x="16" y="40"/>
                          <a:pt x="16" y="90"/>
                        </a:cubicBezTo>
                        <a:cubicBezTo>
                          <a:pt x="16" y="140"/>
                          <a:pt x="14" y="177"/>
                          <a:pt x="50" y="209"/>
                        </a:cubicBezTo>
                        <a:cubicBezTo>
                          <a:pt x="85" y="240"/>
                          <a:pt x="132" y="271"/>
                          <a:pt x="132" y="271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0" name="Google Shape;3540;p35"/>
                  <p:cNvSpPr/>
                  <p:nvPr/>
                </p:nvSpPr>
                <p:spPr>
                  <a:xfrm>
                    <a:off x="2660142" y="2064598"/>
                    <a:ext cx="1279525" cy="896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" h="211" extrusionOk="0">
                        <a:moveTo>
                          <a:pt x="300" y="65"/>
                        </a:moveTo>
                        <a:cubicBezTo>
                          <a:pt x="300" y="65"/>
                          <a:pt x="188" y="0"/>
                          <a:pt x="122" y="30"/>
                        </a:cubicBezTo>
                        <a:cubicBezTo>
                          <a:pt x="57" y="61"/>
                          <a:pt x="0" y="160"/>
                          <a:pt x="0" y="160"/>
                        </a:cubicBezTo>
                        <a:cubicBezTo>
                          <a:pt x="0" y="160"/>
                          <a:pt x="136" y="211"/>
                          <a:pt x="197" y="152"/>
                        </a:cubicBezTo>
                        <a:cubicBezTo>
                          <a:pt x="259" y="93"/>
                          <a:pt x="300" y="65"/>
                          <a:pt x="300" y="65"/>
                        </a:cubicBezTo>
                        <a:close/>
                      </a:path>
                    </a:pathLst>
                  </a:custGeom>
                  <a:solidFill>
                    <a:srgbClr val="5B9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1" name="Google Shape;3541;p35"/>
                  <p:cNvSpPr/>
                  <p:nvPr/>
                </p:nvSpPr>
                <p:spPr>
                  <a:xfrm>
                    <a:off x="2237867" y="1720110"/>
                    <a:ext cx="414338" cy="10160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239" extrusionOk="0">
                        <a:moveTo>
                          <a:pt x="0" y="0"/>
                        </a:moveTo>
                        <a:cubicBezTo>
                          <a:pt x="0" y="0"/>
                          <a:pt x="3" y="2"/>
                          <a:pt x="8" y="8"/>
                        </a:cubicBezTo>
                        <a:cubicBezTo>
                          <a:pt x="12" y="13"/>
                          <a:pt x="19" y="21"/>
                          <a:pt x="25" y="32"/>
                        </a:cubicBezTo>
                        <a:cubicBezTo>
                          <a:pt x="32" y="42"/>
                          <a:pt x="39" y="54"/>
                          <a:pt x="45" y="69"/>
                        </a:cubicBezTo>
                        <a:cubicBezTo>
                          <a:pt x="48" y="76"/>
                          <a:pt x="51" y="83"/>
                          <a:pt x="53" y="91"/>
                        </a:cubicBezTo>
                        <a:cubicBezTo>
                          <a:pt x="55" y="99"/>
                          <a:pt x="57" y="107"/>
                          <a:pt x="58" y="115"/>
                        </a:cubicBezTo>
                        <a:cubicBezTo>
                          <a:pt x="59" y="119"/>
                          <a:pt x="60" y="123"/>
                          <a:pt x="61" y="127"/>
                        </a:cubicBezTo>
                        <a:cubicBezTo>
                          <a:pt x="62" y="130"/>
                          <a:pt x="63" y="134"/>
                          <a:pt x="64" y="138"/>
                        </a:cubicBezTo>
                        <a:cubicBezTo>
                          <a:pt x="67" y="146"/>
                          <a:pt x="69" y="153"/>
                          <a:pt x="71" y="161"/>
                        </a:cubicBezTo>
                        <a:cubicBezTo>
                          <a:pt x="76" y="175"/>
                          <a:pt x="80" y="189"/>
                          <a:pt x="84" y="200"/>
                        </a:cubicBezTo>
                        <a:cubicBezTo>
                          <a:pt x="88" y="212"/>
                          <a:pt x="91" y="221"/>
                          <a:pt x="93" y="228"/>
                        </a:cubicBezTo>
                        <a:cubicBezTo>
                          <a:pt x="96" y="235"/>
                          <a:pt x="97" y="239"/>
                          <a:pt x="97" y="239"/>
                        </a:cubicBezTo>
                        <a:cubicBezTo>
                          <a:pt x="97" y="239"/>
                          <a:pt x="97" y="239"/>
                          <a:pt x="97" y="239"/>
                        </a:cubicBezTo>
                        <a:cubicBezTo>
                          <a:pt x="97" y="239"/>
                          <a:pt x="95" y="235"/>
                          <a:pt x="92" y="229"/>
                        </a:cubicBezTo>
                        <a:cubicBezTo>
                          <a:pt x="89" y="222"/>
                          <a:pt x="85" y="213"/>
                          <a:pt x="81" y="201"/>
                        </a:cubicBezTo>
                        <a:cubicBezTo>
                          <a:pt x="79" y="196"/>
                          <a:pt x="76" y="189"/>
                          <a:pt x="74" y="183"/>
                        </a:cubicBezTo>
                        <a:cubicBezTo>
                          <a:pt x="72" y="176"/>
                          <a:pt x="69" y="169"/>
                          <a:pt x="67" y="162"/>
                        </a:cubicBezTo>
                        <a:cubicBezTo>
                          <a:pt x="65" y="155"/>
                          <a:pt x="63" y="147"/>
                          <a:pt x="61" y="139"/>
                        </a:cubicBezTo>
                        <a:cubicBezTo>
                          <a:pt x="60" y="135"/>
                          <a:pt x="59" y="131"/>
                          <a:pt x="58" y="127"/>
                        </a:cubicBezTo>
                        <a:cubicBezTo>
                          <a:pt x="57" y="123"/>
                          <a:pt x="56" y="119"/>
                          <a:pt x="55" y="115"/>
                        </a:cubicBezTo>
                        <a:cubicBezTo>
                          <a:pt x="54" y="107"/>
                          <a:pt x="52" y="99"/>
                          <a:pt x="50" y="92"/>
                        </a:cubicBezTo>
                        <a:cubicBezTo>
                          <a:pt x="48" y="84"/>
                          <a:pt x="46" y="76"/>
                          <a:pt x="43" y="69"/>
                        </a:cubicBezTo>
                        <a:cubicBezTo>
                          <a:pt x="37" y="55"/>
                          <a:pt x="31" y="43"/>
                          <a:pt x="24" y="33"/>
                        </a:cubicBezTo>
                        <a:cubicBezTo>
                          <a:pt x="18" y="22"/>
                          <a:pt x="12" y="14"/>
                          <a:pt x="7" y="8"/>
                        </a:cubicBezTo>
                        <a:cubicBezTo>
                          <a:pt x="3" y="3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2" name="Google Shape;3542;p35"/>
                  <p:cNvSpPr/>
                  <p:nvPr/>
                </p:nvSpPr>
                <p:spPr>
                  <a:xfrm>
                    <a:off x="2664904" y="2340823"/>
                    <a:ext cx="1244600" cy="4079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" h="96" extrusionOk="0">
                        <a:moveTo>
                          <a:pt x="0" y="95"/>
                        </a:moveTo>
                        <a:cubicBezTo>
                          <a:pt x="0" y="95"/>
                          <a:pt x="4" y="92"/>
                          <a:pt x="11" y="87"/>
                        </a:cubicBezTo>
                        <a:cubicBezTo>
                          <a:pt x="14" y="85"/>
                          <a:pt x="18" y="82"/>
                          <a:pt x="23" y="79"/>
                        </a:cubicBezTo>
                        <a:cubicBezTo>
                          <a:pt x="28" y="75"/>
                          <a:pt x="34" y="72"/>
                          <a:pt x="40" y="68"/>
                        </a:cubicBezTo>
                        <a:cubicBezTo>
                          <a:pt x="46" y="64"/>
                          <a:pt x="53" y="61"/>
                          <a:pt x="61" y="57"/>
                        </a:cubicBezTo>
                        <a:cubicBezTo>
                          <a:pt x="64" y="55"/>
                          <a:pt x="68" y="53"/>
                          <a:pt x="72" y="51"/>
                        </a:cubicBezTo>
                        <a:cubicBezTo>
                          <a:pt x="76" y="49"/>
                          <a:pt x="80" y="47"/>
                          <a:pt x="84" y="45"/>
                        </a:cubicBezTo>
                        <a:cubicBezTo>
                          <a:pt x="89" y="43"/>
                          <a:pt x="93" y="41"/>
                          <a:pt x="97" y="40"/>
                        </a:cubicBezTo>
                        <a:cubicBezTo>
                          <a:pt x="102" y="38"/>
                          <a:pt x="106" y="36"/>
                          <a:pt x="111" y="35"/>
                        </a:cubicBezTo>
                        <a:cubicBezTo>
                          <a:pt x="120" y="31"/>
                          <a:pt x="129" y="28"/>
                          <a:pt x="138" y="26"/>
                        </a:cubicBezTo>
                        <a:cubicBezTo>
                          <a:pt x="148" y="23"/>
                          <a:pt x="157" y="21"/>
                          <a:pt x="167" y="19"/>
                        </a:cubicBezTo>
                        <a:cubicBezTo>
                          <a:pt x="176" y="16"/>
                          <a:pt x="185" y="15"/>
                          <a:pt x="194" y="13"/>
                        </a:cubicBezTo>
                        <a:cubicBezTo>
                          <a:pt x="203" y="11"/>
                          <a:pt x="212" y="10"/>
                          <a:pt x="220" y="8"/>
                        </a:cubicBezTo>
                        <a:cubicBezTo>
                          <a:pt x="228" y="7"/>
                          <a:pt x="236" y="6"/>
                          <a:pt x="243" y="5"/>
                        </a:cubicBezTo>
                        <a:cubicBezTo>
                          <a:pt x="272" y="1"/>
                          <a:pt x="292" y="0"/>
                          <a:pt x="292" y="0"/>
                        </a:cubicBezTo>
                        <a:cubicBezTo>
                          <a:pt x="292" y="0"/>
                          <a:pt x="292" y="0"/>
                          <a:pt x="292" y="0"/>
                        </a:cubicBezTo>
                        <a:cubicBezTo>
                          <a:pt x="292" y="0"/>
                          <a:pt x="292" y="1"/>
                          <a:pt x="292" y="1"/>
                        </a:cubicBezTo>
                        <a:cubicBezTo>
                          <a:pt x="292" y="1"/>
                          <a:pt x="272" y="2"/>
                          <a:pt x="244" y="6"/>
                        </a:cubicBezTo>
                        <a:cubicBezTo>
                          <a:pt x="236" y="8"/>
                          <a:pt x="229" y="9"/>
                          <a:pt x="220" y="10"/>
                        </a:cubicBezTo>
                        <a:cubicBezTo>
                          <a:pt x="212" y="12"/>
                          <a:pt x="203" y="13"/>
                          <a:pt x="195" y="15"/>
                        </a:cubicBezTo>
                        <a:cubicBezTo>
                          <a:pt x="186" y="17"/>
                          <a:pt x="176" y="19"/>
                          <a:pt x="167" y="21"/>
                        </a:cubicBezTo>
                        <a:cubicBezTo>
                          <a:pt x="158" y="24"/>
                          <a:pt x="149" y="26"/>
                          <a:pt x="139" y="29"/>
                        </a:cubicBezTo>
                        <a:cubicBezTo>
                          <a:pt x="130" y="32"/>
                          <a:pt x="121" y="35"/>
                          <a:pt x="112" y="38"/>
                        </a:cubicBezTo>
                        <a:cubicBezTo>
                          <a:pt x="108" y="40"/>
                          <a:pt x="103" y="42"/>
                          <a:pt x="99" y="43"/>
                        </a:cubicBezTo>
                        <a:cubicBezTo>
                          <a:pt x="95" y="45"/>
                          <a:pt x="90" y="47"/>
                          <a:pt x="86" y="49"/>
                        </a:cubicBezTo>
                        <a:cubicBezTo>
                          <a:pt x="78" y="53"/>
                          <a:pt x="70" y="56"/>
                          <a:pt x="63" y="60"/>
                        </a:cubicBezTo>
                        <a:cubicBezTo>
                          <a:pt x="55" y="64"/>
                          <a:pt x="48" y="67"/>
                          <a:pt x="42" y="71"/>
                        </a:cubicBezTo>
                        <a:cubicBezTo>
                          <a:pt x="16" y="85"/>
                          <a:pt x="0" y="96"/>
                          <a:pt x="0" y="96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0" y="96"/>
                          <a:pt x="0" y="95"/>
                          <a:pt x="0" y="95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3" name="Google Shape;3543;p35"/>
                  <p:cNvSpPr/>
                  <p:nvPr/>
                </p:nvSpPr>
                <p:spPr>
                  <a:xfrm>
                    <a:off x="2310892" y="1064473"/>
                    <a:ext cx="946150" cy="2463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" h="579" extrusionOk="0">
                        <a:moveTo>
                          <a:pt x="0" y="579"/>
                        </a:moveTo>
                        <a:cubicBezTo>
                          <a:pt x="0" y="579"/>
                          <a:pt x="1" y="577"/>
                          <a:pt x="3" y="573"/>
                        </a:cubicBezTo>
                        <a:cubicBezTo>
                          <a:pt x="4" y="569"/>
                          <a:pt x="7" y="562"/>
                          <a:pt x="10" y="554"/>
                        </a:cubicBezTo>
                        <a:cubicBezTo>
                          <a:pt x="13" y="546"/>
                          <a:pt x="17" y="537"/>
                          <a:pt x="21" y="526"/>
                        </a:cubicBezTo>
                        <a:cubicBezTo>
                          <a:pt x="26" y="515"/>
                          <a:pt x="31" y="503"/>
                          <a:pt x="37" y="489"/>
                        </a:cubicBezTo>
                        <a:cubicBezTo>
                          <a:pt x="43" y="476"/>
                          <a:pt x="49" y="461"/>
                          <a:pt x="56" y="446"/>
                        </a:cubicBezTo>
                        <a:cubicBezTo>
                          <a:pt x="62" y="431"/>
                          <a:pt x="70" y="415"/>
                          <a:pt x="78" y="398"/>
                        </a:cubicBezTo>
                        <a:cubicBezTo>
                          <a:pt x="85" y="382"/>
                          <a:pt x="93" y="365"/>
                          <a:pt x="102" y="348"/>
                        </a:cubicBezTo>
                        <a:cubicBezTo>
                          <a:pt x="106" y="339"/>
                          <a:pt x="110" y="330"/>
                          <a:pt x="114" y="322"/>
                        </a:cubicBezTo>
                        <a:cubicBezTo>
                          <a:pt x="118" y="313"/>
                          <a:pt x="122" y="304"/>
                          <a:pt x="126" y="295"/>
                        </a:cubicBezTo>
                        <a:cubicBezTo>
                          <a:pt x="130" y="286"/>
                          <a:pt x="134" y="277"/>
                          <a:pt x="137" y="268"/>
                        </a:cubicBezTo>
                        <a:cubicBezTo>
                          <a:pt x="141" y="259"/>
                          <a:pt x="145" y="250"/>
                          <a:pt x="148" y="242"/>
                        </a:cubicBezTo>
                        <a:cubicBezTo>
                          <a:pt x="151" y="233"/>
                          <a:pt x="155" y="224"/>
                          <a:pt x="158" y="215"/>
                        </a:cubicBezTo>
                        <a:cubicBezTo>
                          <a:pt x="161" y="206"/>
                          <a:pt x="164" y="198"/>
                          <a:pt x="167" y="189"/>
                        </a:cubicBezTo>
                        <a:cubicBezTo>
                          <a:pt x="170" y="180"/>
                          <a:pt x="173" y="172"/>
                          <a:pt x="176" y="164"/>
                        </a:cubicBezTo>
                        <a:cubicBezTo>
                          <a:pt x="178" y="155"/>
                          <a:pt x="181" y="147"/>
                          <a:pt x="183" y="139"/>
                        </a:cubicBezTo>
                        <a:cubicBezTo>
                          <a:pt x="188" y="123"/>
                          <a:pt x="192" y="108"/>
                          <a:pt x="196" y="94"/>
                        </a:cubicBezTo>
                        <a:cubicBezTo>
                          <a:pt x="200" y="80"/>
                          <a:pt x="204" y="67"/>
                          <a:pt x="207" y="56"/>
                        </a:cubicBezTo>
                        <a:cubicBezTo>
                          <a:pt x="210" y="44"/>
                          <a:pt x="213" y="34"/>
                          <a:pt x="215" y="26"/>
                        </a:cubicBezTo>
                        <a:cubicBezTo>
                          <a:pt x="220" y="9"/>
                          <a:pt x="222" y="0"/>
                          <a:pt x="222" y="0"/>
                        </a:cubicBezTo>
                        <a:cubicBezTo>
                          <a:pt x="222" y="0"/>
                          <a:pt x="222" y="0"/>
                          <a:pt x="222" y="0"/>
                        </a:cubicBezTo>
                        <a:cubicBezTo>
                          <a:pt x="222" y="0"/>
                          <a:pt x="220" y="10"/>
                          <a:pt x="216" y="26"/>
                        </a:cubicBezTo>
                        <a:cubicBezTo>
                          <a:pt x="214" y="34"/>
                          <a:pt x="211" y="44"/>
                          <a:pt x="208" y="56"/>
                        </a:cubicBezTo>
                        <a:cubicBezTo>
                          <a:pt x="205" y="67"/>
                          <a:pt x="201" y="80"/>
                          <a:pt x="198" y="94"/>
                        </a:cubicBezTo>
                        <a:cubicBezTo>
                          <a:pt x="194" y="108"/>
                          <a:pt x="189" y="123"/>
                          <a:pt x="185" y="139"/>
                        </a:cubicBezTo>
                        <a:cubicBezTo>
                          <a:pt x="183" y="147"/>
                          <a:pt x="180" y="156"/>
                          <a:pt x="178" y="164"/>
                        </a:cubicBezTo>
                        <a:cubicBezTo>
                          <a:pt x="175" y="172"/>
                          <a:pt x="172" y="181"/>
                          <a:pt x="169" y="190"/>
                        </a:cubicBezTo>
                        <a:cubicBezTo>
                          <a:pt x="167" y="198"/>
                          <a:pt x="164" y="207"/>
                          <a:pt x="161" y="216"/>
                        </a:cubicBezTo>
                        <a:cubicBezTo>
                          <a:pt x="157" y="225"/>
                          <a:pt x="154" y="234"/>
                          <a:pt x="151" y="243"/>
                        </a:cubicBezTo>
                        <a:cubicBezTo>
                          <a:pt x="147" y="252"/>
                          <a:pt x="144" y="261"/>
                          <a:pt x="140" y="270"/>
                        </a:cubicBezTo>
                        <a:cubicBezTo>
                          <a:pt x="136" y="278"/>
                          <a:pt x="133" y="287"/>
                          <a:pt x="129" y="296"/>
                        </a:cubicBezTo>
                        <a:cubicBezTo>
                          <a:pt x="125" y="305"/>
                          <a:pt x="121" y="314"/>
                          <a:pt x="117" y="323"/>
                        </a:cubicBezTo>
                        <a:cubicBezTo>
                          <a:pt x="113" y="332"/>
                          <a:pt x="109" y="341"/>
                          <a:pt x="105" y="349"/>
                        </a:cubicBezTo>
                        <a:cubicBezTo>
                          <a:pt x="97" y="367"/>
                          <a:pt x="89" y="384"/>
                          <a:pt x="81" y="400"/>
                        </a:cubicBezTo>
                        <a:cubicBezTo>
                          <a:pt x="74" y="417"/>
                          <a:pt x="66" y="433"/>
                          <a:pt x="59" y="448"/>
                        </a:cubicBezTo>
                        <a:cubicBezTo>
                          <a:pt x="52" y="463"/>
                          <a:pt x="45" y="477"/>
                          <a:pt x="39" y="491"/>
                        </a:cubicBezTo>
                        <a:cubicBezTo>
                          <a:pt x="34" y="504"/>
                          <a:pt x="28" y="516"/>
                          <a:pt x="23" y="527"/>
                        </a:cubicBezTo>
                        <a:cubicBezTo>
                          <a:pt x="19" y="538"/>
                          <a:pt x="14" y="547"/>
                          <a:pt x="11" y="555"/>
                        </a:cubicBezTo>
                        <a:cubicBezTo>
                          <a:pt x="8" y="563"/>
                          <a:pt x="5" y="569"/>
                          <a:pt x="3" y="573"/>
                        </a:cubicBezTo>
                        <a:cubicBezTo>
                          <a:pt x="1" y="577"/>
                          <a:pt x="0" y="579"/>
                          <a:pt x="0" y="579"/>
                        </a:cubicBezTo>
                        <a:close/>
                      </a:path>
                    </a:pathLst>
                  </a:custGeom>
                  <a:solidFill>
                    <a:srgbClr val="00683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3544" name="Google Shape;3544;p35"/>
                <p:cNvGrpSpPr/>
                <p:nvPr/>
              </p:nvGrpSpPr>
              <p:grpSpPr>
                <a:xfrm rot="590064">
                  <a:off x="2297188" y="-356063"/>
                  <a:ext cx="992182" cy="1250944"/>
                  <a:chOff x="5491163" y="2692400"/>
                  <a:chExt cx="992188" cy="1250951"/>
                </a:xfrm>
              </p:grpSpPr>
              <p:sp>
                <p:nvSpPr>
                  <p:cNvPr id="3545" name="Google Shape;3545;p35"/>
                  <p:cNvSpPr/>
                  <p:nvPr/>
                </p:nvSpPr>
                <p:spPr>
                  <a:xfrm>
                    <a:off x="5491163" y="2786063"/>
                    <a:ext cx="969963" cy="11572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71" extrusionOk="0">
                        <a:moveTo>
                          <a:pt x="19" y="255"/>
                        </a:moveTo>
                        <a:cubicBezTo>
                          <a:pt x="21" y="265"/>
                          <a:pt x="21" y="265"/>
                          <a:pt x="21" y="265"/>
                        </a:cubicBezTo>
                        <a:cubicBezTo>
                          <a:pt x="21" y="265"/>
                          <a:pt x="26" y="244"/>
                          <a:pt x="45" y="237"/>
                        </a:cubicBezTo>
                        <a:cubicBezTo>
                          <a:pt x="63" y="229"/>
                          <a:pt x="69" y="240"/>
                          <a:pt x="69" y="240"/>
                        </a:cubicBezTo>
                        <a:cubicBezTo>
                          <a:pt x="100" y="213"/>
                          <a:pt x="100" y="213"/>
                          <a:pt x="100" y="213"/>
                        </a:cubicBezTo>
                        <a:cubicBezTo>
                          <a:pt x="100" y="213"/>
                          <a:pt x="105" y="215"/>
                          <a:pt x="106" y="219"/>
                        </a:cubicBezTo>
                        <a:cubicBezTo>
                          <a:pt x="108" y="222"/>
                          <a:pt x="109" y="225"/>
                          <a:pt x="109" y="225"/>
                        </a:cubicBezTo>
                        <a:cubicBezTo>
                          <a:pt x="109" y="225"/>
                          <a:pt x="118" y="208"/>
                          <a:pt x="125" y="206"/>
                        </a:cubicBezTo>
                        <a:cubicBezTo>
                          <a:pt x="132" y="204"/>
                          <a:pt x="140" y="215"/>
                          <a:pt x="140" y="215"/>
                        </a:cubicBezTo>
                        <a:cubicBezTo>
                          <a:pt x="140" y="215"/>
                          <a:pt x="159" y="186"/>
                          <a:pt x="168" y="186"/>
                        </a:cubicBezTo>
                        <a:cubicBezTo>
                          <a:pt x="177" y="186"/>
                          <a:pt x="177" y="195"/>
                          <a:pt x="177" y="195"/>
                        </a:cubicBezTo>
                        <a:cubicBezTo>
                          <a:pt x="177" y="195"/>
                          <a:pt x="189" y="173"/>
                          <a:pt x="196" y="172"/>
                        </a:cubicBezTo>
                        <a:cubicBezTo>
                          <a:pt x="204" y="170"/>
                          <a:pt x="205" y="173"/>
                          <a:pt x="205" y="173"/>
                        </a:cubicBezTo>
                        <a:cubicBezTo>
                          <a:pt x="205" y="173"/>
                          <a:pt x="210" y="152"/>
                          <a:pt x="215" y="147"/>
                        </a:cubicBezTo>
                        <a:cubicBezTo>
                          <a:pt x="220" y="142"/>
                          <a:pt x="225" y="148"/>
                          <a:pt x="225" y="148"/>
                        </a:cubicBezTo>
                        <a:cubicBezTo>
                          <a:pt x="225" y="148"/>
                          <a:pt x="225" y="130"/>
                          <a:pt x="223" y="125"/>
                        </a:cubicBezTo>
                        <a:cubicBezTo>
                          <a:pt x="221" y="119"/>
                          <a:pt x="227" y="115"/>
                          <a:pt x="227" y="115"/>
                        </a:cubicBezTo>
                        <a:cubicBezTo>
                          <a:pt x="227" y="115"/>
                          <a:pt x="224" y="103"/>
                          <a:pt x="220" y="85"/>
                        </a:cubicBezTo>
                        <a:cubicBezTo>
                          <a:pt x="216" y="66"/>
                          <a:pt x="204" y="44"/>
                          <a:pt x="213" y="44"/>
                        </a:cubicBezTo>
                        <a:cubicBezTo>
                          <a:pt x="223" y="45"/>
                          <a:pt x="218" y="45"/>
                          <a:pt x="218" y="45"/>
                        </a:cubicBezTo>
                        <a:cubicBezTo>
                          <a:pt x="218" y="45"/>
                          <a:pt x="211" y="34"/>
                          <a:pt x="211" y="29"/>
                        </a:cubicBezTo>
                        <a:cubicBezTo>
                          <a:pt x="211" y="24"/>
                          <a:pt x="215" y="0"/>
                          <a:pt x="215" y="0"/>
                        </a:cubicBezTo>
                        <a:cubicBezTo>
                          <a:pt x="215" y="0"/>
                          <a:pt x="197" y="18"/>
                          <a:pt x="191" y="17"/>
                        </a:cubicBezTo>
                        <a:cubicBezTo>
                          <a:pt x="184" y="16"/>
                          <a:pt x="183" y="15"/>
                          <a:pt x="183" y="15"/>
                        </a:cubicBezTo>
                        <a:cubicBezTo>
                          <a:pt x="182" y="19"/>
                          <a:pt x="182" y="19"/>
                          <a:pt x="182" y="19"/>
                        </a:cubicBezTo>
                        <a:cubicBezTo>
                          <a:pt x="182" y="19"/>
                          <a:pt x="166" y="16"/>
                          <a:pt x="157" y="11"/>
                        </a:cubicBezTo>
                        <a:cubicBezTo>
                          <a:pt x="148" y="5"/>
                          <a:pt x="142" y="3"/>
                          <a:pt x="142" y="3"/>
                        </a:cubicBezTo>
                        <a:cubicBezTo>
                          <a:pt x="140" y="12"/>
                          <a:pt x="140" y="12"/>
                          <a:pt x="140" y="12"/>
                        </a:cubicBezTo>
                        <a:cubicBezTo>
                          <a:pt x="118" y="1"/>
                          <a:pt x="118" y="1"/>
                          <a:pt x="118" y="1"/>
                        </a:cubicBezTo>
                        <a:cubicBezTo>
                          <a:pt x="117" y="9"/>
                          <a:pt x="117" y="9"/>
                          <a:pt x="117" y="9"/>
                        </a:cubicBezTo>
                        <a:cubicBezTo>
                          <a:pt x="117" y="9"/>
                          <a:pt x="102" y="5"/>
                          <a:pt x="98" y="3"/>
                        </a:cubicBezTo>
                        <a:cubicBezTo>
                          <a:pt x="93" y="2"/>
                          <a:pt x="88" y="1"/>
                          <a:pt x="88" y="1"/>
                        </a:cubicBezTo>
                        <a:cubicBezTo>
                          <a:pt x="91" y="13"/>
                          <a:pt x="91" y="13"/>
                          <a:pt x="91" y="13"/>
                        </a:cubicBezTo>
                        <a:cubicBezTo>
                          <a:pt x="91" y="13"/>
                          <a:pt x="85" y="13"/>
                          <a:pt x="79" y="15"/>
                        </a:cubicBezTo>
                        <a:cubicBezTo>
                          <a:pt x="72" y="18"/>
                          <a:pt x="70" y="34"/>
                          <a:pt x="70" y="34"/>
                        </a:cubicBezTo>
                        <a:cubicBezTo>
                          <a:pt x="70" y="34"/>
                          <a:pt x="56" y="37"/>
                          <a:pt x="54" y="40"/>
                        </a:cubicBezTo>
                        <a:cubicBezTo>
                          <a:pt x="52" y="42"/>
                          <a:pt x="50" y="45"/>
                          <a:pt x="50" y="45"/>
                        </a:cubicBezTo>
                        <a:cubicBezTo>
                          <a:pt x="55" y="49"/>
                          <a:pt x="55" y="49"/>
                          <a:pt x="55" y="49"/>
                        </a:cubicBezTo>
                        <a:cubicBezTo>
                          <a:pt x="45" y="60"/>
                          <a:pt x="45" y="60"/>
                          <a:pt x="45" y="60"/>
                        </a:cubicBezTo>
                        <a:cubicBezTo>
                          <a:pt x="58" y="61"/>
                          <a:pt x="58" y="61"/>
                          <a:pt x="58" y="61"/>
                        </a:cubicBezTo>
                        <a:cubicBezTo>
                          <a:pt x="58" y="61"/>
                          <a:pt x="49" y="64"/>
                          <a:pt x="42" y="80"/>
                        </a:cubicBezTo>
                        <a:cubicBezTo>
                          <a:pt x="35" y="96"/>
                          <a:pt x="33" y="101"/>
                          <a:pt x="33" y="101"/>
                        </a:cubicBezTo>
                        <a:cubicBezTo>
                          <a:pt x="42" y="99"/>
                          <a:pt x="42" y="99"/>
                          <a:pt x="42" y="99"/>
                        </a:cubicBezTo>
                        <a:cubicBezTo>
                          <a:pt x="42" y="99"/>
                          <a:pt x="39" y="105"/>
                          <a:pt x="36" y="117"/>
                        </a:cubicBezTo>
                        <a:cubicBezTo>
                          <a:pt x="32" y="129"/>
                          <a:pt x="29" y="134"/>
                          <a:pt x="29" y="134"/>
                        </a:cubicBezTo>
                        <a:cubicBezTo>
                          <a:pt x="41" y="131"/>
                          <a:pt x="41" y="131"/>
                          <a:pt x="41" y="131"/>
                        </a:cubicBezTo>
                        <a:cubicBezTo>
                          <a:pt x="41" y="131"/>
                          <a:pt x="35" y="148"/>
                          <a:pt x="37" y="152"/>
                        </a:cubicBezTo>
                        <a:cubicBezTo>
                          <a:pt x="40" y="156"/>
                          <a:pt x="45" y="157"/>
                          <a:pt x="43" y="165"/>
                        </a:cubicBezTo>
                        <a:cubicBezTo>
                          <a:pt x="40" y="172"/>
                          <a:pt x="28" y="197"/>
                          <a:pt x="28" y="197"/>
                        </a:cubicBezTo>
                        <a:cubicBezTo>
                          <a:pt x="34" y="198"/>
                          <a:pt x="34" y="198"/>
                          <a:pt x="34" y="198"/>
                        </a:cubicBezTo>
                        <a:cubicBezTo>
                          <a:pt x="34" y="198"/>
                          <a:pt x="35" y="209"/>
                          <a:pt x="28" y="218"/>
                        </a:cubicBezTo>
                        <a:cubicBezTo>
                          <a:pt x="21" y="227"/>
                          <a:pt x="18" y="232"/>
                          <a:pt x="18" y="232"/>
                        </a:cubicBezTo>
                        <a:cubicBezTo>
                          <a:pt x="21" y="236"/>
                          <a:pt x="21" y="236"/>
                          <a:pt x="21" y="236"/>
                        </a:cubicBezTo>
                        <a:cubicBezTo>
                          <a:pt x="21" y="236"/>
                          <a:pt x="17" y="241"/>
                          <a:pt x="11" y="250"/>
                        </a:cubicBezTo>
                        <a:cubicBezTo>
                          <a:pt x="6" y="259"/>
                          <a:pt x="0" y="271"/>
                          <a:pt x="0" y="271"/>
                        </a:cubicBezTo>
                        <a:cubicBezTo>
                          <a:pt x="19" y="255"/>
                          <a:pt x="19" y="255"/>
                          <a:pt x="19" y="255"/>
                        </a:cubicBezTo>
                      </a:path>
                    </a:pathLst>
                  </a:custGeom>
                  <a:solidFill>
                    <a:srgbClr val="A7CC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6" name="Google Shape;3546;p35"/>
                  <p:cNvSpPr/>
                  <p:nvPr/>
                </p:nvSpPr>
                <p:spPr>
                  <a:xfrm>
                    <a:off x="5491163" y="2795588"/>
                    <a:ext cx="969963" cy="114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7" h="269" extrusionOk="0">
                        <a:moveTo>
                          <a:pt x="215" y="0"/>
                        </a:moveTo>
                        <a:cubicBezTo>
                          <a:pt x="192" y="31"/>
                          <a:pt x="123" y="127"/>
                          <a:pt x="86" y="171"/>
                        </a:cubicBezTo>
                        <a:cubicBezTo>
                          <a:pt x="55" y="210"/>
                          <a:pt x="19" y="248"/>
                          <a:pt x="2" y="266"/>
                        </a:cubicBezTo>
                        <a:cubicBezTo>
                          <a:pt x="1" y="268"/>
                          <a:pt x="0" y="269"/>
                          <a:pt x="0" y="269"/>
                        </a:cubicBezTo>
                        <a:cubicBezTo>
                          <a:pt x="19" y="253"/>
                          <a:pt x="19" y="253"/>
                          <a:pt x="19" y="253"/>
                        </a:cubicBezTo>
                        <a:cubicBezTo>
                          <a:pt x="21" y="263"/>
                          <a:pt x="21" y="263"/>
                          <a:pt x="21" y="263"/>
                        </a:cubicBezTo>
                        <a:cubicBezTo>
                          <a:pt x="21" y="263"/>
                          <a:pt x="26" y="242"/>
                          <a:pt x="45" y="235"/>
                        </a:cubicBezTo>
                        <a:cubicBezTo>
                          <a:pt x="49" y="233"/>
                          <a:pt x="53" y="232"/>
                          <a:pt x="56" y="232"/>
                        </a:cubicBezTo>
                        <a:cubicBezTo>
                          <a:pt x="66" y="232"/>
                          <a:pt x="69" y="238"/>
                          <a:pt x="69" y="238"/>
                        </a:cubicBezTo>
                        <a:cubicBezTo>
                          <a:pt x="100" y="211"/>
                          <a:pt x="100" y="211"/>
                          <a:pt x="100" y="211"/>
                        </a:cubicBezTo>
                        <a:cubicBezTo>
                          <a:pt x="100" y="211"/>
                          <a:pt x="105" y="213"/>
                          <a:pt x="106" y="217"/>
                        </a:cubicBezTo>
                        <a:cubicBezTo>
                          <a:pt x="108" y="220"/>
                          <a:pt x="109" y="223"/>
                          <a:pt x="109" y="223"/>
                        </a:cubicBezTo>
                        <a:cubicBezTo>
                          <a:pt x="109" y="223"/>
                          <a:pt x="118" y="206"/>
                          <a:pt x="125" y="204"/>
                        </a:cubicBezTo>
                        <a:cubicBezTo>
                          <a:pt x="125" y="204"/>
                          <a:pt x="126" y="204"/>
                          <a:pt x="127" y="204"/>
                        </a:cubicBezTo>
                        <a:cubicBezTo>
                          <a:pt x="133" y="204"/>
                          <a:pt x="140" y="213"/>
                          <a:pt x="140" y="213"/>
                        </a:cubicBezTo>
                        <a:cubicBezTo>
                          <a:pt x="140" y="213"/>
                          <a:pt x="159" y="184"/>
                          <a:pt x="168" y="184"/>
                        </a:cubicBezTo>
                        <a:cubicBezTo>
                          <a:pt x="168" y="184"/>
                          <a:pt x="168" y="184"/>
                          <a:pt x="168" y="184"/>
                        </a:cubicBezTo>
                        <a:cubicBezTo>
                          <a:pt x="176" y="184"/>
                          <a:pt x="177" y="192"/>
                          <a:pt x="177" y="193"/>
                        </a:cubicBezTo>
                        <a:cubicBezTo>
                          <a:pt x="177" y="193"/>
                          <a:pt x="177" y="193"/>
                          <a:pt x="177" y="193"/>
                        </a:cubicBezTo>
                        <a:cubicBezTo>
                          <a:pt x="177" y="193"/>
                          <a:pt x="189" y="171"/>
                          <a:pt x="196" y="170"/>
                        </a:cubicBezTo>
                        <a:cubicBezTo>
                          <a:pt x="198" y="169"/>
                          <a:pt x="199" y="169"/>
                          <a:pt x="200" y="169"/>
                        </a:cubicBezTo>
                        <a:cubicBezTo>
                          <a:pt x="204" y="169"/>
                          <a:pt x="205" y="171"/>
                          <a:pt x="205" y="171"/>
                        </a:cubicBezTo>
                        <a:cubicBezTo>
                          <a:pt x="205" y="171"/>
                          <a:pt x="210" y="150"/>
                          <a:pt x="215" y="145"/>
                        </a:cubicBezTo>
                        <a:cubicBezTo>
                          <a:pt x="216" y="143"/>
                          <a:pt x="217" y="143"/>
                          <a:pt x="219" y="143"/>
                        </a:cubicBezTo>
                        <a:cubicBezTo>
                          <a:pt x="222" y="143"/>
                          <a:pt x="225" y="146"/>
                          <a:pt x="225" y="146"/>
                        </a:cubicBezTo>
                        <a:cubicBezTo>
                          <a:pt x="225" y="146"/>
                          <a:pt x="225" y="144"/>
                          <a:pt x="225" y="140"/>
                        </a:cubicBezTo>
                        <a:cubicBezTo>
                          <a:pt x="225" y="134"/>
                          <a:pt x="224" y="126"/>
                          <a:pt x="223" y="123"/>
                        </a:cubicBezTo>
                        <a:cubicBezTo>
                          <a:pt x="223" y="122"/>
                          <a:pt x="223" y="121"/>
                          <a:pt x="223" y="120"/>
                        </a:cubicBezTo>
                        <a:cubicBezTo>
                          <a:pt x="223" y="116"/>
                          <a:pt x="227" y="113"/>
                          <a:pt x="227" y="113"/>
                        </a:cubicBezTo>
                        <a:cubicBezTo>
                          <a:pt x="227" y="113"/>
                          <a:pt x="224" y="101"/>
                          <a:pt x="220" y="83"/>
                        </a:cubicBezTo>
                        <a:cubicBezTo>
                          <a:pt x="217" y="69"/>
                          <a:pt x="210" y="54"/>
                          <a:pt x="210" y="46"/>
                        </a:cubicBezTo>
                        <a:cubicBezTo>
                          <a:pt x="210" y="44"/>
                          <a:pt x="210" y="42"/>
                          <a:pt x="213" y="42"/>
                        </a:cubicBezTo>
                        <a:cubicBezTo>
                          <a:pt x="213" y="42"/>
                          <a:pt x="213" y="42"/>
                          <a:pt x="213" y="42"/>
                        </a:cubicBezTo>
                        <a:cubicBezTo>
                          <a:pt x="215" y="43"/>
                          <a:pt x="217" y="43"/>
                          <a:pt x="217" y="43"/>
                        </a:cubicBezTo>
                        <a:cubicBezTo>
                          <a:pt x="217" y="41"/>
                          <a:pt x="211" y="32"/>
                          <a:pt x="211" y="27"/>
                        </a:cubicBezTo>
                        <a:cubicBezTo>
                          <a:pt x="211" y="27"/>
                          <a:pt x="211" y="27"/>
                          <a:pt x="211" y="27"/>
                        </a:cubicBezTo>
                        <a:cubicBezTo>
                          <a:pt x="211" y="23"/>
                          <a:pt x="214" y="6"/>
                          <a:pt x="215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7" name="Google Shape;3547;p35"/>
                  <p:cNvSpPr/>
                  <p:nvPr/>
                </p:nvSpPr>
                <p:spPr>
                  <a:xfrm>
                    <a:off x="6418263" y="2978150"/>
                    <a:ext cx="9525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" h="120000" extrusionOk="0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0" y="0"/>
                        </a:cubicBezTo>
                      </a:path>
                    </a:pathLst>
                  </a:custGeom>
                  <a:solidFill>
                    <a:srgbClr val="90BA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8" name="Google Shape;3548;p35"/>
                  <p:cNvSpPr/>
                  <p:nvPr/>
                </p:nvSpPr>
                <p:spPr>
                  <a:xfrm>
                    <a:off x="5602288" y="2692400"/>
                    <a:ext cx="881063" cy="1127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6" h="264" extrusionOk="0">
                        <a:moveTo>
                          <a:pt x="0" y="263"/>
                        </a:moveTo>
                        <a:cubicBezTo>
                          <a:pt x="0" y="263"/>
                          <a:pt x="14" y="247"/>
                          <a:pt x="34" y="224"/>
                        </a:cubicBezTo>
                        <a:cubicBezTo>
                          <a:pt x="44" y="212"/>
                          <a:pt x="56" y="198"/>
                          <a:pt x="68" y="183"/>
                        </a:cubicBezTo>
                        <a:cubicBezTo>
                          <a:pt x="75" y="175"/>
                          <a:pt x="81" y="167"/>
                          <a:pt x="88" y="159"/>
                        </a:cubicBezTo>
                        <a:cubicBezTo>
                          <a:pt x="94" y="152"/>
                          <a:pt x="101" y="143"/>
                          <a:pt x="107" y="135"/>
                        </a:cubicBezTo>
                        <a:cubicBezTo>
                          <a:pt x="114" y="127"/>
                          <a:pt x="120" y="119"/>
                          <a:pt x="126" y="110"/>
                        </a:cubicBezTo>
                        <a:cubicBezTo>
                          <a:pt x="132" y="102"/>
                          <a:pt x="138" y="94"/>
                          <a:pt x="143" y="86"/>
                        </a:cubicBezTo>
                        <a:cubicBezTo>
                          <a:pt x="149" y="78"/>
                          <a:pt x="155" y="70"/>
                          <a:pt x="160" y="63"/>
                        </a:cubicBezTo>
                        <a:cubicBezTo>
                          <a:pt x="165" y="55"/>
                          <a:pt x="170" y="49"/>
                          <a:pt x="175" y="42"/>
                        </a:cubicBezTo>
                        <a:cubicBezTo>
                          <a:pt x="193" y="17"/>
                          <a:pt x="205" y="0"/>
                          <a:pt x="205" y="0"/>
                        </a:cubicBezTo>
                        <a:cubicBezTo>
                          <a:pt x="206" y="0"/>
                          <a:pt x="206" y="0"/>
                          <a:pt x="206" y="0"/>
                        </a:cubicBezTo>
                        <a:cubicBezTo>
                          <a:pt x="206" y="0"/>
                          <a:pt x="194" y="18"/>
                          <a:pt x="177" y="44"/>
                        </a:cubicBezTo>
                        <a:cubicBezTo>
                          <a:pt x="173" y="51"/>
                          <a:pt x="168" y="58"/>
                          <a:pt x="163" y="65"/>
                        </a:cubicBezTo>
                        <a:cubicBezTo>
                          <a:pt x="158" y="72"/>
                          <a:pt x="152" y="80"/>
                          <a:pt x="147" y="88"/>
                        </a:cubicBezTo>
                        <a:cubicBezTo>
                          <a:pt x="141" y="96"/>
                          <a:pt x="135" y="104"/>
                          <a:pt x="129" y="113"/>
                        </a:cubicBezTo>
                        <a:cubicBezTo>
                          <a:pt x="128" y="115"/>
                          <a:pt x="126" y="117"/>
                          <a:pt x="125" y="119"/>
                        </a:cubicBezTo>
                        <a:cubicBezTo>
                          <a:pt x="123" y="121"/>
                          <a:pt x="121" y="123"/>
                          <a:pt x="120" y="125"/>
                        </a:cubicBezTo>
                        <a:cubicBezTo>
                          <a:pt x="116" y="129"/>
                          <a:pt x="113" y="133"/>
                          <a:pt x="110" y="137"/>
                        </a:cubicBezTo>
                        <a:cubicBezTo>
                          <a:pt x="103" y="145"/>
                          <a:pt x="97" y="153"/>
                          <a:pt x="90" y="161"/>
                        </a:cubicBezTo>
                        <a:cubicBezTo>
                          <a:pt x="83" y="169"/>
                          <a:pt x="77" y="177"/>
                          <a:pt x="70" y="184"/>
                        </a:cubicBezTo>
                        <a:cubicBezTo>
                          <a:pt x="57" y="199"/>
                          <a:pt x="45" y="213"/>
                          <a:pt x="35" y="225"/>
                        </a:cubicBezTo>
                        <a:cubicBezTo>
                          <a:pt x="14" y="248"/>
                          <a:pt x="0" y="264"/>
                          <a:pt x="0" y="264"/>
                        </a:cubicBezTo>
                        <a:lnTo>
                          <a:pt x="0" y="263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49" name="Google Shape;3549;p35"/>
                  <p:cNvSpPr/>
                  <p:nvPr/>
                </p:nvSpPr>
                <p:spPr>
                  <a:xfrm>
                    <a:off x="6299200" y="2901950"/>
                    <a:ext cx="42863" cy="2936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9" extrusionOk="0">
                        <a:moveTo>
                          <a:pt x="3" y="69"/>
                        </a:moveTo>
                        <a:cubicBezTo>
                          <a:pt x="3" y="69"/>
                          <a:pt x="2" y="64"/>
                          <a:pt x="1" y="58"/>
                        </a:cubicBezTo>
                        <a:cubicBezTo>
                          <a:pt x="1" y="55"/>
                          <a:pt x="0" y="51"/>
                          <a:pt x="0" y="47"/>
                        </a:cubicBezTo>
                        <a:cubicBezTo>
                          <a:pt x="0" y="45"/>
                          <a:pt x="0" y="43"/>
                          <a:pt x="0" y="40"/>
                        </a:cubicBezTo>
                        <a:cubicBezTo>
                          <a:pt x="0" y="39"/>
                          <a:pt x="0" y="38"/>
                          <a:pt x="0" y="37"/>
                        </a:cubicBezTo>
                        <a:cubicBezTo>
                          <a:pt x="0" y="34"/>
                          <a:pt x="0" y="34"/>
                          <a:pt x="0" y="34"/>
                        </a:cubicBezTo>
                        <a:cubicBezTo>
                          <a:pt x="0" y="33"/>
                          <a:pt x="0" y="32"/>
                          <a:pt x="1" y="30"/>
                        </a:cubicBezTo>
                        <a:cubicBezTo>
                          <a:pt x="1" y="29"/>
                          <a:pt x="1" y="28"/>
                          <a:pt x="1" y="27"/>
                        </a:cubicBezTo>
                        <a:cubicBezTo>
                          <a:pt x="2" y="25"/>
                          <a:pt x="2" y="23"/>
                          <a:pt x="3" y="21"/>
                        </a:cubicBezTo>
                        <a:cubicBezTo>
                          <a:pt x="4" y="17"/>
                          <a:pt x="5" y="14"/>
                          <a:pt x="6" y="10"/>
                        </a:cubicBezTo>
                        <a:cubicBezTo>
                          <a:pt x="6" y="9"/>
                          <a:pt x="7" y="7"/>
                          <a:pt x="7" y="6"/>
                        </a:cubicBezTo>
                        <a:cubicBezTo>
                          <a:pt x="8" y="5"/>
                          <a:pt x="8" y="4"/>
                          <a:pt x="9" y="3"/>
                        </a:cubicBezTo>
                        <a:cubicBezTo>
                          <a:pt x="10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2"/>
                          <a:pt x="10" y="3"/>
                        </a:cubicBezTo>
                        <a:cubicBezTo>
                          <a:pt x="10" y="5"/>
                          <a:pt x="9" y="8"/>
                          <a:pt x="9" y="11"/>
                        </a:cubicBezTo>
                        <a:cubicBezTo>
                          <a:pt x="8" y="14"/>
                          <a:pt x="8" y="18"/>
                          <a:pt x="7" y="22"/>
                        </a:cubicBezTo>
                        <a:cubicBezTo>
                          <a:pt x="6" y="24"/>
                          <a:pt x="6" y="26"/>
                          <a:pt x="5" y="28"/>
                        </a:cubicBezTo>
                        <a:cubicBezTo>
                          <a:pt x="5" y="29"/>
                          <a:pt x="4" y="30"/>
                          <a:pt x="4" y="31"/>
                        </a:cubicBezTo>
                        <a:cubicBezTo>
                          <a:pt x="4" y="32"/>
                          <a:pt x="4" y="33"/>
                          <a:pt x="3" y="34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8"/>
                          <a:pt x="3" y="40"/>
                          <a:pt x="3" y="41"/>
                        </a:cubicBezTo>
                        <a:cubicBezTo>
                          <a:pt x="2" y="43"/>
                          <a:pt x="2" y="45"/>
                          <a:pt x="2" y="47"/>
                        </a:cubicBezTo>
                        <a:cubicBezTo>
                          <a:pt x="2" y="51"/>
                          <a:pt x="3" y="55"/>
                          <a:pt x="3" y="58"/>
                        </a:cubicBezTo>
                        <a:cubicBezTo>
                          <a:pt x="3" y="64"/>
                          <a:pt x="4" y="69"/>
                          <a:pt x="4" y="69"/>
                        </a:cubicBezTo>
                        <a:lnTo>
                          <a:pt x="3" y="6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0" name="Google Shape;3550;p35"/>
                  <p:cNvSpPr/>
                  <p:nvPr/>
                </p:nvSpPr>
                <p:spPr>
                  <a:xfrm>
                    <a:off x="6137275" y="3149600"/>
                    <a:ext cx="38100" cy="3413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" h="80" extrusionOk="0">
                        <a:moveTo>
                          <a:pt x="0" y="79"/>
                        </a:moveTo>
                        <a:cubicBezTo>
                          <a:pt x="0" y="79"/>
                          <a:pt x="0" y="78"/>
                          <a:pt x="1" y="76"/>
                        </a:cubicBezTo>
                        <a:cubicBezTo>
                          <a:pt x="1" y="74"/>
                          <a:pt x="1" y="71"/>
                          <a:pt x="2" y="67"/>
                        </a:cubicBezTo>
                        <a:cubicBezTo>
                          <a:pt x="2" y="63"/>
                          <a:pt x="3" y="59"/>
                          <a:pt x="4" y="55"/>
                        </a:cubicBezTo>
                        <a:cubicBezTo>
                          <a:pt x="4" y="52"/>
                          <a:pt x="4" y="50"/>
                          <a:pt x="4" y="47"/>
                        </a:cubicBezTo>
                        <a:cubicBezTo>
                          <a:pt x="4" y="45"/>
                          <a:pt x="4" y="43"/>
                          <a:pt x="5" y="40"/>
                        </a:cubicBezTo>
                        <a:cubicBezTo>
                          <a:pt x="5" y="38"/>
                          <a:pt x="5" y="35"/>
                          <a:pt x="5" y="33"/>
                        </a:cubicBezTo>
                        <a:cubicBezTo>
                          <a:pt x="5" y="30"/>
                          <a:pt x="5" y="28"/>
                          <a:pt x="5" y="26"/>
                        </a:cubicBezTo>
                        <a:cubicBezTo>
                          <a:pt x="5" y="23"/>
                          <a:pt x="5" y="21"/>
                          <a:pt x="5" y="19"/>
                        </a:cubicBezTo>
                        <a:cubicBezTo>
                          <a:pt x="5" y="17"/>
                          <a:pt x="5" y="15"/>
                          <a:pt x="5" y="13"/>
                        </a:cubicBezTo>
                        <a:cubicBezTo>
                          <a:pt x="5" y="9"/>
                          <a:pt x="5" y="6"/>
                          <a:pt x="5" y="4"/>
                        </a:cubicBezTo>
                        <a:cubicBezTo>
                          <a:pt x="6" y="2"/>
                          <a:pt x="6" y="1"/>
                          <a:pt x="6" y="1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2"/>
                          <a:pt x="7" y="4"/>
                        </a:cubicBezTo>
                        <a:cubicBezTo>
                          <a:pt x="7" y="5"/>
                          <a:pt x="7" y="6"/>
                          <a:pt x="8" y="8"/>
                        </a:cubicBezTo>
                        <a:cubicBezTo>
                          <a:pt x="8" y="9"/>
                          <a:pt x="8" y="11"/>
                          <a:pt x="8" y="13"/>
                        </a:cubicBezTo>
                        <a:cubicBezTo>
                          <a:pt x="9" y="17"/>
                          <a:pt x="9" y="21"/>
                          <a:pt x="9" y="26"/>
                        </a:cubicBezTo>
                        <a:cubicBezTo>
                          <a:pt x="9" y="28"/>
                          <a:pt x="9" y="30"/>
                          <a:pt x="8" y="33"/>
                        </a:cubicBezTo>
                        <a:cubicBezTo>
                          <a:pt x="8" y="35"/>
                          <a:pt x="8" y="38"/>
                          <a:pt x="8" y="40"/>
                        </a:cubicBezTo>
                        <a:cubicBezTo>
                          <a:pt x="7" y="43"/>
                          <a:pt x="7" y="45"/>
                          <a:pt x="7" y="48"/>
                        </a:cubicBezTo>
                        <a:cubicBezTo>
                          <a:pt x="6" y="50"/>
                          <a:pt x="6" y="53"/>
                          <a:pt x="6" y="55"/>
                        </a:cubicBezTo>
                        <a:cubicBezTo>
                          <a:pt x="5" y="59"/>
                          <a:pt x="4" y="64"/>
                          <a:pt x="3" y="67"/>
                        </a:cubicBezTo>
                        <a:cubicBezTo>
                          <a:pt x="3" y="71"/>
                          <a:pt x="2" y="74"/>
                          <a:pt x="1" y="76"/>
                        </a:cubicBezTo>
                        <a:cubicBezTo>
                          <a:pt x="1" y="78"/>
                          <a:pt x="0" y="79"/>
                          <a:pt x="0" y="79"/>
                        </a:cubicBezTo>
                        <a:cubicBezTo>
                          <a:pt x="0" y="80"/>
                          <a:pt x="0" y="80"/>
                          <a:pt x="0" y="80"/>
                        </a:cubicBez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1" name="Google Shape;3551;p35"/>
                  <p:cNvSpPr/>
                  <p:nvPr/>
                </p:nvSpPr>
                <p:spPr>
                  <a:xfrm>
                    <a:off x="5961063" y="3354388"/>
                    <a:ext cx="42863" cy="273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" h="64" extrusionOk="0">
                        <a:moveTo>
                          <a:pt x="0" y="64"/>
                        </a:moveTo>
                        <a:cubicBezTo>
                          <a:pt x="0" y="64"/>
                          <a:pt x="2" y="48"/>
                          <a:pt x="3" y="32"/>
                        </a:cubicBezTo>
                        <a:cubicBezTo>
                          <a:pt x="4" y="28"/>
                          <a:pt x="4" y="24"/>
                          <a:pt x="5" y="20"/>
                        </a:cubicBezTo>
                        <a:cubicBezTo>
                          <a:pt x="5" y="16"/>
                          <a:pt x="6" y="13"/>
                          <a:pt x="7" y="10"/>
                        </a:cubicBezTo>
                        <a:cubicBezTo>
                          <a:pt x="7" y="7"/>
                          <a:pt x="8" y="4"/>
                          <a:pt x="9" y="3"/>
                        </a:cubicBezTo>
                        <a:cubicBezTo>
                          <a:pt x="9" y="1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1"/>
                          <a:pt x="10" y="3"/>
                        </a:cubicBezTo>
                        <a:cubicBezTo>
                          <a:pt x="10" y="5"/>
                          <a:pt x="10" y="7"/>
                          <a:pt x="10" y="10"/>
                        </a:cubicBezTo>
                        <a:cubicBezTo>
                          <a:pt x="10" y="13"/>
                          <a:pt x="9" y="17"/>
                          <a:pt x="9" y="20"/>
                        </a:cubicBezTo>
                        <a:cubicBezTo>
                          <a:pt x="8" y="24"/>
                          <a:pt x="7" y="28"/>
                          <a:pt x="7" y="32"/>
                        </a:cubicBezTo>
                        <a:cubicBezTo>
                          <a:pt x="4" y="48"/>
                          <a:pt x="0" y="64"/>
                          <a:pt x="0" y="64"/>
                        </a:cubicBezTo>
                        <a:cubicBezTo>
                          <a:pt x="0" y="64"/>
                          <a:pt x="0" y="64"/>
                          <a:pt x="0" y="64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2" name="Google Shape;3552;p35"/>
                  <p:cNvSpPr/>
                  <p:nvPr/>
                </p:nvSpPr>
                <p:spPr>
                  <a:xfrm>
                    <a:off x="5799138" y="3579813"/>
                    <a:ext cx="20638" cy="107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" h="25" extrusionOk="0">
                        <a:moveTo>
                          <a:pt x="0" y="24"/>
                        </a:moveTo>
                        <a:cubicBezTo>
                          <a:pt x="0" y="24"/>
                          <a:pt x="0" y="18"/>
                          <a:pt x="1" y="12"/>
                        </a:cubicBezTo>
                        <a:cubicBezTo>
                          <a:pt x="1" y="10"/>
                          <a:pt x="1" y="9"/>
                          <a:pt x="1" y="7"/>
                        </a:cubicBezTo>
                        <a:cubicBezTo>
                          <a:pt x="1" y="6"/>
                          <a:pt x="2" y="5"/>
                          <a:pt x="2" y="4"/>
                        </a:cubicBezTo>
                        <a:cubicBezTo>
                          <a:pt x="3" y="1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5" y="2"/>
                          <a:pt x="5" y="4"/>
                        </a:cubicBezTo>
                        <a:cubicBezTo>
                          <a:pt x="5" y="5"/>
                          <a:pt x="5" y="7"/>
                          <a:pt x="5" y="8"/>
                        </a:cubicBezTo>
                        <a:cubicBezTo>
                          <a:pt x="5" y="9"/>
                          <a:pt x="4" y="11"/>
                          <a:pt x="4" y="12"/>
                        </a:cubicBezTo>
                        <a:cubicBezTo>
                          <a:pt x="2" y="19"/>
                          <a:pt x="1" y="25"/>
                          <a:pt x="1" y="25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lnTo>
                          <a:pt x="0" y="24"/>
                        </a:ln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3" name="Google Shape;3553;p35"/>
                  <p:cNvSpPr/>
                  <p:nvPr/>
                </p:nvSpPr>
                <p:spPr>
                  <a:xfrm>
                    <a:off x="5718175" y="3465513"/>
                    <a:ext cx="187325" cy="80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" h="19" extrusionOk="0">
                        <a:moveTo>
                          <a:pt x="0" y="19"/>
                        </a:moveTo>
                        <a:cubicBezTo>
                          <a:pt x="0" y="19"/>
                          <a:pt x="2" y="17"/>
                          <a:pt x="6" y="14"/>
                        </a:cubicBezTo>
                        <a:cubicBezTo>
                          <a:pt x="10" y="12"/>
                          <a:pt x="15" y="9"/>
                          <a:pt x="20" y="6"/>
                        </a:cubicBezTo>
                        <a:cubicBezTo>
                          <a:pt x="21" y="5"/>
                          <a:pt x="23" y="4"/>
                          <a:pt x="24" y="3"/>
                        </a:cubicBezTo>
                        <a:cubicBezTo>
                          <a:pt x="25" y="3"/>
                          <a:pt x="27" y="2"/>
                          <a:pt x="28" y="2"/>
                        </a:cubicBezTo>
                        <a:cubicBezTo>
                          <a:pt x="30" y="1"/>
                          <a:pt x="31" y="1"/>
                          <a:pt x="32" y="1"/>
                        </a:cubicBezTo>
                        <a:cubicBezTo>
                          <a:pt x="34" y="0"/>
                          <a:pt x="35" y="0"/>
                          <a:pt x="36" y="0"/>
                        </a:cubicBezTo>
                        <a:cubicBezTo>
                          <a:pt x="37" y="0"/>
                          <a:pt x="38" y="0"/>
                          <a:pt x="39" y="0"/>
                        </a:cubicBezTo>
                        <a:cubicBezTo>
                          <a:pt x="40" y="0"/>
                          <a:pt x="41" y="1"/>
                          <a:pt x="42" y="1"/>
                        </a:cubicBezTo>
                        <a:cubicBezTo>
                          <a:pt x="43" y="1"/>
                          <a:pt x="44" y="1"/>
                          <a:pt x="44" y="1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4" y="2"/>
                          <a:pt x="44" y="2"/>
                        </a:cubicBezTo>
                        <a:cubicBezTo>
                          <a:pt x="44" y="2"/>
                          <a:pt x="43" y="2"/>
                          <a:pt x="42" y="2"/>
                        </a:cubicBezTo>
                        <a:cubicBezTo>
                          <a:pt x="40" y="2"/>
                          <a:pt x="39" y="3"/>
                          <a:pt x="37" y="3"/>
                        </a:cubicBezTo>
                        <a:cubicBezTo>
                          <a:pt x="36" y="4"/>
                          <a:pt x="34" y="4"/>
                          <a:pt x="33" y="4"/>
                        </a:cubicBezTo>
                        <a:cubicBezTo>
                          <a:pt x="32" y="5"/>
                          <a:pt x="30" y="5"/>
                          <a:pt x="29" y="5"/>
                        </a:cubicBezTo>
                        <a:cubicBezTo>
                          <a:pt x="28" y="6"/>
                          <a:pt x="27" y="6"/>
                          <a:pt x="26" y="7"/>
                        </a:cubicBezTo>
                        <a:cubicBezTo>
                          <a:pt x="24" y="7"/>
                          <a:pt x="23" y="8"/>
                          <a:pt x="21" y="8"/>
                        </a:cubicBezTo>
                        <a:cubicBezTo>
                          <a:pt x="16" y="11"/>
                          <a:pt x="11" y="14"/>
                          <a:pt x="7" y="16"/>
                        </a:cubicBezTo>
                        <a:cubicBezTo>
                          <a:pt x="3" y="18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4" name="Google Shape;3554;p35"/>
                  <p:cNvSpPr/>
                  <p:nvPr/>
                </p:nvSpPr>
                <p:spPr>
                  <a:xfrm>
                    <a:off x="5803900" y="3263900"/>
                    <a:ext cx="260350" cy="7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1" h="17" extrusionOk="0">
                        <a:moveTo>
                          <a:pt x="0" y="17"/>
                        </a:moveTo>
                        <a:cubicBezTo>
                          <a:pt x="0" y="17"/>
                          <a:pt x="3" y="14"/>
                          <a:pt x="8" y="12"/>
                        </a:cubicBezTo>
                        <a:cubicBezTo>
                          <a:pt x="10" y="11"/>
                          <a:pt x="11" y="10"/>
                          <a:pt x="13" y="9"/>
                        </a:cubicBezTo>
                        <a:cubicBezTo>
                          <a:pt x="14" y="8"/>
                          <a:pt x="16" y="8"/>
                          <a:pt x="18" y="7"/>
                        </a:cubicBezTo>
                        <a:cubicBezTo>
                          <a:pt x="19" y="6"/>
                          <a:pt x="21" y="5"/>
                          <a:pt x="23" y="5"/>
                        </a:cubicBezTo>
                        <a:cubicBezTo>
                          <a:pt x="25" y="4"/>
                          <a:pt x="27" y="3"/>
                          <a:pt x="29" y="3"/>
                        </a:cubicBezTo>
                        <a:cubicBezTo>
                          <a:pt x="31" y="2"/>
                          <a:pt x="33" y="1"/>
                          <a:pt x="35" y="1"/>
                        </a:cubicBezTo>
                        <a:cubicBezTo>
                          <a:pt x="37" y="0"/>
                          <a:pt x="39" y="0"/>
                          <a:pt x="41" y="0"/>
                        </a:cubicBezTo>
                        <a:cubicBezTo>
                          <a:pt x="45" y="0"/>
                          <a:pt x="48" y="0"/>
                          <a:pt x="51" y="0"/>
                        </a:cubicBezTo>
                        <a:cubicBezTo>
                          <a:pt x="53" y="1"/>
                          <a:pt x="54" y="1"/>
                          <a:pt x="55" y="1"/>
                        </a:cubicBezTo>
                        <a:cubicBezTo>
                          <a:pt x="57" y="1"/>
                          <a:pt x="58" y="2"/>
                          <a:pt x="59" y="2"/>
                        </a:cubicBezTo>
                        <a:cubicBezTo>
                          <a:pt x="59" y="2"/>
                          <a:pt x="60" y="2"/>
                          <a:pt x="60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1" y="3"/>
                          <a:pt x="61" y="3"/>
                        </a:cubicBezTo>
                        <a:cubicBezTo>
                          <a:pt x="61" y="3"/>
                          <a:pt x="60" y="3"/>
                          <a:pt x="58" y="3"/>
                        </a:cubicBezTo>
                        <a:cubicBezTo>
                          <a:pt x="57" y="3"/>
                          <a:pt x="54" y="3"/>
                          <a:pt x="51" y="4"/>
                        </a:cubicBezTo>
                        <a:cubicBezTo>
                          <a:pt x="50" y="4"/>
                          <a:pt x="48" y="4"/>
                          <a:pt x="46" y="4"/>
                        </a:cubicBezTo>
                        <a:cubicBezTo>
                          <a:pt x="45" y="4"/>
                          <a:pt x="43" y="4"/>
                          <a:pt x="41" y="4"/>
                        </a:cubicBezTo>
                        <a:cubicBezTo>
                          <a:pt x="39" y="4"/>
                          <a:pt x="37" y="4"/>
                          <a:pt x="35" y="5"/>
                        </a:cubicBezTo>
                        <a:cubicBezTo>
                          <a:pt x="34" y="5"/>
                          <a:pt x="32" y="5"/>
                          <a:pt x="30" y="6"/>
                        </a:cubicBezTo>
                        <a:cubicBezTo>
                          <a:pt x="28" y="6"/>
                          <a:pt x="26" y="7"/>
                          <a:pt x="24" y="7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5" y="10"/>
                          <a:pt x="12" y="12"/>
                          <a:pt x="9" y="13"/>
                        </a:cubicBezTo>
                        <a:cubicBezTo>
                          <a:pt x="4" y="15"/>
                          <a:pt x="0" y="17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5" name="Google Shape;3555;p35"/>
                  <p:cNvSpPr/>
                  <p:nvPr/>
                </p:nvSpPr>
                <p:spPr>
                  <a:xfrm>
                    <a:off x="5910263" y="3068638"/>
                    <a:ext cx="307975" cy="85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" h="20" extrusionOk="0">
                        <a:moveTo>
                          <a:pt x="0" y="19"/>
                        </a:moveTo>
                        <a:cubicBezTo>
                          <a:pt x="0" y="19"/>
                          <a:pt x="4" y="17"/>
                          <a:pt x="10" y="13"/>
                        </a:cubicBezTo>
                        <a:cubicBezTo>
                          <a:pt x="13" y="11"/>
                          <a:pt x="17" y="10"/>
                          <a:pt x="21" y="8"/>
                        </a:cubicBezTo>
                        <a:cubicBezTo>
                          <a:pt x="23" y="7"/>
                          <a:pt x="25" y="6"/>
                          <a:pt x="27" y="5"/>
                        </a:cubicBezTo>
                        <a:cubicBezTo>
                          <a:pt x="29" y="4"/>
                          <a:pt x="32" y="4"/>
                          <a:pt x="34" y="3"/>
                        </a:cubicBezTo>
                        <a:cubicBezTo>
                          <a:pt x="35" y="3"/>
                          <a:pt x="36" y="2"/>
                          <a:pt x="37" y="2"/>
                        </a:cubicBezTo>
                        <a:cubicBezTo>
                          <a:pt x="39" y="2"/>
                          <a:pt x="40" y="1"/>
                          <a:pt x="41" y="1"/>
                        </a:cubicBezTo>
                        <a:cubicBezTo>
                          <a:pt x="42" y="1"/>
                          <a:pt x="43" y="1"/>
                          <a:pt x="44" y="1"/>
                        </a:cubicBezTo>
                        <a:cubicBezTo>
                          <a:pt x="46" y="0"/>
                          <a:pt x="47" y="0"/>
                          <a:pt x="48" y="0"/>
                        </a:cubicBezTo>
                        <a:cubicBezTo>
                          <a:pt x="52" y="0"/>
                          <a:pt x="56" y="0"/>
                          <a:pt x="60" y="0"/>
                        </a:cubicBezTo>
                        <a:cubicBezTo>
                          <a:pt x="64" y="0"/>
                          <a:pt x="66" y="0"/>
                          <a:pt x="69" y="1"/>
                        </a:cubicBezTo>
                        <a:cubicBezTo>
                          <a:pt x="71" y="1"/>
                          <a:pt x="72" y="1"/>
                          <a:pt x="72" y="1"/>
                        </a:cubicBezTo>
                        <a:cubicBezTo>
                          <a:pt x="72" y="1"/>
                          <a:pt x="72" y="1"/>
                          <a:pt x="72" y="1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2" y="2"/>
                          <a:pt x="72" y="2"/>
                        </a:cubicBezTo>
                        <a:cubicBezTo>
                          <a:pt x="72" y="2"/>
                          <a:pt x="71" y="2"/>
                          <a:pt x="69" y="2"/>
                        </a:cubicBezTo>
                        <a:cubicBezTo>
                          <a:pt x="68" y="2"/>
                          <a:pt x="66" y="2"/>
                          <a:pt x="65" y="2"/>
                        </a:cubicBezTo>
                        <a:cubicBezTo>
                          <a:pt x="64" y="3"/>
                          <a:pt x="62" y="3"/>
                          <a:pt x="60" y="3"/>
                        </a:cubicBezTo>
                        <a:cubicBezTo>
                          <a:pt x="57" y="4"/>
                          <a:pt x="53" y="4"/>
                          <a:pt x="48" y="4"/>
                        </a:cubicBezTo>
                        <a:cubicBezTo>
                          <a:pt x="47" y="4"/>
                          <a:pt x="46" y="4"/>
                          <a:pt x="45" y="5"/>
                        </a:cubicBezTo>
                        <a:cubicBezTo>
                          <a:pt x="44" y="5"/>
                          <a:pt x="43" y="5"/>
                          <a:pt x="42" y="5"/>
                        </a:cubicBezTo>
                        <a:cubicBezTo>
                          <a:pt x="40" y="5"/>
                          <a:pt x="39" y="5"/>
                          <a:pt x="38" y="5"/>
                        </a:cubicBezTo>
                        <a:cubicBezTo>
                          <a:pt x="37" y="5"/>
                          <a:pt x="36" y="6"/>
                          <a:pt x="35" y="6"/>
                        </a:cubicBezTo>
                        <a:cubicBezTo>
                          <a:pt x="33" y="7"/>
                          <a:pt x="30" y="7"/>
                          <a:pt x="28" y="8"/>
                        </a:cubicBezTo>
                        <a:cubicBezTo>
                          <a:pt x="26" y="9"/>
                          <a:pt x="24" y="9"/>
                          <a:pt x="22" y="10"/>
                        </a:cubicBezTo>
                        <a:cubicBezTo>
                          <a:pt x="18" y="12"/>
                          <a:pt x="14" y="13"/>
                          <a:pt x="11" y="14"/>
                        </a:cubicBezTo>
                        <a:cubicBezTo>
                          <a:pt x="4" y="17"/>
                          <a:pt x="0" y="20"/>
                          <a:pt x="0" y="20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556" name="Google Shape;3556;p35"/>
                  <p:cNvSpPr/>
                  <p:nvPr/>
                </p:nvSpPr>
                <p:spPr>
                  <a:xfrm>
                    <a:off x="6029325" y="2879725"/>
                    <a:ext cx="317500" cy="523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" h="12" extrusionOk="0">
                        <a:moveTo>
                          <a:pt x="0" y="9"/>
                        </a:moveTo>
                        <a:cubicBezTo>
                          <a:pt x="0" y="9"/>
                          <a:pt x="5" y="9"/>
                          <a:pt x="12" y="9"/>
                        </a:cubicBezTo>
                        <a:cubicBezTo>
                          <a:pt x="15" y="10"/>
                          <a:pt x="19" y="10"/>
                          <a:pt x="24" y="10"/>
                        </a:cubicBezTo>
                        <a:cubicBezTo>
                          <a:pt x="26" y="10"/>
                          <a:pt x="28" y="10"/>
                          <a:pt x="31" y="9"/>
                        </a:cubicBezTo>
                        <a:cubicBezTo>
                          <a:pt x="33" y="9"/>
                          <a:pt x="35" y="9"/>
                          <a:pt x="38" y="9"/>
                        </a:cubicBez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2" y="8"/>
                          <a:pt x="42" y="8"/>
                          <a:pt x="42" y="8"/>
                        </a:cubicBezTo>
                        <a:cubicBezTo>
                          <a:pt x="43" y="8"/>
                          <a:pt x="43" y="8"/>
                          <a:pt x="43" y="8"/>
                        </a:cubicBezTo>
                        <a:cubicBezTo>
                          <a:pt x="44" y="8"/>
                          <a:pt x="44" y="8"/>
                          <a:pt x="44" y="8"/>
                        </a:cubicBezTo>
                        <a:cubicBezTo>
                          <a:pt x="47" y="7"/>
                          <a:pt x="49" y="6"/>
                          <a:pt x="51" y="6"/>
                        </a:cubicBezTo>
                        <a:cubicBezTo>
                          <a:pt x="52" y="6"/>
                          <a:pt x="53" y="6"/>
                          <a:pt x="54" y="5"/>
                        </a:cubicBezTo>
                        <a:cubicBezTo>
                          <a:pt x="55" y="5"/>
                          <a:pt x="56" y="5"/>
                          <a:pt x="57" y="5"/>
                        </a:cubicBezTo>
                        <a:cubicBezTo>
                          <a:pt x="59" y="4"/>
                          <a:pt x="61" y="4"/>
                          <a:pt x="63" y="3"/>
                        </a:cubicBezTo>
                        <a:cubicBezTo>
                          <a:pt x="66" y="2"/>
                          <a:pt x="69" y="1"/>
                          <a:pt x="71" y="1"/>
                        </a:cubicBezTo>
                        <a:cubicBezTo>
                          <a:pt x="73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4" y="0"/>
                          <a:pt x="74" y="0"/>
                        </a:cubicBezTo>
                        <a:cubicBezTo>
                          <a:pt x="74" y="0"/>
                          <a:pt x="73" y="1"/>
                          <a:pt x="71" y="2"/>
                        </a:cubicBezTo>
                        <a:cubicBezTo>
                          <a:pt x="70" y="3"/>
                          <a:pt x="69" y="3"/>
                          <a:pt x="68" y="4"/>
                        </a:cubicBezTo>
                        <a:cubicBezTo>
                          <a:pt x="67" y="5"/>
                          <a:pt x="65" y="6"/>
                          <a:pt x="64" y="6"/>
                        </a:cubicBezTo>
                        <a:cubicBezTo>
                          <a:pt x="62" y="7"/>
                          <a:pt x="60" y="8"/>
                          <a:pt x="58" y="8"/>
                        </a:cubicBezTo>
                        <a:cubicBezTo>
                          <a:pt x="56" y="9"/>
                          <a:pt x="54" y="10"/>
                          <a:pt x="52" y="10"/>
                        </a:cubicBezTo>
                        <a:cubicBezTo>
                          <a:pt x="50" y="10"/>
                          <a:pt x="47" y="11"/>
                          <a:pt x="45" y="11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2"/>
                          <a:pt x="42" y="12"/>
                        </a:cubicBezTo>
                        <a:cubicBezTo>
                          <a:pt x="41" y="12"/>
                          <a:pt x="41" y="12"/>
                          <a:pt x="41" y="12"/>
                        </a:cubicBezTo>
                        <a:cubicBezTo>
                          <a:pt x="38" y="12"/>
                          <a:pt x="38" y="12"/>
                          <a:pt x="38" y="12"/>
                        </a:cubicBezTo>
                        <a:cubicBezTo>
                          <a:pt x="35" y="12"/>
                          <a:pt x="33" y="12"/>
                          <a:pt x="31" y="12"/>
                        </a:cubicBezTo>
                        <a:cubicBezTo>
                          <a:pt x="28" y="12"/>
                          <a:pt x="26" y="12"/>
                          <a:pt x="24" y="12"/>
                        </a:cubicBezTo>
                        <a:cubicBezTo>
                          <a:pt x="19" y="12"/>
                          <a:pt x="15" y="11"/>
                          <a:pt x="12" y="11"/>
                        </a:cubicBezTo>
                        <a:cubicBezTo>
                          <a:pt x="4" y="10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2F472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3557" name="Google Shape;3557;p35"/>
              <p:cNvGrpSpPr/>
              <p:nvPr/>
            </p:nvGrpSpPr>
            <p:grpSpPr>
              <a:xfrm rot="1868606">
                <a:off x="2732317" y="47851"/>
                <a:ext cx="358660" cy="405030"/>
                <a:chOff x="5775325" y="3106738"/>
                <a:chExt cx="601663" cy="679450"/>
              </a:xfrm>
            </p:grpSpPr>
            <p:sp>
              <p:nvSpPr>
                <p:cNvPr id="3558" name="Google Shape;3558;p35"/>
                <p:cNvSpPr/>
                <p:nvPr/>
              </p:nvSpPr>
              <p:spPr>
                <a:xfrm>
                  <a:off x="6083300" y="3206750"/>
                  <a:ext cx="211138" cy="2111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49" extrusionOk="0">
                      <a:moveTo>
                        <a:pt x="43" y="37"/>
                      </a:moveTo>
                      <a:cubicBezTo>
                        <a:pt x="36" y="46"/>
                        <a:pt x="23" y="49"/>
                        <a:pt x="13" y="42"/>
                      </a:cubicBezTo>
                      <a:cubicBezTo>
                        <a:pt x="3" y="36"/>
                        <a:pt x="0" y="22"/>
                        <a:pt x="6" y="13"/>
                      </a:cubicBezTo>
                      <a:cubicBezTo>
                        <a:pt x="13" y="3"/>
                        <a:pt x="26" y="0"/>
                        <a:pt x="36" y="7"/>
                      </a:cubicBezTo>
                      <a:cubicBezTo>
                        <a:pt x="46" y="14"/>
                        <a:pt x="49" y="27"/>
                        <a:pt x="43" y="37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59" name="Google Shape;3559;p35"/>
                <p:cNvSpPr/>
                <p:nvPr/>
              </p:nvSpPr>
              <p:spPr>
                <a:xfrm>
                  <a:off x="5775325" y="3236913"/>
                  <a:ext cx="584200" cy="54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" h="127" extrusionOk="0">
                      <a:moveTo>
                        <a:pt x="117" y="93"/>
                      </a:moveTo>
                      <a:cubicBezTo>
                        <a:pt x="99" y="120"/>
                        <a:pt x="63" y="127"/>
                        <a:pt x="35" y="109"/>
                      </a:cubicBezTo>
                      <a:cubicBezTo>
                        <a:pt x="8" y="90"/>
                        <a:pt x="0" y="54"/>
                        <a:pt x="18" y="27"/>
                      </a:cubicBezTo>
                      <a:cubicBezTo>
                        <a:pt x="36" y="0"/>
                        <a:pt x="68" y="0"/>
                        <a:pt x="96" y="18"/>
                      </a:cubicBezTo>
                      <a:cubicBezTo>
                        <a:pt x="123" y="36"/>
                        <a:pt x="135" y="66"/>
                        <a:pt x="117" y="93"/>
                      </a:cubicBezTo>
                      <a:close/>
                    </a:path>
                  </a:pathLst>
                </a:custGeom>
                <a:solidFill>
                  <a:srgbClr val="ED1C24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0" name="Google Shape;3560;p35"/>
                <p:cNvSpPr/>
                <p:nvPr/>
              </p:nvSpPr>
              <p:spPr>
                <a:xfrm>
                  <a:off x="6143625" y="3106738"/>
                  <a:ext cx="107950" cy="13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" h="31" extrusionOk="0">
                      <a:moveTo>
                        <a:pt x="16" y="28"/>
                      </a:moveTo>
                      <a:cubicBezTo>
                        <a:pt x="16" y="28"/>
                        <a:pt x="16" y="28"/>
                        <a:pt x="17" y="28"/>
                      </a:cubicBezTo>
                      <a:cubicBezTo>
                        <a:pt x="17" y="28"/>
                        <a:pt x="17" y="27"/>
                        <a:pt x="18" y="26"/>
                      </a:cubicBezTo>
                      <a:cubicBezTo>
                        <a:pt x="18" y="25"/>
                        <a:pt x="20" y="22"/>
                        <a:pt x="21" y="20"/>
                      </a:cubicBezTo>
                      <a:cubicBezTo>
                        <a:pt x="21" y="18"/>
                        <a:pt x="21" y="17"/>
                        <a:pt x="22" y="15"/>
                      </a:cubicBezTo>
                      <a:cubicBezTo>
                        <a:pt x="22" y="13"/>
                        <a:pt x="22" y="12"/>
                        <a:pt x="21" y="10"/>
                      </a:cubicBezTo>
                      <a:cubicBezTo>
                        <a:pt x="21" y="8"/>
                        <a:pt x="20" y="7"/>
                        <a:pt x="18" y="6"/>
                      </a:cubicBezTo>
                      <a:cubicBezTo>
                        <a:pt x="18" y="5"/>
                        <a:pt x="17" y="5"/>
                        <a:pt x="16" y="4"/>
                      </a:cubicBezTo>
                      <a:cubicBezTo>
                        <a:pt x="15" y="4"/>
                        <a:pt x="14" y="3"/>
                        <a:pt x="13" y="3"/>
                      </a:cubicBezTo>
                      <a:cubicBezTo>
                        <a:pt x="11" y="3"/>
                        <a:pt x="9" y="2"/>
                        <a:pt x="7" y="2"/>
                      </a:cubicBezTo>
                      <a:cubicBezTo>
                        <a:pt x="6" y="2"/>
                        <a:pt x="4" y="3"/>
                        <a:pt x="3" y="4"/>
                      </a:cubicBezTo>
                      <a:cubicBezTo>
                        <a:pt x="1" y="5"/>
                        <a:pt x="1" y="7"/>
                        <a:pt x="2" y="9"/>
                      </a:cubicBezTo>
                      <a:cubicBezTo>
                        <a:pt x="2" y="10"/>
                        <a:pt x="3" y="12"/>
                        <a:pt x="4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8" y="15"/>
                        <a:pt x="8" y="15"/>
                        <a:pt x="9" y="15"/>
                      </a:cubicBezTo>
                      <a:cubicBezTo>
                        <a:pt x="9" y="15"/>
                        <a:pt x="10" y="15"/>
                        <a:pt x="10" y="15"/>
                      </a:cubicBezTo>
                      <a:cubicBezTo>
                        <a:pt x="11" y="15"/>
                        <a:pt x="12" y="14"/>
                        <a:pt x="12" y="14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3"/>
                        <a:pt x="12" y="14"/>
                      </a:cubicBezTo>
                      <a:cubicBezTo>
                        <a:pt x="12" y="14"/>
                        <a:pt x="11" y="15"/>
                        <a:pt x="10" y="15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6" y="15"/>
                        <a:pt x="4" y="15"/>
                        <a:pt x="3" y="13"/>
                      </a:cubicBezTo>
                      <a:cubicBezTo>
                        <a:pt x="2" y="12"/>
                        <a:pt x="1" y="11"/>
                        <a:pt x="1" y="9"/>
                      </a:cubicBezTo>
                      <a:cubicBezTo>
                        <a:pt x="0" y="7"/>
                        <a:pt x="0" y="5"/>
                        <a:pt x="2" y="3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9" y="0"/>
                        <a:pt x="10" y="1"/>
                        <a:pt x="11" y="1"/>
                      </a:cubicBezTo>
                      <a:cubicBezTo>
                        <a:pt x="12" y="1"/>
                        <a:pt x="13" y="1"/>
                        <a:pt x="14" y="1"/>
                      </a:cubicBezTo>
                      <a:cubicBezTo>
                        <a:pt x="15" y="1"/>
                        <a:pt x="16" y="2"/>
                        <a:pt x="17" y="2"/>
                      </a:cubicBezTo>
                      <a:cubicBezTo>
                        <a:pt x="18" y="3"/>
                        <a:pt x="19" y="3"/>
                        <a:pt x="20" y="4"/>
                      </a:cubicBezTo>
                      <a:cubicBezTo>
                        <a:pt x="22" y="5"/>
                        <a:pt x="23" y="7"/>
                        <a:pt x="24" y="9"/>
                      </a:cubicBezTo>
                      <a:cubicBezTo>
                        <a:pt x="25" y="11"/>
                        <a:pt x="25" y="13"/>
                        <a:pt x="25" y="15"/>
                      </a:cubicBezTo>
                      <a:cubicBezTo>
                        <a:pt x="24" y="17"/>
                        <a:pt x="24" y="19"/>
                        <a:pt x="24" y="21"/>
                      </a:cubicBezTo>
                      <a:cubicBezTo>
                        <a:pt x="23" y="24"/>
                        <a:pt x="22" y="26"/>
                        <a:pt x="21" y="28"/>
                      </a:cubicBezTo>
                      <a:cubicBezTo>
                        <a:pt x="21" y="29"/>
                        <a:pt x="20" y="29"/>
                        <a:pt x="20" y="30"/>
                      </a:cubicBezTo>
                      <a:cubicBezTo>
                        <a:pt x="20" y="30"/>
                        <a:pt x="20" y="31"/>
                        <a:pt x="20" y="31"/>
                      </a:cubicBezTo>
                      <a:lnTo>
                        <a:pt x="16" y="28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1" name="Google Shape;3561;p35"/>
                <p:cNvSpPr/>
                <p:nvPr/>
              </p:nvSpPr>
              <p:spPr>
                <a:xfrm>
                  <a:off x="5978525" y="3327400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2" name="Google Shape;3562;p35"/>
                <p:cNvSpPr/>
                <p:nvPr/>
              </p:nvSpPr>
              <p:spPr>
                <a:xfrm>
                  <a:off x="5895975" y="3370263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3" name="Google Shape;3563;p35"/>
                <p:cNvSpPr/>
                <p:nvPr/>
              </p:nvSpPr>
              <p:spPr>
                <a:xfrm>
                  <a:off x="5978525" y="3427413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4" name="Google Shape;3564;p35"/>
                <p:cNvSpPr/>
                <p:nvPr/>
              </p:nvSpPr>
              <p:spPr>
                <a:xfrm>
                  <a:off x="5888038" y="34607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5" name="Google Shape;3565;p35"/>
                <p:cNvSpPr/>
                <p:nvPr/>
              </p:nvSpPr>
              <p:spPr>
                <a:xfrm>
                  <a:off x="5895975" y="3552825"/>
                  <a:ext cx="47625" cy="460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6" name="Google Shape;3566;p35"/>
                <p:cNvSpPr/>
                <p:nvPr/>
              </p:nvSpPr>
              <p:spPr>
                <a:xfrm>
                  <a:off x="6086475" y="369093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5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7" name="Google Shape;3567;p35"/>
                <p:cNvSpPr/>
                <p:nvPr/>
              </p:nvSpPr>
              <p:spPr>
                <a:xfrm>
                  <a:off x="5978525" y="35210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8" name="Google Shape;3568;p35"/>
                <p:cNvSpPr/>
                <p:nvPr/>
              </p:nvSpPr>
              <p:spPr>
                <a:xfrm>
                  <a:off x="6083300" y="3590925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69" name="Google Shape;3569;p35"/>
                <p:cNvSpPr/>
                <p:nvPr/>
              </p:nvSpPr>
              <p:spPr>
                <a:xfrm>
                  <a:off x="6169025" y="364648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0" name="Google Shape;3570;p35"/>
                <p:cNvSpPr/>
                <p:nvPr/>
              </p:nvSpPr>
              <p:spPr>
                <a:xfrm>
                  <a:off x="6181725" y="354806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1" name="Google Shape;3571;p35"/>
                <p:cNvSpPr/>
                <p:nvPr/>
              </p:nvSpPr>
              <p:spPr>
                <a:xfrm>
                  <a:off x="6086475" y="348773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2" name="Google Shape;3572;p35"/>
                <p:cNvSpPr/>
                <p:nvPr/>
              </p:nvSpPr>
              <p:spPr>
                <a:xfrm>
                  <a:off x="6246813" y="3595688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3" name="Google Shape;3573;p35"/>
                <p:cNvSpPr/>
                <p:nvPr/>
              </p:nvSpPr>
              <p:spPr>
                <a:xfrm>
                  <a:off x="6065838" y="33877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4" name="Google Shape;3574;p35"/>
                <p:cNvSpPr/>
                <p:nvPr/>
              </p:nvSpPr>
              <p:spPr>
                <a:xfrm>
                  <a:off x="6169025" y="3457575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5" name="Google Shape;3575;p35"/>
                <p:cNvSpPr/>
                <p:nvPr/>
              </p:nvSpPr>
              <p:spPr>
                <a:xfrm>
                  <a:off x="6061075" y="329723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2"/>
                        <a:pt x="5" y="12"/>
                        <a:pt x="3" y="11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4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6" name="Google Shape;3576;p35"/>
                <p:cNvSpPr/>
                <p:nvPr/>
              </p:nvSpPr>
              <p:spPr>
                <a:xfrm>
                  <a:off x="6165850" y="3367088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7" name="Google Shape;3577;p35"/>
                <p:cNvSpPr/>
                <p:nvPr/>
              </p:nvSpPr>
              <p:spPr>
                <a:xfrm>
                  <a:off x="6261100" y="3430588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8" name="Google Shape;3578;p35"/>
                <p:cNvSpPr/>
                <p:nvPr/>
              </p:nvSpPr>
              <p:spPr>
                <a:xfrm>
                  <a:off x="6256338" y="3513138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4" y="1"/>
                        <a:pt x="7" y="0"/>
                        <a:pt x="9" y="2"/>
                      </a:cubicBezTo>
                      <a:cubicBezTo>
                        <a:pt x="11" y="3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79" name="Google Shape;3579;p35"/>
                <p:cNvSpPr/>
                <p:nvPr/>
              </p:nvSpPr>
              <p:spPr>
                <a:xfrm>
                  <a:off x="5978525" y="3244850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1" y="8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0" name="Google Shape;3580;p35"/>
                <p:cNvSpPr/>
                <p:nvPr/>
              </p:nvSpPr>
              <p:spPr>
                <a:xfrm>
                  <a:off x="5892800" y="3267075"/>
                  <a:ext cx="47625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6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1" name="Google Shape;3581;p35"/>
                <p:cNvSpPr/>
                <p:nvPr/>
              </p:nvSpPr>
              <p:spPr>
                <a:xfrm>
                  <a:off x="5800725" y="340042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9"/>
                        <a:pt x="0" y="5"/>
                        <a:pt x="2" y="3"/>
                      </a:cubicBezTo>
                      <a:cubicBezTo>
                        <a:pt x="3" y="1"/>
                        <a:pt x="7" y="0"/>
                        <a:pt x="9" y="2"/>
                      </a:cubicBezTo>
                      <a:cubicBezTo>
                        <a:pt x="11" y="3"/>
                        <a:pt x="12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2" name="Google Shape;3582;p35"/>
                <p:cNvSpPr/>
                <p:nvPr/>
              </p:nvSpPr>
              <p:spPr>
                <a:xfrm>
                  <a:off x="5810250" y="3578225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3" name="Google Shape;3583;p35"/>
                <p:cNvSpPr/>
                <p:nvPr/>
              </p:nvSpPr>
              <p:spPr>
                <a:xfrm>
                  <a:off x="5810250" y="3495675"/>
                  <a:ext cx="52388" cy="52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4" name="Google Shape;3584;p35"/>
                <p:cNvSpPr/>
                <p:nvPr/>
              </p:nvSpPr>
              <p:spPr>
                <a:xfrm>
                  <a:off x="6143625" y="3271838"/>
                  <a:ext cx="52388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1" y="9"/>
                      </a:moveTo>
                      <a:cubicBezTo>
                        <a:pt x="9" y="11"/>
                        <a:pt x="6" y="12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4" y="1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1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5" name="Google Shape;3585;p35"/>
                <p:cNvSpPr/>
                <p:nvPr/>
              </p:nvSpPr>
              <p:spPr>
                <a:xfrm>
                  <a:off x="6246813" y="334010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6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6" name="Google Shape;3586;p35"/>
                <p:cNvSpPr/>
                <p:nvPr/>
              </p:nvSpPr>
              <p:spPr>
                <a:xfrm>
                  <a:off x="5900738" y="3638550"/>
                  <a:ext cx="52388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1" extrusionOk="0">
                      <a:moveTo>
                        <a:pt x="10" y="8"/>
                      </a:moveTo>
                      <a:cubicBezTo>
                        <a:pt x="9" y="11"/>
                        <a:pt x="6" y="11"/>
                        <a:pt x="3" y="10"/>
                      </a:cubicBezTo>
                      <a:cubicBezTo>
                        <a:pt x="1" y="8"/>
                        <a:pt x="0" y="5"/>
                        <a:pt x="2" y="3"/>
                      </a:cubicBezTo>
                      <a:cubicBezTo>
                        <a:pt x="3" y="0"/>
                        <a:pt x="7" y="0"/>
                        <a:pt x="9" y="1"/>
                      </a:cubicBezTo>
                      <a:cubicBezTo>
                        <a:pt x="11" y="3"/>
                        <a:pt x="12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7" name="Google Shape;3587;p35"/>
                <p:cNvSpPr/>
                <p:nvPr/>
              </p:nvSpPr>
              <p:spPr>
                <a:xfrm>
                  <a:off x="6005513" y="3703638"/>
                  <a:ext cx="50800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" h="12" extrusionOk="0">
                      <a:moveTo>
                        <a:pt x="10" y="9"/>
                      </a:moveTo>
                      <a:cubicBezTo>
                        <a:pt x="9" y="11"/>
                        <a:pt x="6" y="12"/>
                        <a:pt x="3" y="11"/>
                      </a:cubicBezTo>
                      <a:cubicBezTo>
                        <a:pt x="1" y="9"/>
                        <a:pt x="0" y="6"/>
                        <a:pt x="2" y="3"/>
                      </a:cubicBezTo>
                      <a:cubicBezTo>
                        <a:pt x="3" y="1"/>
                        <a:pt x="6" y="0"/>
                        <a:pt x="9" y="2"/>
                      </a:cubicBezTo>
                      <a:cubicBezTo>
                        <a:pt x="11" y="4"/>
                        <a:pt x="12" y="7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8" name="Google Shape;3588;p35"/>
                <p:cNvSpPr/>
                <p:nvPr/>
              </p:nvSpPr>
              <p:spPr>
                <a:xfrm>
                  <a:off x="6000750" y="3630613"/>
                  <a:ext cx="47625" cy="50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2" extrusionOk="0">
                      <a:moveTo>
                        <a:pt x="10" y="9"/>
                      </a:moveTo>
                      <a:cubicBezTo>
                        <a:pt x="8" y="11"/>
                        <a:pt x="5" y="12"/>
                        <a:pt x="3" y="10"/>
                      </a:cubicBezTo>
                      <a:cubicBezTo>
                        <a:pt x="0" y="9"/>
                        <a:pt x="0" y="5"/>
                        <a:pt x="1" y="3"/>
                      </a:cubicBezTo>
                      <a:cubicBezTo>
                        <a:pt x="3" y="1"/>
                        <a:pt x="6" y="0"/>
                        <a:pt x="8" y="2"/>
                      </a:cubicBezTo>
                      <a:cubicBezTo>
                        <a:pt x="11" y="3"/>
                        <a:pt x="11" y="6"/>
                        <a:pt x="10" y="9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89" name="Google Shape;3589;p35"/>
                <p:cNvSpPr/>
                <p:nvPr/>
              </p:nvSpPr>
              <p:spPr>
                <a:xfrm>
                  <a:off x="5822950" y="3322638"/>
                  <a:ext cx="47625" cy="47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11" extrusionOk="0">
                      <a:moveTo>
                        <a:pt x="10" y="8"/>
                      </a:moveTo>
                      <a:cubicBezTo>
                        <a:pt x="8" y="11"/>
                        <a:pt x="5" y="11"/>
                        <a:pt x="3" y="10"/>
                      </a:cubicBezTo>
                      <a:cubicBezTo>
                        <a:pt x="0" y="8"/>
                        <a:pt x="0" y="5"/>
                        <a:pt x="1" y="3"/>
                      </a:cubicBez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1" y="3"/>
                        <a:pt x="11" y="6"/>
                        <a:pt x="10" y="8"/>
                      </a:cubicBez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90" name="Google Shape;3590;p35"/>
                <p:cNvSpPr/>
                <p:nvPr/>
              </p:nvSpPr>
              <p:spPr>
                <a:xfrm>
                  <a:off x="6234113" y="3189288"/>
                  <a:ext cx="142875" cy="9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" extrusionOk="0">
                      <a:moveTo>
                        <a:pt x="0" y="12"/>
                      </a:move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1"/>
                        <a:pt x="1" y="11"/>
                        <a:pt x="1" y="10"/>
                      </a:cubicBezTo>
                      <a:cubicBezTo>
                        <a:pt x="3" y="8"/>
                        <a:pt x="5" y="6"/>
                        <a:pt x="7" y="4"/>
                      </a:cubicBezTo>
                      <a:cubicBezTo>
                        <a:pt x="9" y="3"/>
                        <a:pt x="10" y="3"/>
                        <a:pt x="12" y="2"/>
                      </a:cubicBezTo>
                      <a:cubicBezTo>
                        <a:pt x="13" y="1"/>
                        <a:pt x="15" y="0"/>
                        <a:pt x="18" y="0"/>
                      </a:cubicBezTo>
                      <a:cubicBezTo>
                        <a:pt x="20" y="0"/>
                        <a:pt x="22" y="0"/>
                        <a:pt x="24" y="2"/>
                      </a:cubicBezTo>
                      <a:cubicBezTo>
                        <a:pt x="25" y="2"/>
                        <a:pt x="26" y="3"/>
                        <a:pt x="27" y="4"/>
                      </a:cubicBezTo>
                      <a:cubicBezTo>
                        <a:pt x="27" y="4"/>
                        <a:pt x="28" y="5"/>
                        <a:pt x="29" y="6"/>
                      </a:cubicBezTo>
                      <a:cubicBezTo>
                        <a:pt x="29" y="7"/>
                        <a:pt x="30" y="8"/>
                        <a:pt x="31" y="9"/>
                      </a:cubicBezTo>
                      <a:cubicBezTo>
                        <a:pt x="31" y="10"/>
                        <a:pt x="32" y="11"/>
                        <a:pt x="32" y="12"/>
                      </a:cubicBezTo>
                      <a:cubicBezTo>
                        <a:pt x="33" y="14"/>
                        <a:pt x="33" y="16"/>
                        <a:pt x="32" y="18"/>
                      </a:cubicBezTo>
                      <a:cubicBezTo>
                        <a:pt x="31" y="20"/>
                        <a:pt x="29" y="21"/>
                        <a:pt x="27" y="21"/>
                      </a:cubicBezTo>
                      <a:cubicBezTo>
                        <a:pt x="25" y="22"/>
                        <a:pt x="23" y="21"/>
                        <a:pt x="22" y="21"/>
                      </a:cubicBezTo>
                      <a:cubicBezTo>
                        <a:pt x="20" y="20"/>
                        <a:pt x="19" y="19"/>
                        <a:pt x="18" y="18"/>
                      </a:cubicBezTo>
                      <a:cubicBezTo>
                        <a:pt x="18" y="17"/>
                        <a:pt x="18" y="17"/>
                        <a:pt x="18" y="16"/>
                      </a:cubicBezTo>
                      <a:cubicBezTo>
                        <a:pt x="18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3"/>
                      </a:cubicBezTo>
                      <a:cubicBezTo>
                        <a:pt x="18" y="12"/>
                        <a:pt x="19" y="12"/>
                        <a:pt x="19" y="12"/>
                      </a:cubicBezTo>
                      <a:cubicBezTo>
                        <a:pt x="19" y="12"/>
                        <a:pt x="18" y="12"/>
                        <a:pt x="18" y="13"/>
                      </a:cubicBezTo>
                      <a:cubicBezTo>
                        <a:pt x="18" y="13"/>
                        <a:pt x="18" y="14"/>
                        <a:pt x="18" y="15"/>
                      </a:cubicBezTo>
                      <a:cubicBezTo>
                        <a:pt x="18" y="15"/>
                        <a:pt x="18" y="16"/>
                        <a:pt x="18" y="16"/>
                      </a:cubicBezTo>
                      <a:cubicBezTo>
                        <a:pt x="18" y="17"/>
                        <a:pt x="18" y="17"/>
                        <a:pt x="19" y="18"/>
                      </a:cubicBezTo>
                      <a:cubicBezTo>
                        <a:pt x="20" y="19"/>
                        <a:pt x="20" y="20"/>
                        <a:pt x="22" y="20"/>
                      </a:cubicBezTo>
                      <a:cubicBezTo>
                        <a:pt x="23" y="21"/>
                        <a:pt x="25" y="21"/>
                        <a:pt x="27" y="20"/>
                      </a:cubicBezTo>
                      <a:cubicBezTo>
                        <a:pt x="28" y="20"/>
                        <a:pt x="30" y="19"/>
                        <a:pt x="31" y="18"/>
                      </a:cubicBezTo>
                      <a:cubicBezTo>
                        <a:pt x="31" y="16"/>
                        <a:pt x="31" y="14"/>
                        <a:pt x="30" y="12"/>
                      </a:cubicBezTo>
                      <a:cubicBezTo>
                        <a:pt x="30" y="11"/>
                        <a:pt x="29" y="11"/>
                        <a:pt x="29" y="10"/>
                      </a:cubicBezTo>
                      <a:cubicBezTo>
                        <a:pt x="28" y="9"/>
                        <a:pt x="28" y="8"/>
                        <a:pt x="27" y="7"/>
                      </a:cubicBezTo>
                      <a:cubicBezTo>
                        <a:pt x="27" y="7"/>
                        <a:pt x="26" y="6"/>
                        <a:pt x="25" y="5"/>
                      </a:cubicBezTo>
                      <a:cubicBezTo>
                        <a:pt x="25" y="5"/>
                        <a:pt x="24" y="4"/>
                        <a:pt x="23" y="4"/>
                      </a:cubicBezTo>
                      <a:cubicBezTo>
                        <a:pt x="21" y="3"/>
                        <a:pt x="20" y="2"/>
                        <a:pt x="18" y="3"/>
                      </a:cubicBezTo>
                      <a:cubicBezTo>
                        <a:pt x="16" y="3"/>
                        <a:pt x="15" y="4"/>
                        <a:pt x="13" y="4"/>
                      </a:cubicBezTo>
                      <a:cubicBezTo>
                        <a:pt x="12" y="5"/>
                        <a:pt x="10" y="6"/>
                        <a:pt x="9" y="7"/>
                      </a:cubicBezTo>
                      <a:cubicBezTo>
                        <a:pt x="7" y="9"/>
                        <a:pt x="5" y="11"/>
                        <a:pt x="4" y="12"/>
                      </a:cubicBezTo>
                      <a:cubicBezTo>
                        <a:pt x="4" y="13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3591" name="Google Shape;3591;p35"/>
          <p:cNvSpPr txBox="1"/>
          <p:nvPr/>
        </p:nvSpPr>
        <p:spPr>
          <a:xfrm>
            <a:off x="4552100" y="169375"/>
            <a:ext cx="31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200" b="1">
                <a:solidFill>
                  <a:srgbClr val="69A200"/>
                </a:solidFill>
              </a:rPr>
              <a:t>說明手法的種類</a:t>
            </a:r>
            <a:endParaRPr sz="3200" b="1"/>
          </a:p>
        </p:txBody>
      </p:sp>
      <p:sp>
        <p:nvSpPr>
          <p:cNvPr id="3592" name="Google Shape;3592;p35"/>
          <p:cNvSpPr/>
          <p:nvPr/>
        </p:nvSpPr>
        <p:spPr>
          <a:xfrm>
            <a:off x="500975" y="1121800"/>
            <a:ext cx="564678" cy="63498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9A2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sz="24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593" name="Google Shape;3593;p35"/>
          <p:cNvSpPr txBox="1"/>
          <p:nvPr/>
        </p:nvSpPr>
        <p:spPr>
          <a:xfrm>
            <a:off x="1128150" y="1124550"/>
            <a:ext cx="9783300" cy="7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3000">
                <a:solidFill>
                  <a:srgbClr val="5B9000"/>
                </a:solidFill>
              </a:rPr>
              <a:t>比較說明</a:t>
            </a:r>
            <a:endParaRPr sz="3000">
              <a:solidFill>
                <a:srgbClr val="5B9000"/>
              </a:solidFill>
            </a:endParaRPr>
          </a:p>
        </p:txBody>
      </p:sp>
      <p:sp>
        <p:nvSpPr>
          <p:cNvPr id="3594" name="Google Shape;3594;p35"/>
          <p:cNvSpPr/>
          <p:nvPr/>
        </p:nvSpPr>
        <p:spPr>
          <a:xfrm>
            <a:off x="300764" y="3160715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好處：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5" name="Google Shape;3595;p35"/>
          <p:cNvSpPr/>
          <p:nvPr/>
        </p:nvSpPr>
        <p:spPr>
          <a:xfrm>
            <a:off x="300764" y="2065940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定義：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6" name="Google Shape;3596;p35"/>
          <p:cNvSpPr/>
          <p:nvPr/>
        </p:nvSpPr>
        <p:spPr>
          <a:xfrm>
            <a:off x="300764" y="4258986"/>
            <a:ext cx="1221900" cy="681300"/>
          </a:xfrm>
          <a:prstGeom prst="roundRect">
            <a:avLst>
              <a:gd name="adj" fmla="val 10000"/>
            </a:avLst>
          </a:prstGeom>
          <a:solidFill>
            <a:srgbClr val="93C47D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zh-CN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例子：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7" name="Google Shape;3597;p35"/>
          <p:cNvSpPr txBox="1"/>
          <p:nvPr/>
        </p:nvSpPr>
        <p:spPr>
          <a:xfrm>
            <a:off x="1727000" y="2153775"/>
            <a:ext cx="53628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把事物加以比較</a:t>
            </a:r>
            <a:endParaRPr sz="2400"/>
          </a:p>
        </p:txBody>
      </p:sp>
      <p:sp>
        <p:nvSpPr>
          <p:cNvPr id="3598" name="Google Shape;3598;p35"/>
          <p:cNvSpPr txBox="1"/>
          <p:nvPr/>
        </p:nvSpPr>
        <p:spPr>
          <a:xfrm>
            <a:off x="1727000" y="3236925"/>
            <a:ext cx="8247300" cy="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400"/>
              <a:t>凸顯事物相同或相異之處，或凸顯事物的性質、特徵。</a:t>
            </a:r>
            <a:endParaRPr sz="2400"/>
          </a:p>
        </p:txBody>
      </p:sp>
      <p:sp>
        <p:nvSpPr>
          <p:cNvPr id="3599" name="Google Shape;3599;p35"/>
          <p:cNvSpPr txBox="1"/>
          <p:nvPr/>
        </p:nvSpPr>
        <p:spPr>
          <a:xfrm>
            <a:off x="1566050" y="4202475"/>
            <a:ext cx="9088500" cy="25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30607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在陽光充沛下生長的幼苗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lang="zh-CN" sz="2400">
                <a:latin typeface="Microsoft JhengHei"/>
                <a:ea typeface="Microsoft JhengHei"/>
                <a:cs typeface="Microsoft JhengHei"/>
                <a:sym typeface="Microsoft JhengHei"/>
              </a:rPr>
              <a:t>第一天的高度是 1 厘米，第十八天的高度是 15 厘米，即平均每天增高 0. 83 厘米。幼苗在第三天長出2片葉子，第十一天起有5片葉子，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葉子是翠綠色的</a:t>
            </a:r>
            <a:r>
              <a:rPr lang="zh-CN" sz="2400">
                <a:latin typeface="Microsoft JhengHei"/>
                <a:ea typeface="Microsoft JhengHei"/>
                <a:cs typeface="Microsoft JhengHei"/>
                <a:sym typeface="Microsoft JhengHei"/>
              </a:rPr>
              <a:t>。此外，幼苗的莖是強壯的，能豎立起來。</a:t>
            </a:r>
            <a:endParaRPr sz="240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lvl="0" indent="30607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在黑暗的環境生長的幼苗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lang="zh-CN" sz="2400">
                <a:latin typeface="Microsoft JhengHei"/>
                <a:ea typeface="Microsoft JhengHei"/>
                <a:cs typeface="Microsoft JhengHei"/>
                <a:sym typeface="Microsoft JhengHei"/>
              </a:rPr>
              <a:t>第一天的高度是1厘米，第十八天的高度是28 厘米，即平均每天增高 1. 56 厘米。幼苗在第三天長出 2 片葉子，到第十七天才有五片葉子，</a:t>
            </a:r>
            <a:r>
              <a:rPr lang="zh-CN" sz="2400" u="sng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葉子是青黃色的</a:t>
            </a:r>
            <a:r>
              <a:rPr lang="zh-CN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600" name="Google Shape;3600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86055" y="1124550"/>
            <a:ext cx="2820975" cy="2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1" name="Google Shape;3601;p35"/>
          <p:cNvPicPr preferRelativeResize="0"/>
          <p:nvPr/>
        </p:nvPicPr>
        <p:blipFill rotWithShape="1">
          <a:blip r:embed="rId4">
            <a:alphaModFix/>
          </a:blip>
          <a:srcRect l="13824" t="30804" r="12990" b="22372"/>
          <a:stretch/>
        </p:blipFill>
        <p:spPr>
          <a:xfrm>
            <a:off x="161577" y="72848"/>
            <a:ext cx="1880525" cy="1203200"/>
          </a:xfrm>
          <a:prstGeom prst="rect">
            <a:avLst/>
          </a:prstGeom>
          <a:noFill/>
          <a:ln>
            <a:noFill/>
          </a:ln>
        </p:spPr>
      </p:pic>
      <p:sp>
        <p:nvSpPr>
          <p:cNvPr id="3602" name="Google Shape;3602;p35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23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7" name="Google Shape;3607;p36"/>
          <p:cNvSpPr/>
          <p:nvPr/>
        </p:nvSpPr>
        <p:spPr>
          <a:xfrm>
            <a:off x="0" y="-2737"/>
            <a:ext cx="12192000" cy="6858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608" name="Google Shape;3608;p36"/>
          <p:cNvGrpSpPr/>
          <p:nvPr/>
        </p:nvGrpSpPr>
        <p:grpSpPr>
          <a:xfrm>
            <a:off x="5076987" y="4693020"/>
            <a:ext cx="1846263" cy="2781300"/>
            <a:chOff x="2093404" y="746973"/>
            <a:chExt cx="1846263" cy="2781300"/>
          </a:xfrm>
        </p:grpSpPr>
        <p:sp>
          <p:nvSpPr>
            <p:cNvPr id="3609" name="Google Shape;3609;p36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0" name="Google Shape;3610;p36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1" name="Google Shape;3611;p36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2" name="Google Shape;3612;p36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3" name="Google Shape;3613;p36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4" name="Google Shape;3614;p36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15" name="Google Shape;3615;p36"/>
          <p:cNvGrpSpPr/>
          <p:nvPr/>
        </p:nvGrpSpPr>
        <p:grpSpPr>
          <a:xfrm rot="10228239">
            <a:off x="6455667" y="-371135"/>
            <a:ext cx="2185988" cy="2346325"/>
            <a:chOff x="5162550" y="2620963"/>
            <a:chExt cx="2185988" cy="2346325"/>
          </a:xfrm>
        </p:grpSpPr>
        <p:sp>
          <p:nvSpPr>
            <p:cNvPr id="3616" name="Google Shape;3616;p36"/>
            <p:cNvSpPr/>
            <p:nvPr/>
          </p:nvSpPr>
          <p:spPr>
            <a:xfrm>
              <a:off x="5243513" y="2620963"/>
              <a:ext cx="2105025" cy="2346325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7" name="Google Shape;3617;p36"/>
            <p:cNvSpPr/>
            <p:nvPr/>
          </p:nvSpPr>
          <p:spPr>
            <a:xfrm>
              <a:off x="5243513" y="2620963"/>
              <a:ext cx="1957388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8" name="Google Shape;3618;p36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9" name="Google Shape;3619;p36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0" name="Google Shape;3620;p36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1" name="Google Shape;3621;p36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2" name="Google Shape;3622;p36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23" name="Google Shape;3623;p36"/>
          <p:cNvGrpSpPr/>
          <p:nvPr/>
        </p:nvGrpSpPr>
        <p:grpSpPr>
          <a:xfrm>
            <a:off x="7585425" y="4844020"/>
            <a:ext cx="1298576" cy="1169988"/>
            <a:chOff x="5521325" y="3009900"/>
            <a:chExt cx="1298576" cy="1169988"/>
          </a:xfrm>
        </p:grpSpPr>
        <p:sp>
          <p:nvSpPr>
            <p:cNvPr id="3624" name="Google Shape;3624;p36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5" name="Google Shape;3625;p36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26" name="Google Shape;3626;p36"/>
          <p:cNvGrpSpPr/>
          <p:nvPr/>
        </p:nvGrpSpPr>
        <p:grpSpPr>
          <a:xfrm rot="7530390">
            <a:off x="6893087" y="3116819"/>
            <a:ext cx="992188" cy="1250951"/>
            <a:chOff x="5491163" y="2692400"/>
            <a:chExt cx="992188" cy="1250951"/>
          </a:xfrm>
        </p:grpSpPr>
        <p:sp>
          <p:nvSpPr>
            <p:cNvPr id="3627" name="Google Shape;3627;p36"/>
            <p:cNvSpPr/>
            <p:nvPr/>
          </p:nvSpPr>
          <p:spPr>
            <a:xfrm>
              <a:off x="5491164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8" name="Google Shape;3628;p36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9" name="Google Shape;3629;p36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0" name="Google Shape;3630;p36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1" name="Google Shape;3631;p36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2" name="Google Shape;3632;p36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3" name="Google Shape;3633;p36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4" name="Google Shape;3634;p36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5" name="Google Shape;3635;p36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6" name="Google Shape;3636;p36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7" name="Google Shape;3637;p36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8" name="Google Shape;3638;p36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39" name="Google Shape;3639;p36"/>
          <p:cNvGrpSpPr/>
          <p:nvPr/>
        </p:nvGrpSpPr>
        <p:grpSpPr>
          <a:xfrm rot="5776373">
            <a:off x="9164613" y="3091283"/>
            <a:ext cx="1846263" cy="2781300"/>
            <a:chOff x="2093404" y="746973"/>
            <a:chExt cx="1846263" cy="2781300"/>
          </a:xfrm>
        </p:grpSpPr>
        <p:sp>
          <p:nvSpPr>
            <p:cNvPr id="3640" name="Google Shape;3640;p36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1" name="Google Shape;3641;p36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2" name="Google Shape;3642;p36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3" name="Google Shape;3643;p36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4" name="Google Shape;3644;p36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5" name="Google Shape;3645;p36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46" name="Google Shape;3646;p36"/>
          <p:cNvGrpSpPr/>
          <p:nvPr/>
        </p:nvGrpSpPr>
        <p:grpSpPr>
          <a:xfrm rot="-2273488">
            <a:off x="10506030" y="5274796"/>
            <a:ext cx="992188" cy="1250951"/>
            <a:chOff x="5491163" y="2692400"/>
            <a:chExt cx="992188" cy="1250951"/>
          </a:xfrm>
        </p:grpSpPr>
        <p:sp>
          <p:nvSpPr>
            <p:cNvPr id="3647" name="Google Shape;3647;p36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8" name="Google Shape;3648;p36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9" name="Google Shape;3649;p36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0" name="Google Shape;3650;p36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1" name="Google Shape;3651;p36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2" name="Google Shape;3652;p36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3" name="Google Shape;3653;p36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4" name="Google Shape;3654;p36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5" name="Google Shape;3655;p36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6" name="Google Shape;3656;p36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7" name="Google Shape;3657;p36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8" name="Google Shape;3658;p36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59" name="Google Shape;3659;p36"/>
          <p:cNvGrpSpPr/>
          <p:nvPr/>
        </p:nvGrpSpPr>
        <p:grpSpPr>
          <a:xfrm rot="6990117">
            <a:off x="11369368" y="-219071"/>
            <a:ext cx="1298576" cy="1169988"/>
            <a:chOff x="5521325" y="3009900"/>
            <a:chExt cx="1298576" cy="1169988"/>
          </a:xfrm>
        </p:grpSpPr>
        <p:sp>
          <p:nvSpPr>
            <p:cNvPr id="3660" name="Google Shape;3660;p36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1" name="Google Shape;3661;p36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62" name="Google Shape;3662;p36"/>
          <p:cNvGrpSpPr/>
          <p:nvPr/>
        </p:nvGrpSpPr>
        <p:grpSpPr>
          <a:xfrm rot="4608433">
            <a:off x="8986864" y="1350189"/>
            <a:ext cx="992188" cy="1250951"/>
            <a:chOff x="5491163" y="2692400"/>
            <a:chExt cx="992188" cy="1250951"/>
          </a:xfrm>
        </p:grpSpPr>
        <p:sp>
          <p:nvSpPr>
            <p:cNvPr id="3663" name="Google Shape;3663;p36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4" name="Google Shape;3664;p36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5" name="Google Shape;3665;p36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6" name="Google Shape;3666;p36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7" name="Google Shape;3667;p36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8" name="Google Shape;3668;p36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9" name="Google Shape;3669;p36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0" name="Google Shape;3670;p36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1" name="Google Shape;3671;p36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2" name="Google Shape;3672;p36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3" name="Google Shape;3673;p36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4" name="Google Shape;3674;p36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75" name="Google Shape;3675;p36"/>
          <p:cNvGrpSpPr/>
          <p:nvPr/>
        </p:nvGrpSpPr>
        <p:grpSpPr>
          <a:xfrm rot="-6719487">
            <a:off x="10484746" y="1358556"/>
            <a:ext cx="2185988" cy="2346325"/>
            <a:chOff x="5162550" y="2620963"/>
            <a:chExt cx="2185988" cy="2346325"/>
          </a:xfrm>
        </p:grpSpPr>
        <p:sp>
          <p:nvSpPr>
            <p:cNvPr id="3676" name="Google Shape;3676;p36"/>
            <p:cNvSpPr/>
            <p:nvPr/>
          </p:nvSpPr>
          <p:spPr>
            <a:xfrm>
              <a:off x="5243513" y="2620963"/>
              <a:ext cx="2105025" cy="2346325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7" name="Google Shape;3677;p36"/>
            <p:cNvSpPr/>
            <p:nvPr/>
          </p:nvSpPr>
          <p:spPr>
            <a:xfrm>
              <a:off x="5243513" y="2620963"/>
              <a:ext cx="1957388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8" name="Google Shape;3678;p36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9" name="Google Shape;3679;p36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0" name="Google Shape;3680;p36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1" name="Google Shape;3681;p36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2" name="Google Shape;3682;p36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83" name="Google Shape;3683;p36"/>
          <p:cNvGrpSpPr/>
          <p:nvPr/>
        </p:nvGrpSpPr>
        <p:grpSpPr>
          <a:xfrm>
            <a:off x="6736262" y="841940"/>
            <a:ext cx="601663" cy="679450"/>
            <a:chOff x="5775325" y="3106738"/>
            <a:chExt cx="601663" cy="679450"/>
          </a:xfrm>
        </p:grpSpPr>
        <p:sp>
          <p:nvSpPr>
            <p:cNvPr id="3684" name="Google Shape;3684;p3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5" name="Google Shape;3685;p3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6" name="Google Shape;3686;p3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7" name="Google Shape;3687;p3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8" name="Google Shape;3688;p3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9" name="Google Shape;3689;p3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0" name="Google Shape;3690;p3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1" name="Google Shape;3691;p3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2" name="Google Shape;3692;p3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3" name="Google Shape;3693;p3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4" name="Google Shape;3694;p3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5" name="Google Shape;3695;p3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6" name="Google Shape;3696;p3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7" name="Google Shape;3697;p3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8" name="Google Shape;3698;p3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9" name="Google Shape;3699;p3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0" name="Google Shape;3700;p3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1" name="Google Shape;3701;p3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2" name="Google Shape;3702;p3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3" name="Google Shape;3703;p3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4" name="Google Shape;3704;p3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5" name="Google Shape;3705;p3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6" name="Google Shape;3706;p3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7" name="Google Shape;3707;p3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8" name="Google Shape;3708;p3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9" name="Google Shape;3709;p3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0" name="Google Shape;3710;p3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1" name="Google Shape;3711;p3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2" name="Google Shape;3712;p3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3" name="Google Shape;3713;p3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4" name="Google Shape;3714;p3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5" name="Google Shape;3715;p3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6" name="Google Shape;3716;p3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17" name="Google Shape;3717;p36"/>
          <p:cNvGrpSpPr/>
          <p:nvPr/>
        </p:nvGrpSpPr>
        <p:grpSpPr>
          <a:xfrm rot="-3056490">
            <a:off x="10162159" y="4241400"/>
            <a:ext cx="601663" cy="679450"/>
            <a:chOff x="5775325" y="3106738"/>
            <a:chExt cx="601663" cy="679450"/>
          </a:xfrm>
        </p:grpSpPr>
        <p:sp>
          <p:nvSpPr>
            <p:cNvPr id="3718" name="Google Shape;3718;p3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9" name="Google Shape;3719;p3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0" name="Google Shape;3720;p3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1" name="Google Shape;3721;p3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2" name="Google Shape;3722;p3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3" name="Google Shape;3723;p3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4" name="Google Shape;3724;p3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5" name="Google Shape;3725;p3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6" name="Google Shape;3726;p3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7" name="Google Shape;3727;p3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8" name="Google Shape;3728;p3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9" name="Google Shape;3729;p3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0" name="Google Shape;3730;p3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1" name="Google Shape;3731;p3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2" name="Google Shape;3732;p3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3" name="Google Shape;3733;p3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4" name="Google Shape;3734;p3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5" name="Google Shape;3735;p3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6" name="Google Shape;3736;p3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7" name="Google Shape;3737;p3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8" name="Google Shape;3738;p3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9" name="Google Shape;3739;p3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0" name="Google Shape;3740;p3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1" name="Google Shape;3741;p3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2" name="Google Shape;3742;p3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3" name="Google Shape;3743;p3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4" name="Google Shape;3744;p3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5" name="Google Shape;3745;p3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6" name="Google Shape;3746;p3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7" name="Google Shape;3747;p3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8" name="Google Shape;3748;p3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9" name="Google Shape;3749;p3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0" name="Google Shape;3750;p3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51" name="Google Shape;3751;p36"/>
          <p:cNvGrpSpPr/>
          <p:nvPr/>
        </p:nvGrpSpPr>
        <p:grpSpPr>
          <a:xfrm rot="362400">
            <a:off x="11608199" y="344272"/>
            <a:ext cx="601663" cy="679450"/>
            <a:chOff x="5775325" y="3106738"/>
            <a:chExt cx="601663" cy="679450"/>
          </a:xfrm>
        </p:grpSpPr>
        <p:sp>
          <p:nvSpPr>
            <p:cNvPr id="3752" name="Google Shape;3752;p36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3" name="Google Shape;3753;p36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4" name="Google Shape;3754;p36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5" name="Google Shape;3755;p36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6" name="Google Shape;3756;p36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7" name="Google Shape;3757;p36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8" name="Google Shape;3758;p36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9" name="Google Shape;3759;p36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0" name="Google Shape;3760;p36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1" name="Google Shape;3761;p36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2" name="Google Shape;3762;p36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3" name="Google Shape;3763;p36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4" name="Google Shape;3764;p36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5" name="Google Shape;3765;p36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6" name="Google Shape;3766;p36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7" name="Google Shape;3767;p36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8" name="Google Shape;3768;p36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9" name="Google Shape;3769;p36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0" name="Google Shape;3770;p36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1" name="Google Shape;3771;p36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2" name="Google Shape;3772;p36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3" name="Google Shape;3773;p36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4" name="Google Shape;3774;p36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5" name="Google Shape;3775;p36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6" name="Google Shape;3776;p36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7" name="Google Shape;3777;p36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8" name="Google Shape;3778;p36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9" name="Google Shape;3779;p36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0" name="Google Shape;3780;p36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1" name="Google Shape;3781;p36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2" name="Google Shape;3782;p36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3" name="Google Shape;3783;p36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4" name="Google Shape;3784;p36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85" name="Google Shape;3785;p36"/>
          <p:cNvSpPr/>
          <p:nvPr/>
        </p:nvSpPr>
        <p:spPr>
          <a:xfrm>
            <a:off x="7654999" y="2502869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6" name="Google Shape;3786;p36"/>
          <p:cNvSpPr/>
          <p:nvPr/>
        </p:nvSpPr>
        <p:spPr>
          <a:xfrm>
            <a:off x="8195623" y="3993166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7" name="Google Shape;3787;p36"/>
          <p:cNvSpPr/>
          <p:nvPr/>
        </p:nvSpPr>
        <p:spPr>
          <a:xfrm>
            <a:off x="6840508" y="484402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8" name="Google Shape;3788;p36"/>
          <p:cNvSpPr/>
          <p:nvPr/>
        </p:nvSpPr>
        <p:spPr>
          <a:xfrm>
            <a:off x="8570616" y="4463496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9" name="Google Shape;3789;p36"/>
          <p:cNvSpPr/>
          <p:nvPr/>
        </p:nvSpPr>
        <p:spPr>
          <a:xfrm>
            <a:off x="9430110" y="2935673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0" name="Google Shape;3790;p36"/>
          <p:cNvSpPr/>
          <p:nvPr/>
        </p:nvSpPr>
        <p:spPr>
          <a:xfrm>
            <a:off x="9422563" y="67841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1" name="Google Shape;3791;p36"/>
          <p:cNvSpPr/>
          <p:nvPr/>
        </p:nvSpPr>
        <p:spPr>
          <a:xfrm>
            <a:off x="11135552" y="1256160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2" name="Google Shape;3792;p36"/>
          <p:cNvSpPr/>
          <p:nvPr/>
        </p:nvSpPr>
        <p:spPr>
          <a:xfrm>
            <a:off x="8853493" y="2562324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3" name="Google Shape;3793;p36"/>
          <p:cNvSpPr/>
          <p:nvPr/>
        </p:nvSpPr>
        <p:spPr>
          <a:xfrm>
            <a:off x="6628333" y="2429609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4" name="Google Shape;3794;p36"/>
          <p:cNvSpPr/>
          <p:nvPr/>
        </p:nvSpPr>
        <p:spPr>
          <a:xfrm>
            <a:off x="10055121" y="1172858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5" name="Google Shape;3795;p36"/>
          <p:cNvSpPr/>
          <p:nvPr/>
        </p:nvSpPr>
        <p:spPr>
          <a:xfrm>
            <a:off x="8539762" y="1609241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6" name="Google Shape;3796;p36"/>
          <p:cNvSpPr/>
          <p:nvPr/>
        </p:nvSpPr>
        <p:spPr>
          <a:xfrm>
            <a:off x="8491083" y="3498617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7" name="Google Shape;3797;p36"/>
          <p:cNvSpPr/>
          <p:nvPr/>
        </p:nvSpPr>
        <p:spPr>
          <a:xfrm>
            <a:off x="10378785" y="2262226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8" name="Google Shape;3798;p36"/>
          <p:cNvSpPr/>
          <p:nvPr/>
        </p:nvSpPr>
        <p:spPr>
          <a:xfrm>
            <a:off x="11673741" y="4252467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9" name="Google Shape;3799;p36"/>
          <p:cNvSpPr/>
          <p:nvPr/>
        </p:nvSpPr>
        <p:spPr>
          <a:xfrm>
            <a:off x="7704488" y="4543502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0" name="Google Shape;3800;p36"/>
          <p:cNvSpPr/>
          <p:nvPr/>
        </p:nvSpPr>
        <p:spPr>
          <a:xfrm>
            <a:off x="312743" y="503622"/>
            <a:ext cx="139700" cy="1397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1" name="Google Shape;3801;p36"/>
          <p:cNvSpPr/>
          <p:nvPr/>
        </p:nvSpPr>
        <p:spPr>
          <a:xfrm>
            <a:off x="593786" y="311715"/>
            <a:ext cx="69850" cy="698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2" name="Google Shape;3802;p36"/>
          <p:cNvSpPr txBox="1"/>
          <p:nvPr/>
        </p:nvSpPr>
        <p:spPr>
          <a:xfrm>
            <a:off x="593786" y="2221459"/>
            <a:ext cx="433965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5400" b="1">
                <a:solidFill>
                  <a:srgbClr val="69A200"/>
                </a:solidFill>
              </a:rPr>
              <a:t>謝謝</a:t>
            </a:r>
            <a:r>
              <a:rPr lang="zh-CN" sz="5400" b="1">
                <a:solidFill>
                  <a:srgbClr val="69A200"/>
                </a:solidFill>
                <a:latin typeface="Arial"/>
                <a:ea typeface="Arial"/>
                <a:cs typeface="Arial"/>
                <a:sym typeface="Arial"/>
              </a:rPr>
              <a:t>你的</a:t>
            </a:r>
            <a:r>
              <a:rPr lang="zh-CN" sz="5400" b="1">
                <a:solidFill>
                  <a:srgbClr val="69A200"/>
                </a:solidFill>
              </a:rPr>
              <a:t>參與</a:t>
            </a:r>
            <a:endParaRPr/>
          </a:p>
        </p:txBody>
      </p:sp>
      <p:sp>
        <p:nvSpPr>
          <p:cNvPr id="3803" name="Google Shape;3803;p36"/>
          <p:cNvSpPr/>
          <p:nvPr/>
        </p:nvSpPr>
        <p:spPr>
          <a:xfrm>
            <a:off x="593786" y="3222218"/>
            <a:ext cx="5601215" cy="346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>
                <a:latin typeface="Microsoft Yahei"/>
                <a:ea typeface="Microsoft Yahei"/>
                <a:cs typeface="Microsoft Yahei"/>
                <a:sym typeface="Microsoft Yahei"/>
              </a:rPr>
              <a:t>只要有恒心，凡事可成真</a:t>
            </a:r>
            <a:endParaRPr sz="2000">
              <a:latin typeface="Microsoft Yahei"/>
              <a:ea typeface="Microsoft Yahei"/>
              <a:cs typeface="Microsoft Yahei"/>
              <a:sym typeface="Microsoft Yahei"/>
            </a:endParaRPr>
          </a:p>
        </p:txBody>
      </p:sp>
      <p:pic>
        <p:nvPicPr>
          <p:cNvPr id="3804" name="Google Shape;3804;p36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3805" name="Google Shape;3805;p36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24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0" name="Google Shape;3810;p37"/>
          <p:cNvSpPr/>
          <p:nvPr/>
        </p:nvSpPr>
        <p:spPr>
          <a:xfrm>
            <a:off x="0" y="-2737"/>
            <a:ext cx="12192000" cy="6858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11" name="Google Shape;3811;p37"/>
          <p:cNvGrpSpPr/>
          <p:nvPr/>
        </p:nvGrpSpPr>
        <p:grpSpPr>
          <a:xfrm rot="10234322">
            <a:off x="8707496" y="99051"/>
            <a:ext cx="1258421" cy="1343133"/>
            <a:chOff x="5162550" y="2620963"/>
            <a:chExt cx="2185988" cy="2346324"/>
          </a:xfrm>
        </p:grpSpPr>
        <p:sp>
          <p:nvSpPr>
            <p:cNvPr id="3812" name="Google Shape;3812;p37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3" name="Google Shape;3813;p37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4" name="Google Shape;3814;p37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5" name="Google Shape;3815;p37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6" name="Google Shape;3816;p37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7" name="Google Shape;3817;p37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8" name="Google Shape;3818;p37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19" name="Google Shape;3819;p37"/>
          <p:cNvGrpSpPr/>
          <p:nvPr/>
        </p:nvGrpSpPr>
        <p:grpSpPr>
          <a:xfrm>
            <a:off x="9455550" y="4936526"/>
            <a:ext cx="669805" cy="738964"/>
            <a:chOff x="5521325" y="3009900"/>
            <a:chExt cx="1298576" cy="1169988"/>
          </a:xfrm>
        </p:grpSpPr>
        <p:sp>
          <p:nvSpPr>
            <p:cNvPr id="3820" name="Google Shape;3820;p37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1" name="Google Shape;3821;p37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22" name="Google Shape;3822;p37"/>
          <p:cNvGrpSpPr/>
          <p:nvPr/>
        </p:nvGrpSpPr>
        <p:grpSpPr>
          <a:xfrm rot="5770664">
            <a:off x="9941338" y="3477578"/>
            <a:ext cx="1653886" cy="2254340"/>
            <a:chOff x="2093404" y="746973"/>
            <a:chExt cx="1846263" cy="2781300"/>
          </a:xfrm>
        </p:grpSpPr>
        <p:sp>
          <p:nvSpPr>
            <p:cNvPr id="3823" name="Google Shape;3823;p37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4" name="Google Shape;3824;p37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5" name="Google Shape;3825;p37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6" name="Google Shape;3826;p37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7" name="Google Shape;3827;p37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8" name="Google Shape;3828;p37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29" name="Google Shape;3829;p37"/>
          <p:cNvGrpSpPr/>
          <p:nvPr/>
        </p:nvGrpSpPr>
        <p:grpSpPr>
          <a:xfrm rot="-2273524">
            <a:off x="10506264" y="5274659"/>
            <a:ext cx="992227" cy="1251000"/>
            <a:chOff x="5491163" y="2692400"/>
            <a:chExt cx="992188" cy="1250951"/>
          </a:xfrm>
        </p:grpSpPr>
        <p:sp>
          <p:nvSpPr>
            <p:cNvPr id="3830" name="Google Shape;3830;p37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1" name="Google Shape;3831;p37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2" name="Google Shape;3832;p37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3" name="Google Shape;3833;p37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4" name="Google Shape;3834;p37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5" name="Google Shape;3835;p37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6" name="Google Shape;3836;p37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7" name="Google Shape;3837;p37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8" name="Google Shape;3838;p37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9" name="Google Shape;3839;p37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0" name="Google Shape;3840;p37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1" name="Google Shape;3841;p37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42" name="Google Shape;3842;p37"/>
          <p:cNvGrpSpPr/>
          <p:nvPr/>
        </p:nvGrpSpPr>
        <p:grpSpPr>
          <a:xfrm rot="6990059">
            <a:off x="11369630" y="-219070"/>
            <a:ext cx="1298537" cy="1169953"/>
            <a:chOff x="5521325" y="3009900"/>
            <a:chExt cx="1298576" cy="1169988"/>
          </a:xfrm>
        </p:grpSpPr>
        <p:sp>
          <p:nvSpPr>
            <p:cNvPr id="3843" name="Google Shape;3843;p37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4" name="Google Shape;3844;p37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45" name="Google Shape;3845;p37"/>
          <p:cNvGrpSpPr/>
          <p:nvPr/>
        </p:nvGrpSpPr>
        <p:grpSpPr>
          <a:xfrm rot="4608522">
            <a:off x="9291527" y="1350058"/>
            <a:ext cx="992174" cy="1250934"/>
            <a:chOff x="5491163" y="2692400"/>
            <a:chExt cx="992188" cy="1250951"/>
          </a:xfrm>
        </p:grpSpPr>
        <p:sp>
          <p:nvSpPr>
            <p:cNvPr id="3846" name="Google Shape;3846;p37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7" name="Google Shape;3847;p37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8" name="Google Shape;3848;p37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9" name="Google Shape;3849;p37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0" name="Google Shape;3850;p37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1" name="Google Shape;3851;p37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2" name="Google Shape;3852;p37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3" name="Google Shape;3853;p37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4" name="Google Shape;3854;p37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5" name="Google Shape;3855;p37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6" name="Google Shape;3856;p37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7" name="Google Shape;3857;p37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58" name="Google Shape;3858;p37"/>
          <p:cNvGrpSpPr/>
          <p:nvPr/>
        </p:nvGrpSpPr>
        <p:grpSpPr>
          <a:xfrm rot="-6719639">
            <a:off x="10484424" y="1358714"/>
            <a:ext cx="2185933" cy="2346266"/>
            <a:chOff x="5162550" y="2620963"/>
            <a:chExt cx="2185988" cy="2346324"/>
          </a:xfrm>
        </p:grpSpPr>
        <p:sp>
          <p:nvSpPr>
            <p:cNvPr id="3859" name="Google Shape;3859;p37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0" name="Google Shape;3860;p37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1" name="Google Shape;3861;p37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2" name="Google Shape;3862;p37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3" name="Google Shape;3863;p37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4" name="Google Shape;3864;p37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5" name="Google Shape;3865;p37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66" name="Google Shape;3866;p37"/>
          <p:cNvGrpSpPr/>
          <p:nvPr/>
        </p:nvGrpSpPr>
        <p:grpSpPr>
          <a:xfrm>
            <a:off x="8914300" y="818190"/>
            <a:ext cx="601663" cy="679450"/>
            <a:chOff x="5775325" y="3106738"/>
            <a:chExt cx="601663" cy="679450"/>
          </a:xfrm>
        </p:grpSpPr>
        <p:sp>
          <p:nvSpPr>
            <p:cNvPr id="3867" name="Google Shape;3867;p3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8" name="Google Shape;3868;p3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9" name="Google Shape;3869;p3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0" name="Google Shape;3870;p3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1" name="Google Shape;3871;p3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2" name="Google Shape;3872;p3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3" name="Google Shape;3873;p3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4" name="Google Shape;3874;p3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5" name="Google Shape;3875;p3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6" name="Google Shape;3876;p3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7" name="Google Shape;3877;p3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8" name="Google Shape;3878;p3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9" name="Google Shape;3879;p3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0" name="Google Shape;3880;p3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1" name="Google Shape;3881;p3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2" name="Google Shape;3882;p3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3" name="Google Shape;3883;p3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4" name="Google Shape;3884;p3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5" name="Google Shape;3885;p3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6" name="Google Shape;3886;p3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7" name="Google Shape;3887;p3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8" name="Google Shape;3888;p3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9" name="Google Shape;3889;p3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0" name="Google Shape;3890;p3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1" name="Google Shape;3891;p3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2" name="Google Shape;3892;p3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3" name="Google Shape;3893;p3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4" name="Google Shape;3894;p3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5" name="Google Shape;3895;p3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6" name="Google Shape;3896;p3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7" name="Google Shape;3897;p3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8" name="Google Shape;3898;p3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9" name="Google Shape;3899;p3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00" name="Google Shape;3900;p37"/>
          <p:cNvGrpSpPr/>
          <p:nvPr/>
        </p:nvGrpSpPr>
        <p:grpSpPr>
          <a:xfrm rot="-3056520">
            <a:off x="10771670" y="4241375"/>
            <a:ext cx="601656" cy="679443"/>
            <a:chOff x="5775325" y="3106738"/>
            <a:chExt cx="601663" cy="679450"/>
          </a:xfrm>
        </p:grpSpPr>
        <p:sp>
          <p:nvSpPr>
            <p:cNvPr id="3901" name="Google Shape;3901;p3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2" name="Google Shape;3902;p3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3" name="Google Shape;3903;p3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4" name="Google Shape;3904;p3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5" name="Google Shape;3905;p3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6" name="Google Shape;3906;p3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7" name="Google Shape;3907;p3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8" name="Google Shape;3908;p3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9" name="Google Shape;3909;p3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0" name="Google Shape;3910;p3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1" name="Google Shape;3911;p3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2" name="Google Shape;3912;p3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3" name="Google Shape;3913;p3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4" name="Google Shape;3914;p3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5" name="Google Shape;3915;p3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6" name="Google Shape;3916;p3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7" name="Google Shape;3917;p3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8" name="Google Shape;3918;p3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9" name="Google Shape;3919;p3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0" name="Google Shape;3920;p3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1" name="Google Shape;3921;p3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2" name="Google Shape;3922;p3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3" name="Google Shape;3923;p3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4" name="Google Shape;3924;p3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5" name="Google Shape;3925;p3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6" name="Google Shape;3926;p3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7" name="Google Shape;3927;p3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8" name="Google Shape;3928;p3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9" name="Google Shape;3929;p3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0" name="Google Shape;3930;p3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1" name="Google Shape;3931;p3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2" name="Google Shape;3932;p3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3" name="Google Shape;3933;p3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34" name="Google Shape;3934;p37"/>
          <p:cNvGrpSpPr/>
          <p:nvPr/>
        </p:nvGrpSpPr>
        <p:grpSpPr>
          <a:xfrm rot="362340">
            <a:off x="11607997" y="343983"/>
            <a:ext cx="601632" cy="679415"/>
            <a:chOff x="5775325" y="3106738"/>
            <a:chExt cx="601663" cy="679450"/>
          </a:xfrm>
        </p:grpSpPr>
        <p:sp>
          <p:nvSpPr>
            <p:cNvPr id="3935" name="Google Shape;3935;p37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6" name="Google Shape;3936;p37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7" name="Google Shape;3937;p37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8" name="Google Shape;3938;p37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9" name="Google Shape;3939;p37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0" name="Google Shape;3940;p37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1" name="Google Shape;3941;p37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2" name="Google Shape;3942;p37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3" name="Google Shape;3943;p37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4" name="Google Shape;3944;p37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5" name="Google Shape;3945;p37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6" name="Google Shape;3946;p37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7" name="Google Shape;3947;p37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8" name="Google Shape;3948;p37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9" name="Google Shape;3949;p37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0" name="Google Shape;3950;p37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1" name="Google Shape;3951;p37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2" name="Google Shape;3952;p37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3" name="Google Shape;3953;p37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4" name="Google Shape;3954;p37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5" name="Google Shape;3955;p37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6" name="Google Shape;3956;p37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7" name="Google Shape;3957;p37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8" name="Google Shape;3958;p37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9" name="Google Shape;3959;p37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0" name="Google Shape;3960;p37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1" name="Google Shape;3961;p37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2" name="Google Shape;3962;p37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3" name="Google Shape;3963;p37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4" name="Google Shape;3964;p37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5" name="Google Shape;3965;p37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6" name="Google Shape;3966;p37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7" name="Google Shape;3967;p37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68" name="Google Shape;3968;p37"/>
          <p:cNvSpPr/>
          <p:nvPr/>
        </p:nvSpPr>
        <p:spPr>
          <a:xfrm>
            <a:off x="9422563" y="67841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9" name="Google Shape;3969;p37"/>
          <p:cNvSpPr/>
          <p:nvPr/>
        </p:nvSpPr>
        <p:spPr>
          <a:xfrm>
            <a:off x="11135552" y="125616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0" name="Google Shape;3970;p37"/>
          <p:cNvSpPr/>
          <p:nvPr/>
        </p:nvSpPr>
        <p:spPr>
          <a:xfrm>
            <a:off x="10055121" y="1172858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1" name="Google Shape;3971;p37"/>
          <p:cNvSpPr/>
          <p:nvPr/>
        </p:nvSpPr>
        <p:spPr>
          <a:xfrm>
            <a:off x="10378785" y="2262226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2" name="Google Shape;3972;p37"/>
          <p:cNvSpPr/>
          <p:nvPr/>
        </p:nvSpPr>
        <p:spPr>
          <a:xfrm>
            <a:off x="11673741" y="4252467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3" name="Google Shape;3973;p37"/>
          <p:cNvSpPr/>
          <p:nvPr/>
        </p:nvSpPr>
        <p:spPr>
          <a:xfrm>
            <a:off x="312743" y="503622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4" name="Google Shape;3974;p37"/>
          <p:cNvSpPr/>
          <p:nvPr/>
        </p:nvSpPr>
        <p:spPr>
          <a:xfrm>
            <a:off x="593786" y="311715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75" name="Google Shape;3975;p37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3976" name="Google Shape;3976;p37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25</a:t>
            </a:r>
            <a:endParaRPr sz="1800"/>
          </a:p>
        </p:txBody>
      </p:sp>
      <p:sp>
        <p:nvSpPr>
          <p:cNvPr id="3977" name="Google Shape;3977;p37"/>
          <p:cNvSpPr txBox="1"/>
          <p:nvPr/>
        </p:nvSpPr>
        <p:spPr>
          <a:xfrm>
            <a:off x="312750" y="614825"/>
            <a:ext cx="9109800" cy="62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000" b="1" dirty="0">
                <a:solidFill>
                  <a:schemeClr val="dk1"/>
                </a:solidFill>
              </a:rPr>
              <a:t>後記</a:t>
            </a:r>
            <a:endParaRPr sz="40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dirty="0">
                <a:solidFill>
                  <a:schemeClr val="dk1"/>
                </a:solidFill>
              </a:rPr>
              <a:t>本教材由香港教育大學中國語言學系「STEAM蒸蒸日上：生活中的數理人文」計劃團隊及以下學生合力製作，歡迎老師參考使用，並請註明出處。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dirty="0">
                <a:solidFill>
                  <a:schemeClr val="dk1"/>
                </a:solidFill>
              </a:rPr>
              <a:t>參與學生就讀中國語文教育榮譽學士課程三年級，姓名如下：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dirty="0">
                <a:solidFill>
                  <a:schemeClr val="dk1"/>
                </a:solidFill>
              </a:rPr>
              <a:t>(1)唐裕辰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dirty="0">
                <a:solidFill>
                  <a:schemeClr val="dk1"/>
                </a:solidFill>
              </a:rPr>
              <a:t>(2)林秀芬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b="1" u="sng" dirty="0">
                <a:solidFill>
                  <a:schemeClr val="dk1"/>
                </a:solidFill>
              </a:rPr>
              <a:t>格式示例</a:t>
            </a:r>
            <a:r>
              <a:rPr lang="zh-CN" sz="2000" dirty="0">
                <a:solidFill>
                  <a:schemeClr val="dk1"/>
                </a:solidFill>
              </a:rPr>
              <a:t>：</a:t>
            </a:r>
            <a:endParaRPr sz="2000" dirty="0">
              <a:solidFill>
                <a:schemeClr val="dk1"/>
              </a:solidFill>
            </a:endParaRPr>
          </a:p>
          <a:p>
            <a:pPr lvl="0" algn="just">
              <a:lnSpc>
                <a:spcPct val="138000"/>
              </a:lnSpc>
            </a:pPr>
            <a:r>
              <a:rPr lang="zh-CN" sz="2000" dirty="0">
                <a:solidFill>
                  <a:schemeClr val="dk1"/>
                </a:solidFill>
              </a:rPr>
              <a:t>張壽洪、何志恆、梁佩雲（2020）《「STEAM蒸蒸日上：生活中的數理人文」計劃</a:t>
            </a:r>
            <a:r>
              <a:rPr lang="en-US" altLang="zh-CN" sz="2000">
                <a:solidFill>
                  <a:schemeClr val="dk1"/>
                </a:solidFill>
              </a:rPr>
              <a:t> </a:t>
            </a:r>
            <a:r>
              <a:rPr lang="en-US" altLang="zh-TW" sz="2000">
                <a:solidFill>
                  <a:schemeClr val="dk1"/>
                </a:solidFill>
              </a:rPr>
              <a:t>‧ </a:t>
            </a:r>
            <a:r>
              <a:rPr lang="zh-TW" altLang="en-US" sz="2000">
                <a:solidFill>
                  <a:schemeClr val="dk1"/>
                </a:solidFill>
              </a:rPr>
              <a:t>單元</a:t>
            </a:r>
            <a:r>
              <a:rPr lang="zh-TW" altLang="en-US" sz="2000" dirty="0">
                <a:solidFill>
                  <a:schemeClr val="dk1"/>
                </a:solidFill>
              </a:rPr>
              <a:t>二：基本研究法</a:t>
            </a:r>
            <a:r>
              <a:rPr lang="zh-CN" sz="2000" dirty="0">
                <a:solidFill>
                  <a:schemeClr val="dk1"/>
                </a:solidFill>
              </a:rPr>
              <a:t>》，香港，香港教育大學中國語言學系。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r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2000" dirty="0">
                <a:solidFill>
                  <a:schemeClr val="dk1"/>
                </a:solidFill>
              </a:rPr>
              <a:t>2020年3月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2" name="Google Shape;3982;p38"/>
          <p:cNvSpPr/>
          <p:nvPr/>
        </p:nvSpPr>
        <p:spPr>
          <a:xfrm>
            <a:off x="0" y="-2737"/>
            <a:ext cx="12192000" cy="6858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83" name="Google Shape;3983;p38"/>
          <p:cNvGrpSpPr/>
          <p:nvPr/>
        </p:nvGrpSpPr>
        <p:grpSpPr>
          <a:xfrm rot="10234322">
            <a:off x="8707496" y="99051"/>
            <a:ext cx="1258421" cy="1343133"/>
            <a:chOff x="5162550" y="2620963"/>
            <a:chExt cx="2185988" cy="2346324"/>
          </a:xfrm>
        </p:grpSpPr>
        <p:sp>
          <p:nvSpPr>
            <p:cNvPr id="3984" name="Google Shape;3984;p38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5" name="Google Shape;3985;p38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6" name="Google Shape;3986;p38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7" name="Google Shape;3987;p38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8" name="Google Shape;3988;p38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9" name="Google Shape;3989;p38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0" name="Google Shape;3990;p38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91" name="Google Shape;3991;p38"/>
          <p:cNvGrpSpPr/>
          <p:nvPr/>
        </p:nvGrpSpPr>
        <p:grpSpPr>
          <a:xfrm>
            <a:off x="9455550" y="4936526"/>
            <a:ext cx="669805" cy="738964"/>
            <a:chOff x="5521325" y="3009900"/>
            <a:chExt cx="1298576" cy="1169988"/>
          </a:xfrm>
        </p:grpSpPr>
        <p:sp>
          <p:nvSpPr>
            <p:cNvPr id="3992" name="Google Shape;3992;p38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3" name="Google Shape;3993;p38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94" name="Google Shape;3994;p38"/>
          <p:cNvGrpSpPr/>
          <p:nvPr/>
        </p:nvGrpSpPr>
        <p:grpSpPr>
          <a:xfrm rot="5770664">
            <a:off x="9941338" y="3477578"/>
            <a:ext cx="1653886" cy="2254340"/>
            <a:chOff x="2093404" y="746973"/>
            <a:chExt cx="1846263" cy="2781300"/>
          </a:xfrm>
        </p:grpSpPr>
        <p:sp>
          <p:nvSpPr>
            <p:cNvPr id="3995" name="Google Shape;3995;p38"/>
            <p:cNvSpPr/>
            <p:nvPr/>
          </p:nvSpPr>
          <p:spPr>
            <a:xfrm>
              <a:off x="2463292" y="746973"/>
              <a:ext cx="1044575" cy="1662113"/>
            </a:xfrm>
            <a:custGeom>
              <a:avLst/>
              <a:gdLst/>
              <a:ahLst/>
              <a:cxnLst/>
              <a:rect l="l" t="t" r="r" b="b"/>
              <a:pathLst>
                <a:path w="245" h="391" extrusionOk="0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6" name="Google Shape;3996;p38"/>
            <p:cNvSpPr/>
            <p:nvPr/>
          </p:nvSpPr>
          <p:spPr>
            <a:xfrm>
              <a:off x="2093404" y="1596285"/>
              <a:ext cx="600075" cy="1152525"/>
            </a:xfrm>
            <a:custGeom>
              <a:avLst/>
              <a:gdLst/>
              <a:ahLst/>
              <a:cxnLst/>
              <a:rect l="l" t="t" r="r" b="b"/>
              <a:pathLst>
                <a:path w="141" h="271" extrusionOk="0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7" name="Google Shape;3997;p38"/>
            <p:cNvSpPr/>
            <p:nvPr/>
          </p:nvSpPr>
          <p:spPr>
            <a:xfrm>
              <a:off x="2660142" y="2064598"/>
              <a:ext cx="1279525" cy="896938"/>
            </a:xfrm>
            <a:custGeom>
              <a:avLst/>
              <a:gdLst/>
              <a:ahLst/>
              <a:cxnLst/>
              <a:rect l="l" t="t" r="r" b="b"/>
              <a:pathLst>
                <a:path w="300" h="211" extrusionOk="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8" name="Google Shape;3998;p38"/>
            <p:cNvSpPr/>
            <p:nvPr/>
          </p:nvSpPr>
          <p:spPr>
            <a:xfrm>
              <a:off x="2237867" y="1720110"/>
              <a:ext cx="414338" cy="1016000"/>
            </a:xfrm>
            <a:custGeom>
              <a:avLst/>
              <a:gdLst/>
              <a:ahLst/>
              <a:cxnLst/>
              <a:rect l="l" t="t" r="r" b="b"/>
              <a:pathLst>
                <a:path w="97" h="239" extrusionOk="0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9" name="Google Shape;3999;p38"/>
            <p:cNvSpPr/>
            <p:nvPr/>
          </p:nvSpPr>
          <p:spPr>
            <a:xfrm>
              <a:off x="2664904" y="2340823"/>
              <a:ext cx="1244600" cy="407988"/>
            </a:xfrm>
            <a:custGeom>
              <a:avLst/>
              <a:gdLst/>
              <a:ahLst/>
              <a:cxnLst/>
              <a:rect l="l" t="t" r="r" b="b"/>
              <a:pathLst>
                <a:path w="292" h="96" extrusionOk="0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0" name="Google Shape;4000;p38"/>
            <p:cNvSpPr/>
            <p:nvPr/>
          </p:nvSpPr>
          <p:spPr>
            <a:xfrm>
              <a:off x="2310892" y="1064473"/>
              <a:ext cx="946150" cy="2463800"/>
            </a:xfrm>
            <a:custGeom>
              <a:avLst/>
              <a:gdLst/>
              <a:ahLst/>
              <a:cxnLst/>
              <a:rect l="l" t="t" r="r" b="b"/>
              <a:pathLst>
                <a:path w="222" h="579" extrusionOk="0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01" name="Google Shape;4001;p38"/>
          <p:cNvGrpSpPr/>
          <p:nvPr/>
        </p:nvGrpSpPr>
        <p:grpSpPr>
          <a:xfrm rot="-2273524">
            <a:off x="10506264" y="5274659"/>
            <a:ext cx="992227" cy="1251000"/>
            <a:chOff x="5491163" y="2692400"/>
            <a:chExt cx="992188" cy="1250951"/>
          </a:xfrm>
        </p:grpSpPr>
        <p:sp>
          <p:nvSpPr>
            <p:cNvPr id="4002" name="Google Shape;4002;p38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3" name="Google Shape;4003;p38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4" name="Google Shape;4004;p38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5" name="Google Shape;4005;p38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6" name="Google Shape;4006;p38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7" name="Google Shape;4007;p38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8" name="Google Shape;4008;p38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9" name="Google Shape;4009;p38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0" name="Google Shape;4010;p38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1" name="Google Shape;4011;p38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2" name="Google Shape;4012;p38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3" name="Google Shape;4013;p38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14" name="Google Shape;4014;p38"/>
          <p:cNvGrpSpPr/>
          <p:nvPr/>
        </p:nvGrpSpPr>
        <p:grpSpPr>
          <a:xfrm rot="6990059">
            <a:off x="11369630" y="-219070"/>
            <a:ext cx="1298537" cy="1169953"/>
            <a:chOff x="5521325" y="3009900"/>
            <a:chExt cx="1298576" cy="1169988"/>
          </a:xfrm>
        </p:grpSpPr>
        <p:sp>
          <p:nvSpPr>
            <p:cNvPr id="4015" name="Google Shape;4015;p38"/>
            <p:cNvSpPr/>
            <p:nvPr/>
          </p:nvSpPr>
          <p:spPr>
            <a:xfrm>
              <a:off x="5640388" y="3009900"/>
              <a:ext cx="1179513" cy="1017588"/>
            </a:xfrm>
            <a:custGeom>
              <a:avLst/>
              <a:gdLst/>
              <a:ahLst/>
              <a:cxnLst/>
              <a:rect l="l" t="t" r="r" b="b"/>
              <a:pathLst>
                <a:path w="276" h="238" extrusionOk="0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6" name="Google Shape;4016;p38"/>
            <p:cNvSpPr/>
            <p:nvPr/>
          </p:nvSpPr>
          <p:spPr>
            <a:xfrm>
              <a:off x="5521325" y="3659188"/>
              <a:ext cx="581025" cy="520700"/>
            </a:xfrm>
            <a:custGeom>
              <a:avLst/>
              <a:gdLst/>
              <a:ahLst/>
              <a:cxnLst/>
              <a:rect l="l" t="t" r="r" b="b"/>
              <a:pathLst>
                <a:path w="136" h="122" extrusionOk="0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17" name="Google Shape;4017;p38"/>
          <p:cNvGrpSpPr/>
          <p:nvPr/>
        </p:nvGrpSpPr>
        <p:grpSpPr>
          <a:xfrm rot="4608522">
            <a:off x="9291527" y="1350058"/>
            <a:ext cx="992174" cy="1250934"/>
            <a:chOff x="5491163" y="2692400"/>
            <a:chExt cx="992188" cy="1250951"/>
          </a:xfrm>
        </p:grpSpPr>
        <p:sp>
          <p:nvSpPr>
            <p:cNvPr id="4018" name="Google Shape;4018;p38"/>
            <p:cNvSpPr/>
            <p:nvPr/>
          </p:nvSpPr>
          <p:spPr>
            <a:xfrm>
              <a:off x="5491163" y="2786063"/>
              <a:ext cx="969963" cy="1157288"/>
            </a:xfrm>
            <a:custGeom>
              <a:avLst/>
              <a:gdLst/>
              <a:ahLst/>
              <a:cxnLst/>
              <a:rect l="l" t="t" r="r" b="b"/>
              <a:pathLst>
                <a:path w="227" h="271" extrusionOk="0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9" name="Google Shape;4019;p38"/>
            <p:cNvSpPr/>
            <p:nvPr/>
          </p:nvSpPr>
          <p:spPr>
            <a:xfrm>
              <a:off x="5491163" y="2795588"/>
              <a:ext cx="969963" cy="1147763"/>
            </a:xfrm>
            <a:custGeom>
              <a:avLst/>
              <a:gdLst/>
              <a:ahLst/>
              <a:cxnLst/>
              <a:rect l="l" t="t" r="r" b="b"/>
              <a:pathLst>
                <a:path w="227" h="269" extrusionOk="0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0" name="Google Shape;4020;p38"/>
            <p:cNvSpPr/>
            <p:nvPr/>
          </p:nvSpPr>
          <p:spPr>
            <a:xfrm>
              <a:off x="6418263" y="2978150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2" h="120000" extrusionOk="0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1" name="Google Shape;4021;p38"/>
            <p:cNvSpPr/>
            <p:nvPr/>
          </p:nvSpPr>
          <p:spPr>
            <a:xfrm>
              <a:off x="5602288" y="2692400"/>
              <a:ext cx="881063" cy="1127125"/>
            </a:xfrm>
            <a:custGeom>
              <a:avLst/>
              <a:gdLst/>
              <a:ahLst/>
              <a:cxnLst/>
              <a:rect l="l" t="t" r="r" b="b"/>
              <a:pathLst>
                <a:path w="206" h="264" extrusionOk="0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2" name="Google Shape;4022;p38"/>
            <p:cNvSpPr/>
            <p:nvPr/>
          </p:nvSpPr>
          <p:spPr>
            <a:xfrm>
              <a:off x="6299200" y="2901950"/>
              <a:ext cx="42863" cy="293688"/>
            </a:xfrm>
            <a:custGeom>
              <a:avLst/>
              <a:gdLst/>
              <a:ahLst/>
              <a:cxnLst/>
              <a:rect l="l" t="t" r="r" b="b"/>
              <a:pathLst>
                <a:path w="10" h="69" extrusionOk="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3" name="Google Shape;4023;p38"/>
            <p:cNvSpPr/>
            <p:nvPr/>
          </p:nvSpPr>
          <p:spPr>
            <a:xfrm>
              <a:off x="6137275" y="3149600"/>
              <a:ext cx="38100" cy="341313"/>
            </a:xfrm>
            <a:custGeom>
              <a:avLst/>
              <a:gdLst/>
              <a:ahLst/>
              <a:cxnLst/>
              <a:rect l="l" t="t" r="r" b="b"/>
              <a:pathLst>
                <a:path w="9" h="80" extrusionOk="0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4" name="Google Shape;4024;p38"/>
            <p:cNvSpPr/>
            <p:nvPr/>
          </p:nvSpPr>
          <p:spPr>
            <a:xfrm>
              <a:off x="5961063" y="3354388"/>
              <a:ext cx="42863" cy="273050"/>
            </a:xfrm>
            <a:custGeom>
              <a:avLst/>
              <a:gdLst/>
              <a:ahLst/>
              <a:cxnLst/>
              <a:rect l="l" t="t" r="r" b="b"/>
              <a:pathLst>
                <a:path w="10" h="64" extrusionOk="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5" name="Google Shape;4025;p38"/>
            <p:cNvSpPr/>
            <p:nvPr/>
          </p:nvSpPr>
          <p:spPr>
            <a:xfrm>
              <a:off x="5799138" y="3579813"/>
              <a:ext cx="20638" cy="107950"/>
            </a:xfrm>
            <a:custGeom>
              <a:avLst/>
              <a:gdLst/>
              <a:ahLst/>
              <a:cxnLst/>
              <a:rect l="l" t="t" r="r" b="b"/>
              <a:pathLst>
                <a:path w="5" h="25" extrusionOk="0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6" name="Google Shape;4026;p38"/>
            <p:cNvSpPr/>
            <p:nvPr/>
          </p:nvSpPr>
          <p:spPr>
            <a:xfrm>
              <a:off x="5718175" y="3465513"/>
              <a:ext cx="187325" cy="80963"/>
            </a:xfrm>
            <a:custGeom>
              <a:avLst/>
              <a:gdLst/>
              <a:ahLst/>
              <a:cxnLst/>
              <a:rect l="l" t="t" r="r" b="b"/>
              <a:pathLst>
                <a:path w="44" h="19" extrusionOk="0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7" name="Google Shape;4027;p38"/>
            <p:cNvSpPr/>
            <p:nvPr/>
          </p:nvSpPr>
          <p:spPr>
            <a:xfrm>
              <a:off x="5803900" y="3263900"/>
              <a:ext cx="260350" cy="730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8" name="Google Shape;4028;p38"/>
            <p:cNvSpPr/>
            <p:nvPr/>
          </p:nvSpPr>
          <p:spPr>
            <a:xfrm>
              <a:off x="5910263" y="3068638"/>
              <a:ext cx="307975" cy="85725"/>
            </a:xfrm>
            <a:custGeom>
              <a:avLst/>
              <a:gdLst/>
              <a:ahLst/>
              <a:cxnLst/>
              <a:rect l="l" t="t" r="r" b="b"/>
              <a:pathLst>
                <a:path w="72" h="20" extrusionOk="0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9" name="Google Shape;4029;p38"/>
            <p:cNvSpPr/>
            <p:nvPr/>
          </p:nvSpPr>
          <p:spPr>
            <a:xfrm>
              <a:off x="6029325" y="2879725"/>
              <a:ext cx="317500" cy="52388"/>
            </a:xfrm>
            <a:custGeom>
              <a:avLst/>
              <a:gdLst/>
              <a:ahLst/>
              <a:cxnLst/>
              <a:rect l="l" t="t" r="r" b="b"/>
              <a:pathLst>
                <a:path w="74" h="12" extrusionOk="0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30" name="Google Shape;4030;p38"/>
          <p:cNvGrpSpPr/>
          <p:nvPr/>
        </p:nvGrpSpPr>
        <p:grpSpPr>
          <a:xfrm rot="-6719639">
            <a:off x="10484424" y="1358714"/>
            <a:ext cx="2185933" cy="2346266"/>
            <a:chOff x="5162550" y="2620963"/>
            <a:chExt cx="2185988" cy="2346324"/>
          </a:xfrm>
        </p:grpSpPr>
        <p:sp>
          <p:nvSpPr>
            <p:cNvPr id="4031" name="Google Shape;4031;p38"/>
            <p:cNvSpPr/>
            <p:nvPr/>
          </p:nvSpPr>
          <p:spPr>
            <a:xfrm>
              <a:off x="5243513" y="2620963"/>
              <a:ext cx="2105025" cy="2346324"/>
            </a:xfrm>
            <a:custGeom>
              <a:avLst/>
              <a:gdLst/>
              <a:ahLst/>
              <a:cxnLst/>
              <a:rect l="l" t="t" r="r" b="b"/>
              <a:pathLst>
                <a:path w="495" h="552" extrusionOk="0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2" name="Google Shape;4032;p38"/>
            <p:cNvSpPr/>
            <p:nvPr/>
          </p:nvSpPr>
          <p:spPr>
            <a:xfrm>
              <a:off x="5243513" y="2620963"/>
              <a:ext cx="1957389" cy="1530350"/>
            </a:xfrm>
            <a:custGeom>
              <a:avLst/>
              <a:gdLst/>
              <a:ahLst/>
              <a:cxnLst/>
              <a:rect l="l" t="t" r="r" b="b"/>
              <a:pathLst>
                <a:path w="460" h="360" extrusionOk="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3" name="Google Shape;4033;p38"/>
            <p:cNvSpPr/>
            <p:nvPr/>
          </p:nvSpPr>
          <p:spPr>
            <a:xfrm>
              <a:off x="5162550" y="3271838"/>
              <a:ext cx="1820863" cy="1550988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4" name="Google Shape;4034;p38"/>
            <p:cNvSpPr/>
            <p:nvPr/>
          </p:nvSpPr>
          <p:spPr>
            <a:xfrm>
              <a:off x="5383213" y="3408363"/>
              <a:ext cx="544513" cy="712788"/>
            </a:xfrm>
            <a:custGeom>
              <a:avLst/>
              <a:gdLst/>
              <a:ahLst/>
              <a:cxnLst/>
              <a:rect l="l" t="t" r="r" b="b"/>
              <a:pathLst>
                <a:path w="128" h="168" extrusionOk="0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5" name="Google Shape;4035;p38"/>
            <p:cNvSpPr/>
            <p:nvPr/>
          </p:nvSpPr>
          <p:spPr>
            <a:xfrm>
              <a:off x="5927725" y="4117975"/>
              <a:ext cx="519113" cy="615950"/>
            </a:xfrm>
            <a:custGeom>
              <a:avLst/>
              <a:gdLst/>
              <a:ahLst/>
              <a:cxnLst/>
              <a:rect l="l" t="t" r="r" b="b"/>
              <a:pathLst>
                <a:path w="122" h="145" extrusionOk="0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6" name="Google Shape;4036;p38"/>
            <p:cNvSpPr/>
            <p:nvPr/>
          </p:nvSpPr>
          <p:spPr>
            <a:xfrm>
              <a:off x="5927725" y="287655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18" h="293" extrusionOk="0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7" name="Google Shape;4037;p38"/>
            <p:cNvSpPr/>
            <p:nvPr/>
          </p:nvSpPr>
          <p:spPr>
            <a:xfrm>
              <a:off x="5927725" y="4117975"/>
              <a:ext cx="1200150" cy="96838"/>
            </a:xfrm>
            <a:custGeom>
              <a:avLst/>
              <a:gdLst/>
              <a:ahLst/>
              <a:cxnLst/>
              <a:rect l="l" t="t" r="r" b="b"/>
              <a:pathLst>
                <a:path w="282" h="23" extrusionOk="0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38" name="Google Shape;4038;p38"/>
          <p:cNvGrpSpPr/>
          <p:nvPr/>
        </p:nvGrpSpPr>
        <p:grpSpPr>
          <a:xfrm>
            <a:off x="8914300" y="818190"/>
            <a:ext cx="601663" cy="679450"/>
            <a:chOff x="5775325" y="3106738"/>
            <a:chExt cx="601663" cy="679450"/>
          </a:xfrm>
        </p:grpSpPr>
        <p:sp>
          <p:nvSpPr>
            <p:cNvPr id="4039" name="Google Shape;4039;p38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0" name="Google Shape;4040;p38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1" name="Google Shape;4041;p38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2" name="Google Shape;4042;p38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3" name="Google Shape;4043;p38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4" name="Google Shape;4044;p38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5" name="Google Shape;4045;p38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6" name="Google Shape;4046;p38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7" name="Google Shape;4047;p38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8" name="Google Shape;4048;p38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9" name="Google Shape;4049;p38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0" name="Google Shape;4050;p38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1" name="Google Shape;4051;p38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2" name="Google Shape;4052;p38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3" name="Google Shape;4053;p38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4" name="Google Shape;4054;p38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5" name="Google Shape;4055;p38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6" name="Google Shape;4056;p38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7" name="Google Shape;4057;p38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8" name="Google Shape;4058;p38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9" name="Google Shape;4059;p38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0" name="Google Shape;4060;p38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1" name="Google Shape;4061;p38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2" name="Google Shape;4062;p38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3" name="Google Shape;4063;p38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4" name="Google Shape;4064;p38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5" name="Google Shape;4065;p38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6" name="Google Shape;4066;p38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7" name="Google Shape;4067;p38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8" name="Google Shape;4068;p38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9" name="Google Shape;4069;p38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0" name="Google Shape;4070;p38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1" name="Google Shape;4071;p38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72" name="Google Shape;4072;p38"/>
          <p:cNvGrpSpPr/>
          <p:nvPr/>
        </p:nvGrpSpPr>
        <p:grpSpPr>
          <a:xfrm rot="-3056520">
            <a:off x="10771670" y="4241375"/>
            <a:ext cx="601656" cy="679443"/>
            <a:chOff x="5775325" y="3106738"/>
            <a:chExt cx="601663" cy="679450"/>
          </a:xfrm>
        </p:grpSpPr>
        <p:sp>
          <p:nvSpPr>
            <p:cNvPr id="4073" name="Google Shape;4073;p38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4" name="Google Shape;4074;p38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5" name="Google Shape;4075;p38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6" name="Google Shape;4076;p38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7" name="Google Shape;4077;p38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8" name="Google Shape;4078;p38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9" name="Google Shape;4079;p38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0" name="Google Shape;4080;p38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1" name="Google Shape;4081;p38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2" name="Google Shape;4082;p38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3" name="Google Shape;4083;p38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4" name="Google Shape;4084;p38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5" name="Google Shape;4085;p38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6" name="Google Shape;4086;p38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7" name="Google Shape;4087;p38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8" name="Google Shape;4088;p38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9" name="Google Shape;4089;p38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0" name="Google Shape;4090;p38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1" name="Google Shape;4091;p38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2" name="Google Shape;4092;p38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3" name="Google Shape;4093;p38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4" name="Google Shape;4094;p38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5" name="Google Shape;4095;p38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6" name="Google Shape;4096;p38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7" name="Google Shape;4097;p38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8" name="Google Shape;4098;p38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9" name="Google Shape;4099;p38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0" name="Google Shape;4100;p38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1" name="Google Shape;4101;p38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2" name="Google Shape;4102;p38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3" name="Google Shape;4103;p38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4" name="Google Shape;4104;p38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5" name="Google Shape;4105;p38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106" name="Google Shape;4106;p38"/>
          <p:cNvGrpSpPr/>
          <p:nvPr/>
        </p:nvGrpSpPr>
        <p:grpSpPr>
          <a:xfrm rot="362340">
            <a:off x="11607997" y="343983"/>
            <a:ext cx="601632" cy="679415"/>
            <a:chOff x="5775325" y="3106738"/>
            <a:chExt cx="601663" cy="679450"/>
          </a:xfrm>
        </p:grpSpPr>
        <p:sp>
          <p:nvSpPr>
            <p:cNvPr id="4107" name="Google Shape;4107;p38"/>
            <p:cNvSpPr/>
            <p:nvPr/>
          </p:nvSpPr>
          <p:spPr>
            <a:xfrm>
              <a:off x="6083300" y="3206750"/>
              <a:ext cx="211138" cy="211138"/>
            </a:xfrm>
            <a:custGeom>
              <a:avLst/>
              <a:gdLst/>
              <a:ahLst/>
              <a:cxnLst/>
              <a:rect l="l" t="t" r="r" b="b"/>
              <a:pathLst>
                <a:path w="49" h="49" extrusionOk="0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8" name="Google Shape;4108;p38"/>
            <p:cNvSpPr/>
            <p:nvPr/>
          </p:nvSpPr>
          <p:spPr>
            <a:xfrm>
              <a:off x="5775325" y="3236913"/>
              <a:ext cx="584200" cy="549275"/>
            </a:xfrm>
            <a:custGeom>
              <a:avLst/>
              <a:gdLst/>
              <a:ahLst/>
              <a:cxnLst/>
              <a:rect l="l" t="t" r="r" b="b"/>
              <a:pathLst>
                <a:path w="135" h="127" extrusionOk="0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9" name="Google Shape;4109;p38"/>
            <p:cNvSpPr/>
            <p:nvPr/>
          </p:nvSpPr>
          <p:spPr>
            <a:xfrm>
              <a:off x="6143625" y="3106738"/>
              <a:ext cx="107950" cy="134938"/>
            </a:xfrm>
            <a:custGeom>
              <a:avLst/>
              <a:gdLst/>
              <a:ahLst/>
              <a:cxnLst/>
              <a:rect l="l" t="t" r="r" b="b"/>
              <a:pathLst>
                <a:path w="25" h="31" extrusionOk="0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0" name="Google Shape;4110;p38"/>
            <p:cNvSpPr/>
            <p:nvPr/>
          </p:nvSpPr>
          <p:spPr>
            <a:xfrm>
              <a:off x="5978525" y="3327400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1" name="Google Shape;4111;p38"/>
            <p:cNvSpPr/>
            <p:nvPr/>
          </p:nvSpPr>
          <p:spPr>
            <a:xfrm>
              <a:off x="5895975" y="3370263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2" name="Google Shape;4112;p38"/>
            <p:cNvSpPr/>
            <p:nvPr/>
          </p:nvSpPr>
          <p:spPr>
            <a:xfrm>
              <a:off x="5978525" y="3427413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3" name="Google Shape;4113;p38"/>
            <p:cNvSpPr/>
            <p:nvPr/>
          </p:nvSpPr>
          <p:spPr>
            <a:xfrm>
              <a:off x="5888038" y="34607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4" name="Google Shape;4114;p38"/>
            <p:cNvSpPr/>
            <p:nvPr/>
          </p:nvSpPr>
          <p:spPr>
            <a:xfrm>
              <a:off x="5895975" y="3552825"/>
              <a:ext cx="47625" cy="46038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5" name="Google Shape;4115;p38"/>
            <p:cNvSpPr/>
            <p:nvPr/>
          </p:nvSpPr>
          <p:spPr>
            <a:xfrm>
              <a:off x="6086475" y="369093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6" name="Google Shape;4116;p38"/>
            <p:cNvSpPr/>
            <p:nvPr/>
          </p:nvSpPr>
          <p:spPr>
            <a:xfrm>
              <a:off x="5978525" y="35210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7" name="Google Shape;4117;p38"/>
            <p:cNvSpPr/>
            <p:nvPr/>
          </p:nvSpPr>
          <p:spPr>
            <a:xfrm>
              <a:off x="6083300" y="3590925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8" name="Google Shape;4118;p38"/>
            <p:cNvSpPr/>
            <p:nvPr/>
          </p:nvSpPr>
          <p:spPr>
            <a:xfrm>
              <a:off x="6169025" y="364648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9" name="Google Shape;4119;p38"/>
            <p:cNvSpPr/>
            <p:nvPr/>
          </p:nvSpPr>
          <p:spPr>
            <a:xfrm>
              <a:off x="6181725" y="354806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0" name="Google Shape;4120;p38"/>
            <p:cNvSpPr/>
            <p:nvPr/>
          </p:nvSpPr>
          <p:spPr>
            <a:xfrm>
              <a:off x="6086475" y="348773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1" name="Google Shape;4121;p38"/>
            <p:cNvSpPr/>
            <p:nvPr/>
          </p:nvSpPr>
          <p:spPr>
            <a:xfrm>
              <a:off x="6246813" y="3595688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2" name="Google Shape;4122;p38"/>
            <p:cNvSpPr/>
            <p:nvPr/>
          </p:nvSpPr>
          <p:spPr>
            <a:xfrm>
              <a:off x="6065838" y="33877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3" name="Google Shape;4123;p38"/>
            <p:cNvSpPr/>
            <p:nvPr/>
          </p:nvSpPr>
          <p:spPr>
            <a:xfrm>
              <a:off x="6169025" y="3457575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4" name="Google Shape;4124;p38"/>
            <p:cNvSpPr/>
            <p:nvPr/>
          </p:nvSpPr>
          <p:spPr>
            <a:xfrm>
              <a:off x="6061075" y="329723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5" name="Google Shape;4125;p38"/>
            <p:cNvSpPr/>
            <p:nvPr/>
          </p:nvSpPr>
          <p:spPr>
            <a:xfrm>
              <a:off x="6165850" y="3367088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6" name="Google Shape;4126;p38"/>
            <p:cNvSpPr/>
            <p:nvPr/>
          </p:nvSpPr>
          <p:spPr>
            <a:xfrm>
              <a:off x="6261100" y="3430588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7" name="Google Shape;4127;p38"/>
            <p:cNvSpPr/>
            <p:nvPr/>
          </p:nvSpPr>
          <p:spPr>
            <a:xfrm>
              <a:off x="6256338" y="3513138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8" name="Google Shape;4128;p38"/>
            <p:cNvSpPr/>
            <p:nvPr/>
          </p:nvSpPr>
          <p:spPr>
            <a:xfrm>
              <a:off x="5978525" y="3244850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9" name="Google Shape;4129;p38"/>
            <p:cNvSpPr/>
            <p:nvPr/>
          </p:nvSpPr>
          <p:spPr>
            <a:xfrm>
              <a:off x="5892800" y="3267075"/>
              <a:ext cx="47625" cy="52388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0" name="Google Shape;4130;p38"/>
            <p:cNvSpPr/>
            <p:nvPr/>
          </p:nvSpPr>
          <p:spPr>
            <a:xfrm>
              <a:off x="5800725" y="340042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1" name="Google Shape;4131;p38"/>
            <p:cNvSpPr/>
            <p:nvPr/>
          </p:nvSpPr>
          <p:spPr>
            <a:xfrm>
              <a:off x="5810250" y="3578225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2" name="Google Shape;4132;p38"/>
            <p:cNvSpPr/>
            <p:nvPr/>
          </p:nvSpPr>
          <p:spPr>
            <a:xfrm>
              <a:off x="5810250" y="3495675"/>
              <a:ext cx="52388" cy="52388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3" name="Google Shape;4133;p38"/>
            <p:cNvSpPr/>
            <p:nvPr/>
          </p:nvSpPr>
          <p:spPr>
            <a:xfrm>
              <a:off x="6143625" y="3271838"/>
              <a:ext cx="52388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4" name="Google Shape;4134;p38"/>
            <p:cNvSpPr/>
            <p:nvPr/>
          </p:nvSpPr>
          <p:spPr>
            <a:xfrm>
              <a:off x="6246813" y="334010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5" name="Google Shape;4135;p38"/>
            <p:cNvSpPr/>
            <p:nvPr/>
          </p:nvSpPr>
          <p:spPr>
            <a:xfrm>
              <a:off x="5900738" y="3638550"/>
              <a:ext cx="52388" cy="47625"/>
            </a:xfrm>
            <a:custGeom>
              <a:avLst/>
              <a:gdLst/>
              <a:ahLst/>
              <a:cxnLst/>
              <a:rect l="l" t="t" r="r" b="b"/>
              <a:pathLst>
                <a:path w="12" h="11" extrusionOk="0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6" name="Google Shape;4136;p38"/>
            <p:cNvSpPr/>
            <p:nvPr/>
          </p:nvSpPr>
          <p:spPr>
            <a:xfrm>
              <a:off x="6005513" y="370363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12" h="12" extrusionOk="0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7" name="Google Shape;4137;p38"/>
            <p:cNvSpPr/>
            <p:nvPr/>
          </p:nvSpPr>
          <p:spPr>
            <a:xfrm>
              <a:off x="6000750" y="3630613"/>
              <a:ext cx="47625" cy="50800"/>
            </a:xfrm>
            <a:custGeom>
              <a:avLst/>
              <a:gdLst/>
              <a:ahLst/>
              <a:cxnLst/>
              <a:rect l="l" t="t" r="r" b="b"/>
              <a:pathLst>
                <a:path w="11" h="12" extrusionOk="0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8" name="Google Shape;4138;p38"/>
            <p:cNvSpPr/>
            <p:nvPr/>
          </p:nvSpPr>
          <p:spPr>
            <a:xfrm>
              <a:off x="5822950" y="3322638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11" h="11" extrusionOk="0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9" name="Google Shape;4139;p38"/>
            <p:cNvSpPr/>
            <p:nvPr/>
          </p:nvSpPr>
          <p:spPr>
            <a:xfrm>
              <a:off x="6234113" y="3189288"/>
              <a:ext cx="142875" cy="95250"/>
            </a:xfrm>
            <a:custGeom>
              <a:avLst/>
              <a:gdLst/>
              <a:ahLst/>
              <a:cxnLst/>
              <a:rect l="l" t="t" r="r" b="b"/>
              <a:pathLst>
                <a:path w="33" h="22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140" name="Google Shape;4140;p38"/>
          <p:cNvSpPr/>
          <p:nvPr/>
        </p:nvSpPr>
        <p:spPr>
          <a:xfrm>
            <a:off x="9422563" y="67841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1" name="Google Shape;4141;p38"/>
          <p:cNvSpPr/>
          <p:nvPr/>
        </p:nvSpPr>
        <p:spPr>
          <a:xfrm>
            <a:off x="11135552" y="1256160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2" name="Google Shape;4142;p38"/>
          <p:cNvSpPr/>
          <p:nvPr/>
        </p:nvSpPr>
        <p:spPr>
          <a:xfrm>
            <a:off x="10055121" y="1172858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3" name="Google Shape;4143;p38"/>
          <p:cNvSpPr/>
          <p:nvPr/>
        </p:nvSpPr>
        <p:spPr>
          <a:xfrm>
            <a:off x="10378785" y="2262226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4" name="Google Shape;4144;p38"/>
          <p:cNvSpPr/>
          <p:nvPr/>
        </p:nvSpPr>
        <p:spPr>
          <a:xfrm>
            <a:off x="11673741" y="4252467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5" name="Google Shape;4145;p38"/>
          <p:cNvSpPr/>
          <p:nvPr/>
        </p:nvSpPr>
        <p:spPr>
          <a:xfrm>
            <a:off x="312743" y="503622"/>
            <a:ext cx="139800" cy="1398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6" name="Google Shape;4146;p38"/>
          <p:cNvSpPr/>
          <p:nvPr/>
        </p:nvSpPr>
        <p:spPr>
          <a:xfrm>
            <a:off x="593786" y="311715"/>
            <a:ext cx="69900" cy="6990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47" name="Google Shape;4147;p38"/>
          <p:cNvPicPr preferRelativeResize="0"/>
          <p:nvPr/>
        </p:nvPicPr>
        <p:blipFill rotWithShape="1">
          <a:blip r:embed="rId3">
            <a:alphaModFix/>
          </a:blip>
          <a:srcRect l="13824" t="30804" r="12990" b="22372"/>
          <a:stretch/>
        </p:blipFill>
        <p:spPr>
          <a:xfrm>
            <a:off x="161587" y="72839"/>
            <a:ext cx="2181101" cy="13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4148" name="Google Shape;4148;p38"/>
          <p:cNvSpPr txBox="1"/>
          <p:nvPr/>
        </p:nvSpPr>
        <p:spPr>
          <a:xfrm>
            <a:off x="11751000" y="6464450"/>
            <a:ext cx="441000" cy="3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CN" sz="1800"/>
              <a:t>26</a:t>
            </a:r>
            <a:endParaRPr sz="1800"/>
          </a:p>
        </p:txBody>
      </p:sp>
      <p:sp>
        <p:nvSpPr>
          <p:cNvPr id="4149" name="Google Shape;4149;p38"/>
          <p:cNvSpPr txBox="1"/>
          <p:nvPr/>
        </p:nvSpPr>
        <p:spPr>
          <a:xfrm>
            <a:off x="388950" y="1256150"/>
            <a:ext cx="9109800" cy="55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000">
                <a:solidFill>
                  <a:schemeClr val="dk1"/>
                </a:solidFill>
              </a:rPr>
              <a:t>本計劃榮獲</a:t>
            </a:r>
            <a:endParaRPr sz="40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000">
                <a:solidFill>
                  <a:schemeClr val="dk1"/>
                </a:solidFill>
              </a:rPr>
              <a:t>語文教育及研究常務委員會（語常會）撥款資助</a:t>
            </a:r>
            <a:endParaRPr sz="40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sz="4000">
                <a:solidFill>
                  <a:schemeClr val="dk1"/>
                </a:solidFill>
              </a:rPr>
              <a:t>🙠🙠 特此鳴謝 🙢🙢</a:t>
            </a:r>
            <a:endParaRPr sz="4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r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1856</Words>
  <Application>Microsoft Office PowerPoint</Application>
  <PresentationFormat>寬螢幕</PresentationFormat>
  <Paragraphs>303</Paragraphs>
  <Slides>26</Slides>
  <Notes>26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34" baseType="lpstr">
      <vt:lpstr>Calibri</vt:lpstr>
      <vt:lpstr>Lato</vt:lpstr>
      <vt:lpstr>Microsoft JhengHei</vt:lpstr>
      <vt:lpstr>Helvetica Neue</vt:lpstr>
      <vt:lpstr>Microsoft Yahei</vt:lpstr>
      <vt:lpstr>Arial</vt:lpstr>
      <vt:lpstr>Helvetica Neue Light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NG, Ka Ying Erica [CHL]</cp:lastModifiedBy>
  <cp:revision>1</cp:revision>
  <dcterms:modified xsi:type="dcterms:W3CDTF">2020-04-24T02:35:30Z</dcterms:modified>
</cp:coreProperties>
</file>