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61" r:id="rId4"/>
    <p:sldId id="258" r:id="rId5"/>
    <p:sldId id="260" r:id="rId6"/>
    <p:sldId id="262" r:id="rId7"/>
    <p:sldId id="274" r:id="rId8"/>
    <p:sldId id="284" r:id="rId9"/>
    <p:sldId id="280" r:id="rId10"/>
    <p:sldId id="268" r:id="rId11"/>
    <p:sldId id="269" r:id="rId12"/>
    <p:sldId id="276" r:id="rId13"/>
    <p:sldId id="278" r:id="rId14"/>
    <p:sldId id="277" r:id="rId15"/>
    <p:sldId id="279" r:id="rId16"/>
    <p:sldId id="282" r:id="rId17"/>
    <p:sldId id="285" r:id="rId18"/>
    <p:sldId id="286" r:id="rId19"/>
    <p:sldId id="265" r:id="rId20"/>
    <p:sldId id="272" r:id="rId21"/>
    <p:sldId id="283" r:id="rId22"/>
    <p:sldId id="266" r:id="rId23"/>
    <p:sldId id="267" r:id="rId24"/>
    <p:sldId id="273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26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A40C3F-819D-446B-8DE5-F710EE7FA8F0}" type="doc">
      <dgm:prSet loTypeId="urn:microsoft.com/office/officeart/2005/8/layout/cycle2" loCatId="cycle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zh-CN" altLang="en-US"/>
        </a:p>
      </dgm:t>
    </dgm:pt>
    <dgm:pt modelId="{09B77A32-03CC-4557-BE04-7DB5934B2C4C}">
      <dgm:prSet phldrT="[文本]"/>
      <dgm:spPr/>
      <dgm:t>
        <a:bodyPr/>
        <a:lstStyle/>
        <a:p>
          <a:r>
            <a:rPr lang="zh-CN" altLang="en-US" dirty="0" smtClean="0">
              <a:latin typeface="宋体" pitchFamily="2" charset="-122"/>
              <a:ea typeface="宋体" pitchFamily="2" charset="-122"/>
            </a:rPr>
            <a:t>經濟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FA541353-6A62-42E8-8897-F9608637D437}" type="parTrans" cxnId="{150F7A77-F1EA-496B-9053-15FC0D858297}">
      <dgm:prSet/>
      <dgm:spPr/>
      <dgm:t>
        <a:bodyPr/>
        <a:lstStyle/>
        <a:p>
          <a:endParaRPr lang="zh-CN" altLang="en-US"/>
        </a:p>
      </dgm:t>
    </dgm:pt>
    <dgm:pt modelId="{040A638C-6D47-45C1-81F9-B1E13A829485}" type="sibTrans" cxnId="{150F7A77-F1EA-496B-9053-15FC0D858297}">
      <dgm:prSet/>
      <dgm:spPr/>
      <dgm:t>
        <a:bodyPr/>
        <a:lstStyle/>
        <a:p>
          <a:endParaRPr lang="zh-CN" altLang="en-US">
            <a:latin typeface="宋体" pitchFamily="2" charset="-122"/>
            <a:ea typeface="宋体" pitchFamily="2" charset="-122"/>
          </a:endParaRPr>
        </a:p>
      </dgm:t>
    </dgm:pt>
    <dgm:pt modelId="{AC058770-C65C-4E02-A100-A2EE467E2091}">
      <dgm:prSet phldrT="[文本]"/>
      <dgm:spPr/>
      <dgm:t>
        <a:bodyPr/>
        <a:lstStyle/>
        <a:p>
          <a:r>
            <a:rPr lang="zh-CN" altLang="en-US" dirty="0" smtClean="0">
              <a:latin typeface="宋体" pitchFamily="2" charset="-122"/>
              <a:ea typeface="宋体" pitchFamily="2" charset="-122"/>
            </a:rPr>
            <a:t>社會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BBEC77F4-3B5B-4B55-B94B-3400FC7C9976}" type="parTrans" cxnId="{BF448558-9BC6-4111-89B3-066064C4F163}">
      <dgm:prSet/>
      <dgm:spPr/>
      <dgm:t>
        <a:bodyPr/>
        <a:lstStyle/>
        <a:p>
          <a:endParaRPr lang="zh-CN" altLang="en-US"/>
        </a:p>
      </dgm:t>
    </dgm:pt>
    <dgm:pt modelId="{FD95B343-AECF-4FBE-A99C-95AE06B47B8B}" type="sibTrans" cxnId="{BF448558-9BC6-4111-89B3-066064C4F163}">
      <dgm:prSet/>
      <dgm:spPr/>
      <dgm:t>
        <a:bodyPr/>
        <a:lstStyle/>
        <a:p>
          <a:endParaRPr lang="zh-CN" altLang="en-US">
            <a:latin typeface="宋体" pitchFamily="2" charset="-122"/>
            <a:ea typeface="宋体" pitchFamily="2" charset="-122"/>
          </a:endParaRPr>
        </a:p>
      </dgm:t>
    </dgm:pt>
    <dgm:pt modelId="{1FD9F8C6-92C8-48BF-8100-EC7632F36C99}">
      <dgm:prSet phldrT="[文本]"/>
      <dgm:spPr/>
      <dgm:t>
        <a:bodyPr/>
        <a:lstStyle/>
        <a:p>
          <a:r>
            <a:rPr lang="zh-CN" altLang="en-US" dirty="0" smtClean="0">
              <a:latin typeface="宋体" pitchFamily="2" charset="-122"/>
              <a:ea typeface="宋体" pitchFamily="2" charset="-122"/>
            </a:rPr>
            <a:t>文化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28A855BF-90BD-4268-8CBA-40B9D271D6A8}" type="parTrans" cxnId="{22AE236C-2C6E-4296-B884-008EB90BB6B6}">
      <dgm:prSet/>
      <dgm:spPr/>
      <dgm:t>
        <a:bodyPr/>
        <a:lstStyle/>
        <a:p>
          <a:endParaRPr lang="zh-CN" altLang="en-US"/>
        </a:p>
      </dgm:t>
    </dgm:pt>
    <dgm:pt modelId="{46BC4522-255E-47F4-8723-E41ECB693F21}" type="sibTrans" cxnId="{22AE236C-2C6E-4296-B884-008EB90BB6B6}">
      <dgm:prSet/>
      <dgm:spPr/>
      <dgm:t>
        <a:bodyPr/>
        <a:lstStyle/>
        <a:p>
          <a:endParaRPr lang="zh-CN" altLang="en-US">
            <a:latin typeface="宋体" pitchFamily="2" charset="-122"/>
            <a:ea typeface="宋体" pitchFamily="2" charset="-122"/>
          </a:endParaRPr>
        </a:p>
      </dgm:t>
    </dgm:pt>
    <dgm:pt modelId="{16927D47-977F-43B6-B96C-B0846A5726A4}">
      <dgm:prSet phldrT="[文本]"/>
      <dgm:spPr/>
      <dgm:t>
        <a:bodyPr/>
        <a:lstStyle/>
        <a:p>
          <a:r>
            <a:rPr lang="zh-CN" altLang="en-US" dirty="0" smtClean="0">
              <a:latin typeface="宋体" pitchFamily="2" charset="-122"/>
              <a:ea typeface="宋体" pitchFamily="2" charset="-122"/>
            </a:rPr>
            <a:t>政治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4682B056-01A5-42B8-9819-38645DDC1B33}" type="parTrans" cxnId="{2CED6F1C-7CC0-4AF0-92B9-730DBBCF62E2}">
      <dgm:prSet/>
      <dgm:spPr/>
      <dgm:t>
        <a:bodyPr/>
        <a:lstStyle/>
        <a:p>
          <a:endParaRPr lang="zh-CN" altLang="en-US"/>
        </a:p>
      </dgm:t>
    </dgm:pt>
    <dgm:pt modelId="{3D50FA24-E7D5-4311-A39D-7B3B122B0D80}" type="sibTrans" cxnId="{2CED6F1C-7CC0-4AF0-92B9-730DBBCF62E2}">
      <dgm:prSet/>
      <dgm:spPr/>
      <dgm:t>
        <a:bodyPr/>
        <a:lstStyle/>
        <a:p>
          <a:endParaRPr lang="zh-CN" altLang="en-US">
            <a:latin typeface="宋体" pitchFamily="2" charset="-122"/>
            <a:ea typeface="宋体" pitchFamily="2" charset="-122"/>
          </a:endParaRPr>
        </a:p>
      </dgm:t>
    </dgm:pt>
    <dgm:pt modelId="{B2C0391A-1721-412D-BC55-6AD3F0075FB5}">
      <dgm:prSet phldrT="[文本]"/>
      <dgm:spPr/>
      <dgm:t>
        <a:bodyPr/>
        <a:lstStyle/>
        <a:p>
          <a:r>
            <a:rPr lang="zh-CN" altLang="en-US" dirty="0" smtClean="0">
              <a:latin typeface="宋体" pitchFamily="2" charset="-122"/>
              <a:ea typeface="宋体" pitchFamily="2" charset="-122"/>
            </a:rPr>
            <a:t>環境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7F4B108D-2260-46FB-83AA-F1973ABB6610}" type="parTrans" cxnId="{F484B50A-8D3D-4F04-AAF7-77F002B7E0DE}">
      <dgm:prSet/>
      <dgm:spPr/>
      <dgm:t>
        <a:bodyPr/>
        <a:lstStyle/>
        <a:p>
          <a:endParaRPr lang="zh-CN" altLang="en-US"/>
        </a:p>
      </dgm:t>
    </dgm:pt>
    <dgm:pt modelId="{0803D4DA-F0B8-4B18-B8FF-B450B22CDA5C}" type="sibTrans" cxnId="{F484B50A-8D3D-4F04-AAF7-77F002B7E0DE}">
      <dgm:prSet/>
      <dgm:spPr/>
      <dgm:t>
        <a:bodyPr/>
        <a:lstStyle/>
        <a:p>
          <a:endParaRPr lang="zh-CN" altLang="en-US">
            <a:latin typeface="宋体" pitchFamily="2" charset="-122"/>
            <a:ea typeface="宋体" pitchFamily="2" charset="-122"/>
          </a:endParaRPr>
        </a:p>
      </dgm:t>
    </dgm:pt>
    <dgm:pt modelId="{430BE3D1-080C-4E80-A2CA-238DD7C35827}" type="pres">
      <dgm:prSet presAssocID="{EFA40C3F-819D-446B-8DE5-F710EE7FA8F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9568781-9FAC-4CA7-B3A9-333A8631E9A3}" type="pres">
      <dgm:prSet presAssocID="{09B77A32-03CC-4557-BE04-7DB5934B2C4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A4D5E26-258D-4B0A-B6AA-825E963F121F}" type="pres">
      <dgm:prSet presAssocID="{040A638C-6D47-45C1-81F9-B1E13A829485}" presName="sibTrans" presStyleLbl="sibTrans2D1" presStyleIdx="0" presStyleCnt="5"/>
      <dgm:spPr/>
      <dgm:t>
        <a:bodyPr/>
        <a:lstStyle/>
        <a:p>
          <a:endParaRPr lang="zh-CN" altLang="en-US"/>
        </a:p>
      </dgm:t>
    </dgm:pt>
    <dgm:pt modelId="{09DDC386-CF24-4296-888A-17734547B58F}" type="pres">
      <dgm:prSet presAssocID="{040A638C-6D47-45C1-81F9-B1E13A829485}" presName="connectorText" presStyleLbl="sibTrans2D1" presStyleIdx="0" presStyleCnt="5"/>
      <dgm:spPr/>
      <dgm:t>
        <a:bodyPr/>
        <a:lstStyle/>
        <a:p>
          <a:endParaRPr lang="zh-CN" altLang="en-US"/>
        </a:p>
      </dgm:t>
    </dgm:pt>
    <dgm:pt modelId="{A0D7A72F-5E22-4806-A1D7-903549FA762F}" type="pres">
      <dgm:prSet presAssocID="{AC058770-C65C-4E02-A100-A2EE467E209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03D17CE-BB79-4FE3-9DEE-50EE1F4929BB}" type="pres">
      <dgm:prSet presAssocID="{FD95B343-AECF-4FBE-A99C-95AE06B47B8B}" presName="sibTrans" presStyleLbl="sibTrans2D1" presStyleIdx="1" presStyleCnt="5"/>
      <dgm:spPr/>
      <dgm:t>
        <a:bodyPr/>
        <a:lstStyle/>
        <a:p>
          <a:endParaRPr lang="zh-CN" altLang="en-US"/>
        </a:p>
      </dgm:t>
    </dgm:pt>
    <dgm:pt modelId="{131F24A8-B60A-4885-9724-737F395034B3}" type="pres">
      <dgm:prSet presAssocID="{FD95B343-AECF-4FBE-A99C-95AE06B47B8B}" presName="connectorText" presStyleLbl="sibTrans2D1" presStyleIdx="1" presStyleCnt="5"/>
      <dgm:spPr/>
      <dgm:t>
        <a:bodyPr/>
        <a:lstStyle/>
        <a:p>
          <a:endParaRPr lang="zh-CN" altLang="en-US"/>
        </a:p>
      </dgm:t>
    </dgm:pt>
    <dgm:pt modelId="{449A2C67-A9E6-41EA-B50B-DB9C9FB050E7}" type="pres">
      <dgm:prSet presAssocID="{1FD9F8C6-92C8-48BF-8100-EC7632F36C9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77E118E-AF7F-42A4-9492-C53D28365528}" type="pres">
      <dgm:prSet presAssocID="{46BC4522-255E-47F4-8723-E41ECB693F21}" presName="sibTrans" presStyleLbl="sibTrans2D1" presStyleIdx="2" presStyleCnt="5"/>
      <dgm:spPr/>
      <dgm:t>
        <a:bodyPr/>
        <a:lstStyle/>
        <a:p>
          <a:endParaRPr lang="zh-CN" altLang="en-US"/>
        </a:p>
      </dgm:t>
    </dgm:pt>
    <dgm:pt modelId="{59F22BAD-B0EE-43DB-B2B2-FAA6CBB8B08A}" type="pres">
      <dgm:prSet presAssocID="{46BC4522-255E-47F4-8723-E41ECB693F21}" presName="connectorText" presStyleLbl="sibTrans2D1" presStyleIdx="2" presStyleCnt="5"/>
      <dgm:spPr/>
      <dgm:t>
        <a:bodyPr/>
        <a:lstStyle/>
        <a:p>
          <a:endParaRPr lang="zh-CN" altLang="en-US"/>
        </a:p>
      </dgm:t>
    </dgm:pt>
    <dgm:pt modelId="{9CD97657-EF7D-4B98-8C6E-B2452C5168A7}" type="pres">
      <dgm:prSet presAssocID="{16927D47-977F-43B6-B96C-B0846A5726A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541D98B-E893-4E22-9BD7-42C302E29C79}" type="pres">
      <dgm:prSet presAssocID="{3D50FA24-E7D5-4311-A39D-7B3B122B0D80}" presName="sibTrans" presStyleLbl="sibTrans2D1" presStyleIdx="3" presStyleCnt="5"/>
      <dgm:spPr/>
      <dgm:t>
        <a:bodyPr/>
        <a:lstStyle/>
        <a:p>
          <a:endParaRPr lang="zh-CN" altLang="en-US"/>
        </a:p>
      </dgm:t>
    </dgm:pt>
    <dgm:pt modelId="{C4B17B02-72D1-476A-896E-F28DCB2A73A8}" type="pres">
      <dgm:prSet presAssocID="{3D50FA24-E7D5-4311-A39D-7B3B122B0D80}" presName="connectorText" presStyleLbl="sibTrans2D1" presStyleIdx="3" presStyleCnt="5"/>
      <dgm:spPr/>
      <dgm:t>
        <a:bodyPr/>
        <a:lstStyle/>
        <a:p>
          <a:endParaRPr lang="zh-CN" altLang="en-US"/>
        </a:p>
      </dgm:t>
    </dgm:pt>
    <dgm:pt modelId="{ABD51C26-B56C-4F23-9716-0769ACE7DB85}" type="pres">
      <dgm:prSet presAssocID="{B2C0391A-1721-412D-BC55-6AD3F0075FB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5337AFF-12BB-47E1-866D-B4D063F668B0}" type="pres">
      <dgm:prSet presAssocID="{0803D4DA-F0B8-4B18-B8FF-B450B22CDA5C}" presName="sibTrans" presStyleLbl="sibTrans2D1" presStyleIdx="4" presStyleCnt="5"/>
      <dgm:spPr/>
      <dgm:t>
        <a:bodyPr/>
        <a:lstStyle/>
        <a:p>
          <a:endParaRPr lang="zh-CN" altLang="en-US"/>
        </a:p>
      </dgm:t>
    </dgm:pt>
    <dgm:pt modelId="{2B5E4D94-5F87-4B12-9B99-D309F43D057A}" type="pres">
      <dgm:prSet presAssocID="{0803D4DA-F0B8-4B18-B8FF-B450B22CDA5C}" presName="connectorText" presStyleLbl="sibTrans2D1" presStyleIdx="4" presStyleCnt="5"/>
      <dgm:spPr/>
      <dgm:t>
        <a:bodyPr/>
        <a:lstStyle/>
        <a:p>
          <a:endParaRPr lang="zh-CN" altLang="en-US"/>
        </a:p>
      </dgm:t>
    </dgm:pt>
  </dgm:ptLst>
  <dgm:cxnLst>
    <dgm:cxn modelId="{AE11EB20-3F22-49B3-B70F-F9247687C1E0}" type="presOf" srcId="{0803D4DA-F0B8-4B18-B8FF-B450B22CDA5C}" destId="{45337AFF-12BB-47E1-866D-B4D063F668B0}" srcOrd="0" destOrd="0" presId="urn:microsoft.com/office/officeart/2005/8/layout/cycle2"/>
    <dgm:cxn modelId="{3E63E809-851F-41FC-83DF-CD6F9F95F27E}" type="presOf" srcId="{3D50FA24-E7D5-4311-A39D-7B3B122B0D80}" destId="{C4B17B02-72D1-476A-896E-F28DCB2A73A8}" srcOrd="1" destOrd="0" presId="urn:microsoft.com/office/officeart/2005/8/layout/cycle2"/>
    <dgm:cxn modelId="{603D456E-849C-419F-96CC-0EFF61D32C85}" type="presOf" srcId="{FD95B343-AECF-4FBE-A99C-95AE06B47B8B}" destId="{D03D17CE-BB79-4FE3-9DEE-50EE1F4929BB}" srcOrd="0" destOrd="0" presId="urn:microsoft.com/office/officeart/2005/8/layout/cycle2"/>
    <dgm:cxn modelId="{314F5C0D-6F2E-4E12-A811-D18D73561F27}" type="presOf" srcId="{040A638C-6D47-45C1-81F9-B1E13A829485}" destId="{5A4D5E26-258D-4B0A-B6AA-825E963F121F}" srcOrd="0" destOrd="0" presId="urn:microsoft.com/office/officeart/2005/8/layout/cycle2"/>
    <dgm:cxn modelId="{0CF0A44D-C6C3-4F52-8D5A-CB7960AD8B64}" type="presOf" srcId="{040A638C-6D47-45C1-81F9-B1E13A829485}" destId="{09DDC386-CF24-4296-888A-17734547B58F}" srcOrd="1" destOrd="0" presId="urn:microsoft.com/office/officeart/2005/8/layout/cycle2"/>
    <dgm:cxn modelId="{DFBB719F-80C5-4460-AEE6-DC785A50852D}" type="presOf" srcId="{0803D4DA-F0B8-4B18-B8FF-B450B22CDA5C}" destId="{2B5E4D94-5F87-4B12-9B99-D309F43D057A}" srcOrd="1" destOrd="0" presId="urn:microsoft.com/office/officeart/2005/8/layout/cycle2"/>
    <dgm:cxn modelId="{2CED6F1C-7CC0-4AF0-92B9-730DBBCF62E2}" srcId="{EFA40C3F-819D-446B-8DE5-F710EE7FA8F0}" destId="{16927D47-977F-43B6-B96C-B0846A5726A4}" srcOrd="3" destOrd="0" parTransId="{4682B056-01A5-42B8-9819-38645DDC1B33}" sibTransId="{3D50FA24-E7D5-4311-A39D-7B3B122B0D80}"/>
    <dgm:cxn modelId="{003F59F8-29C8-4448-8072-139918A1B981}" type="presOf" srcId="{16927D47-977F-43B6-B96C-B0846A5726A4}" destId="{9CD97657-EF7D-4B98-8C6E-B2452C5168A7}" srcOrd="0" destOrd="0" presId="urn:microsoft.com/office/officeart/2005/8/layout/cycle2"/>
    <dgm:cxn modelId="{150F7A77-F1EA-496B-9053-15FC0D858297}" srcId="{EFA40C3F-819D-446B-8DE5-F710EE7FA8F0}" destId="{09B77A32-03CC-4557-BE04-7DB5934B2C4C}" srcOrd="0" destOrd="0" parTransId="{FA541353-6A62-42E8-8897-F9608637D437}" sibTransId="{040A638C-6D47-45C1-81F9-B1E13A829485}"/>
    <dgm:cxn modelId="{4B687EA1-6A4B-4304-8CC6-3D47A19D3E8A}" type="presOf" srcId="{3D50FA24-E7D5-4311-A39D-7B3B122B0D80}" destId="{D541D98B-E893-4E22-9BD7-42C302E29C79}" srcOrd="0" destOrd="0" presId="urn:microsoft.com/office/officeart/2005/8/layout/cycle2"/>
    <dgm:cxn modelId="{66496063-A941-45D2-9081-6C43C6FF1A86}" type="presOf" srcId="{46BC4522-255E-47F4-8723-E41ECB693F21}" destId="{677E118E-AF7F-42A4-9492-C53D28365528}" srcOrd="0" destOrd="0" presId="urn:microsoft.com/office/officeart/2005/8/layout/cycle2"/>
    <dgm:cxn modelId="{BF448558-9BC6-4111-89B3-066064C4F163}" srcId="{EFA40C3F-819D-446B-8DE5-F710EE7FA8F0}" destId="{AC058770-C65C-4E02-A100-A2EE467E2091}" srcOrd="1" destOrd="0" parTransId="{BBEC77F4-3B5B-4B55-B94B-3400FC7C9976}" sibTransId="{FD95B343-AECF-4FBE-A99C-95AE06B47B8B}"/>
    <dgm:cxn modelId="{F484B50A-8D3D-4F04-AAF7-77F002B7E0DE}" srcId="{EFA40C3F-819D-446B-8DE5-F710EE7FA8F0}" destId="{B2C0391A-1721-412D-BC55-6AD3F0075FB5}" srcOrd="4" destOrd="0" parTransId="{7F4B108D-2260-46FB-83AA-F1973ABB6610}" sibTransId="{0803D4DA-F0B8-4B18-B8FF-B450B22CDA5C}"/>
    <dgm:cxn modelId="{9F151F4D-06DA-4429-B696-D6FFA0EDBB3F}" type="presOf" srcId="{EFA40C3F-819D-446B-8DE5-F710EE7FA8F0}" destId="{430BE3D1-080C-4E80-A2CA-238DD7C35827}" srcOrd="0" destOrd="0" presId="urn:microsoft.com/office/officeart/2005/8/layout/cycle2"/>
    <dgm:cxn modelId="{22AE236C-2C6E-4296-B884-008EB90BB6B6}" srcId="{EFA40C3F-819D-446B-8DE5-F710EE7FA8F0}" destId="{1FD9F8C6-92C8-48BF-8100-EC7632F36C99}" srcOrd="2" destOrd="0" parTransId="{28A855BF-90BD-4268-8CBA-40B9D271D6A8}" sibTransId="{46BC4522-255E-47F4-8723-E41ECB693F21}"/>
    <dgm:cxn modelId="{C3104DDD-7636-43C6-BE18-56FA08336000}" type="presOf" srcId="{B2C0391A-1721-412D-BC55-6AD3F0075FB5}" destId="{ABD51C26-B56C-4F23-9716-0769ACE7DB85}" srcOrd="0" destOrd="0" presId="urn:microsoft.com/office/officeart/2005/8/layout/cycle2"/>
    <dgm:cxn modelId="{4C577D47-C340-4800-BECA-5D06EAB93917}" type="presOf" srcId="{FD95B343-AECF-4FBE-A99C-95AE06B47B8B}" destId="{131F24A8-B60A-4885-9724-737F395034B3}" srcOrd="1" destOrd="0" presId="urn:microsoft.com/office/officeart/2005/8/layout/cycle2"/>
    <dgm:cxn modelId="{79FB7261-3CD6-4F55-9FDA-32303792854C}" type="presOf" srcId="{09B77A32-03CC-4557-BE04-7DB5934B2C4C}" destId="{A9568781-9FAC-4CA7-B3A9-333A8631E9A3}" srcOrd="0" destOrd="0" presId="urn:microsoft.com/office/officeart/2005/8/layout/cycle2"/>
    <dgm:cxn modelId="{8931C552-1B68-46E7-8B63-03C27E84BD47}" type="presOf" srcId="{46BC4522-255E-47F4-8723-E41ECB693F21}" destId="{59F22BAD-B0EE-43DB-B2B2-FAA6CBB8B08A}" srcOrd="1" destOrd="0" presId="urn:microsoft.com/office/officeart/2005/8/layout/cycle2"/>
    <dgm:cxn modelId="{6E47BBEB-4E63-481E-8FF4-88416587EAA5}" type="presOf" srcId="{AC058770-C65C-4E02-A100-A2EE467E2091}" destId="{A0D7A72F-5E22-4806-A1D7-903549FA762F}" srcOrd="0" destOrd="0" presId="urn:microsoft.com/office/officeart/2005/8/layout/cycle2"/>
    <dgm:cxn modelId="{85538E6E-30B5-4940-9CFA-92C897149ECF}" type="presOf" srcId="{1FD9F8C6-92C8-48BF-8100-EC7632F36C99}" destId="{449A2C67-A9E6-41EA-B50B-DB9C9FB050E7}" srcOrd="0" destOrd="0" presId="urn:microsoft.com/office/officeart/2005/8/layout/cycle2"/>
    <dgm:cxn modelId="{621F14D3-1A19-4ED0-9205-BBA63FEBC1AE}" type="presParOf" srcId="{430BE3D1-080C-4E80-A2CA-238DD7C35827}" destId="{A9568781-9FAC-4CA7-B3A9-333A8631E9A3}" srcOrd="0" destOrd="0" presId="urn:microsoft.com/office/officeart/2005/8/layout/cycle2"/>
    <dgm:cxn modelId="{90968C81-2334-4617-A4F8-FA7529C8C358}" type="presParOf" srcId="{430BE3D1-080C-4E80-A2CA-238DD7C35827}" destId="{5A4D5E26-258D-4B0A-B6AA-825E963F121F}" srcOrd="1" destOrd="0" presId="urn:microsoft.com/office/officeart/2005/8/layout/cycle2"/>
    <dgm:cxn modelId="{90897B96-34E9-4921-883C-1B8002C48436}" type="presParOf" srcId="{5A4D5E26-258D-4B0A-B6AA-825E963F121F}" destId="{09DDC386-CF24-4296-888A-17734547B58F}" srcOrd="0" destOrd="0" presId="urn:microsoft.com/office/officeart/2005/8/layout/cycle2"/>
    <dgm:cxn modelId="{0471C48A-87D7-4A7B-A8EC-59ECB91D614F}" type="presParOf" srcId="{430BE3D1-080C-4E80-A2CA-238DD7C35827}" destId="{A0D7A72F-5E22-4806-A1D7-903549FA762F}" srcOrd="2" destOrd="0" presId="urn:microsoft.com/office/officeart/2005/8/layout/cycle2"/>
    <dgm:cxn modelId="{B40FD123-E016-4146-B630-F077E71A0F37}" type="presParOf" srcId="{430BE3D1-080C-4E80-A2CA-238DD7C35827}" destId="{D03D17CE-BB79-4FE3-9DEE-50EE1F4929BB}" srcOrd="3" destOrd="0" presId="urn:microsoft.com/office/officeart/2005/8/layout/cycle2"/>
    <dgm:cxn modelId="{AABF48B1-51C4-4AB6-89A4-9A38E0961890}" type="presParOf" srcId="{D03D17CE-BB79-4FE3-9DEE-50EE1F4929BB}" destId="{131F24A8-B60A-4885-9724-737F395034B3}" srcOrd="0" destOrd="0" presId="urn:microsoft.com/office/officeart/2005/8/layout/cycle2"/>
    <dgm:cxn modelId="{60A61BFE-E228-44D1-B87D-ED00008D4901}" type="presParOf" srcId="{430BE3D1-080C-4E80-A2CA-238DD7C35827}" destId="{449A2C67-A9E6-41EA-B50B-DB9C9FB050E7}" srcOrd="4" destOrd="0" presId="urn:microsoft.com/office/officeart/2005/8/layout/cycle2"/>
    <dgm:cxn modelId="{C7D8D7FE-CF02-4782-88C7-6AB391149DC5}" type="presParOf" srcId="{430BE3D1-080C-4E80-A2CA-238DD7C35827}" destId="{677E118E-AF7F-42A4-9492-C53D28365528}" srcOrd="5" destOrd="0" presId="urn:microsoft.com/office/officeart/2005/8/layout/cycle2"/>
    <dgm:cxn modelId="{8572D797-0D81-48B1-9909-E22CDE5082C1}" type="presParOf" srcId="{677E118E-AF7F-42A4-9492-C53D28365528}" destId="{59F22BAD-B0EE-43DB-B2B2-FAA6CBB8B08A}" srcOrd="0" destOrd="0" presId="urn:microsoft.com/office/officeart/2005/8/layout/cycle2"/>
    <dgm:cxn modelId="{8985826E-F2D8-4386-9B6B-2B2A5AA8BDAB}" type="presParOf" srcId="{430BE3D1-080C-4E80-A2CA-238DD7C35827}" destId="{9CD97657-EF7D-4B98-8C6E-B2452C5168A7}" srcOrd="6" destOrd="0" presId="urn:microsoft.com/office/officeart/2005/8/layout/cycle2"/>
    <dgm:cxn modelId="{60D0A5AD-36AE-4A13-90D5-6420F1D3828F}" type="presParOf" srcId="{430BE3D1-080C-4E80-A2CA-238DD7C35827}" destId="{D541D98B-E893-4E22-9BD7-42C302E29C79}" srcOrd="7" destOrd="0" presId="urn:microsoft.com/office/officeart/2005/8/layout/cycle2"/>
    <dgm:cxn modelId="{C6AA9502-4D2A-46B6-92E4-D83667BCDEC8}" type="presParOf" srcId="{D541D98B-E893-4E22-9BD7-42C302E29C79}" destId="{C4B17B02-72D1-476A-896E-F28DCB2A73A8}" srcOrd="0" destOrd="0" presId="urn:microsoft.com/office/officeart/2005/8/layout/cycle2"/>
    <dgm:cxn modelId="{0EC40BC9-927B-4905-8077-1E5396E2B496}" type="presParOf" srcId="{430BE3D1-080C-4E80-A2CA-238DD7C35827}" destId="{ABD51C26-B56C-4F23-9716-0769ACE7DB85}" srcOrd="8" destOrd="0" presId="urn:microsoft.com/office/officeart/2005/8/layout/cycle2"/>
    <dgm:cxn modelId="{C14AD56B-6EF1-4FCF-B1E8-E31D958921DB}" type="presParOf" srcId="{430BE3D1-080C-4E80-A2CA-238DD7C35827}" destId="{45337AFF-12BB-47E1-866D-B4D063F668B0}" srcOrd="9" destOrd="0" presId="urn:microsoft.com/office/officeart/2005/8/layout/cycle2"/>
    <dgm:cxn modelId="{3816AD2B-53A2-4A8B-894C-599E9D76F404}" type="presParOf" srcId="{45337AFF-12BB-47E1-866D-B4D063F668B0}" destId="{2B5E4D94-5F87-4B12-9B99-D309F43D057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1A5EFA-E884-4E3F-BDD3-C44177D12A23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zh-CN" altLang="en-US"/>
        </a:p>
      </dgm:t>
    </dgm:pt>
    <dgm:pt modelId="{0FAC9A5A-FE21-4F63-B978-91F39AC2BB6F}">
      <dgm:prSet phldrT="[文本]"/>
      <dgm:spPr/>
      <dgm:t>
        <a:bodyPr/>
        <a:lstStyle/>
        <a:p>
          <a:r>
            <a:rPr lang="zh-CN" altLang="en-U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rPr>
            <a:t>經濟</a:t>
          </a:r>
          <a:endParaRPr lang="zh-CN" altLang="en-U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D9297D8-84D9-495A-A08E-BE5DB25F4B11}" type="parTrans" cxnId="{F18A45E9-369B-4B33-8285-8ABAEFCF1A71}">
      <dgm:prSet/>
      <dgm:spPr/>
      <dgm:t>
        <a:bodyPr/>
        <a:lstStyle/>
        <a:p>
          <a:endParaRPr lang="zh-CN" altLang="en-US"/>
        </a:p>
      </dgm:t>
    </dgm:pt>
    <dgm:pt modelId="{63753A88-E960-4454-8BBF-1B2374EA427D}" type="sibTrans" cxnId="{F18A45E9-369B-4B33-8285-8ABAEFCF1A71}">
      <dgm:prSet/>
      <dgm:spPr/>
      <dgm:t>
        <a:bodyPr/>
        <a:lstStyle/>
        <a:p>
          <a:endParaRPr lang="zh-CN" altLang="en-US"/>
        </a:p>
      </dgm:t>
    </dgm:pt>
    <dgm:pt modelId="{41618CD2-9F6E-4480-9B19-28BF4C4BBEF3}" type="pres">
      <dgm:prSet presAssocID="{B61A5EFA-E884-4E3F-BDD3-C44177D12A2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517B9DF-3658-4EC4-AB78-28AC2C8AB344}" type="pres">
      <dgm:prSet presAssocID="{0FAC9A5A-FE21-4F63-B978-91F39AC2BB6F}" presName="linNode" presStyleCnt="0"/>
      <dgm:spPr/>
    </dgm:pt>
    <dgm:pt modelId="{902F634D-903E-4A37-8962-9267AA19CA26}" type="pres">
      <dgm:prSet presAssocID="{0FAC9A5A-FE21-4F63-B978-91F39AC2BB6F}" presName="parentText" presStyleLbl="node1" presStyleIdx="0" presStyleCnt="1" custScaleX="75356" custScaleY="63640" custLinFactNeighborX="-88505" custLinFactNeighborY="339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ACEA33D-F0BA-4753-ADC7-9AC85DAFE8A4}" type="presOf" srcId="{0FAC9A5A-FE21-4F63-B978-91F39AC2BB6F}" destId="{902F634D-903E-4A37-8962-9267AA19CA26}" srcOrd="0" destOrd="0" presId="urn:microsoft.com/office/officeart/2005/8/layout/vList5"/>
    <dgm:cxn modelId="{F18A45E9-369B-4B33-8285-8ABAEFCF1A71}" srcId="{B61A5EFA-E884-4E3F-BDD3-C44177D12A23}" destId="{0FAC9A5A-FE21-4F63-B978-91F39AC2BB6F}" srcOrd="0" destOrd="0" parTransId="{6D9297D8-84D9-495A-A08E-BE5DB25F4B11}" sibTransId="{63753A88-E960-4454-8BBF-1B2374EA427D}"/>
    <dgm:cxn modelId="{3BF1B87A-0815-432D-B9C7-671307677E02}" type="presOf" srcId="{B61A5EFA-E884-4E3F-BDD3-C44177D12A23}" destId="{41618CD2-9F6E-4480-9B19-28BF4C4BBEF3}" srcOrd="0" destOrd="0" presId="urn:microsoft.com/office/officeart/2005/8/layout/vList5"/>
    <dgm:cxn modelId="{A9DC1EB0-4277-4188-9968-D64E7A2BEFF9}" type="presParOf" srcId="{41618CD2-9F6E-4480-9B19-28BF4C4BBEF3}" destId="{C517B9DF-3658-4EC4-AB78-28AC2C8AB344}" srcOrd="0" destOrd="0" presId="urn:microsoft.com/office/officeart/2005/8/layout/vList5"/>
    <dgm:cxn modelId="{B857A8F9-4675-4971-9A20-CFCC691ADD89}" type="presParOf" srcId="{C517B9DF-3658-4EC4-AB78-28AC2C8AB344}" destId="{902F634D-903E-4A37-8962-9267AA19CA2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33BD47-7B6F-471E-BAC5-75B22AEE41A6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7285197D-4778-4A13-A4F0-3ACE804FA55A}">
      <dgm:prSet phldrT="[文本]"/>
      <dgm:spPr/>
      <dgm:t>
        <a:bodyPr/>
        <a:lstStyle/>
        <a:p>
          <a:r>
            <a:rPr lang="zh-CN" altLang="en-US" b="1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社會</a:t>
          </a:r>
          <a:endParaRPr lang="zh-CN" altLang="en-US" b="1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2F91B904-BC89-450F-909C-43BD77F8A3EA}" type="parTrans" cxnId="{118F9728-2714-41CC-914F-D0DE5B95CE6C}">
      <dgm:prSet/>
      <dgm:spPr/>
      <dgm:t>
        <a:bodyPr/>
        <a:lstStyle/>
        <a:p>
          <a:endParaRPr lang="zh-CN" altLang="en-US"/>
        </a:p>
      </dgm:t>
    </dgm:pt>
    <dgm:pt modelId="{6E9A6E72-4699-40E6-813B-B7A825378806}" type="sibTrans" cxnId="{118F9728-2714-41CC-914F-D0DE5B95CE6C}">
      <dgm:prSet/>
      <dgm:spPr/>
      <dgm:t>
        <a:bodyPr/>
        <a:lstStyle/>
        <a:p>
          <a:endParaRPr lang="zh-CN" altLang="en-US"/>
        </a:p>
      </dgm:t>
    </dgm:pt>
    <dgm:pt modelId="{7D6E949B-AD90-4509-88AC-BE4B860EEB8F}">
      <dgm:prSet phldrT="[文本]" custT="1"/>
      <dgm:spPr/>
      <dgm:t>
        <a:bodyPr/>
        <a:lstStyle/>
        <a:p>
          <a:r>
            <a:rPr lang="zh-CN" altLang="en-US" sz="3200" b="1" dirty="0" smtClean="0">
              <a:latin typeface="宋体" pitchFamily="2" charset="-122"/>
              <a:ea typeface="宋体" pitchFamily="2" charset="-122"/>
            </a:rPr>
            <a:t>醫療保健水平 </a:t>
          </a:r>
          <a:endParaRPr lang="zh-CN" altLang="en-US" sz="3200" b="1" dirty="0">
            <a:latin typeface="宋体" pitchFamily="2" charset="-122"/>
            <a:ea typeface="宋体" pitchFamily="2" charset="-122"/>
          </a:endParaRPr>
        </a:p>
      </dgm:t>
    </dgm:pt>
    <dgm:pt modelId="{81086825-7A3B-479A-A69A-003C75FB099E}" type="parTrans" cxnId="{AE9312D8-A14B-408D-9F6D-172534C7E3CB}">
      <dgm:prSet/>
      <dgm:spPr/>
      <dgm:t>
        <a:bodyPr/>
        <a:lstStyle/>
        <a:p>
          <a:endParaRPr lang="zh-CN" altLang="en-US"/>
        </a:p>
      </dgm:t>
    </dgm:pt>
    <dgm:pt modelId="{FA27CD31-CA38-4981-BF97-23C0E67CC9F1}" type="sibTrans" cxnId="{AE9312D8-A14B-408D-9F6D-172534C7E3CB}">
      <dgm:prSet/>
      <dgm:spPr/>
      <dgm:t>
        <a:bodyPr/>
        <a:lstStyle/>
        <a:p>
          <a:endParaRPr lang="zh-CN" altLang="en-US"/>
        </a:p>
      </dgm:t>
    </dgm:pt>
    <dgm:pt modelId="{70BDE83F-EB1B-43D3-957E-68076D4D2D2C}">
      <dgm:prSet custT="1"/>
      <dgm:spPr/>
      <dgm:t>
        <a:bodyPr/>
        <a:lstStyle/>
        <a:p>
          <a:r>
            <a:rPr lang="zh-CN" altLang="en-US" sz="3200" b="1" dirty="0" smtClean="0">
              <a:latin typeface="宋体" pitchFamily="2" charset="-122"/>
              <a:ea typeface="宋体" pitchFamily="2" charset="-122"/>
            </a:rPr>
            <a:t>教育機會和水平 </a:t>
          </a:r>
        </a:p>
      </dgm:t>
    </dgm:pt>
    <dgm:pt modelId="{4266398E-D34F-4C87-9077-179809538CA4}" type="parTrans" cxnId="{322AA4BD-B303-45BF-B002-4C2C0D65E4EC}">
      <dgm:prSet/>
      <dgm:spPr/>
      <dgm:t>
        <a:bodyPr/>
        <a:lstStyle/>
        <a:p>
          <a:endParaRPr lang="zh-CN" altLang="en-US"/>
        </a:p>
      </dgm:t>
    </dgm:pt>
    <dgm:pt modelId="{13A4C441-991D-4535-8FC8-CD109239A8D0}" type="sibTrans" cxnId="{322AA4BD-B303-45BF-B002-4C2C0D65E4EC}">
      <dgm:prSet/>
      <dgm:spPr/>
      <dgm:t>
        <a:bodyPr/>
        <a:lstStyle/>
        <a:p>
          <a:endParaRPr lang="zh-CN" altLang="en-US"/>
        </a:p>
      </dgm:t>
    </dgm:pt>
    <dgm:pt modelId="{98F7A934-D658-4546-8C00-F588EE908DA5}">
      <dgm:prSet custT="1"/>
      <dgm:spPr/>
      <dgm:t>
        <a:bodyPr/>
        <a:lstStyle/>
        <a:p>
          <a:r>
            <a:rPr lang="zh-CN" altLang="en-US" sz="3200" b="1" dirty="0" smtClean="0">
              <a:latin typeface="宋体" pitchFamily="2" charset="-122"/>
              <a:ea typeface="宋体" pitchFamily="2" charset="-122"/>
            </a:rPr>
            <a:t>平等機會</a:t>
          </a:r>
          <a:endParaRPr lang="zh-CN" altLang="en-US" sz="3200" b="1" dirty="0">
            <a:latin typeface="宋体" pitchFamily="2" charset="-122"/>
            <a:ea typeface="宋体" pitchFamily="2" charset="-122"/>
          </a:endParaRPr>
        </a:p>
      </dgm:t>
    </dgm:pt>
    <dgm:pt modelId="{F91591CC-71E3-47C1-9EB3-B40A87259D42}" type="parTrans" cxnId="{11483DAC-F095-442A-8931-C991636C458C}">
      <dgm:prSet/>
      <dgm:spPr/>
      <dgm:t>
        <a:bodyPr/>
        <a:lstStyle/>
        <a:p>
          <a:endParaRPr lang="zh-CN" altLang="en-US"/>
        </a:p>
      </dgm:t>
    </dgm:pt>
    <dgm:pt modelId="{053DA78F-AE5F-4E1A-846F-A64C46095841}" type="sibTrans" cxnId="{11483DAC-F095-442A-8931-C991636C458C}">
      <dgm:prSet/>
      <dgm:spPr/>
      <dgm:t>
        <a:bodyPr/>
        <a:lstStyle/>
        <a:p>
          <a:endParaRPr lang="zh-CN" altLang="en-US"/>
        </a:p>
      </dgm:t>
    </dgm:pt>
    <dgm:pt modelId="{A34FFB8D-7A15-4344-A4FA-1B592036F999}" type="pres">
      <dgm:prSet presAssocID="{3933BD47-7B6F-471E-BAC5-75B22AEE41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BE091BBD-4EFA-4914-AEB6-0C0BCAD57D32}" type="pres">
      <dgm:prSet presAssocID="{7285197D-4778-4A13-A4F0-3ACE804FA55A}" presName="linNode" presStyleCnt="0"/>
      <dgm:spPr/>
    </dgm:pt>
    <dgm:pt modelId="{D264C98E-EBBD-44EC-8D94-559750BA0C63}" type="pres">
      <dgm:prSet presAssocID="{7285197D-4778-4A13-A4F0-3ACE804FA55A}" presName="parentText" presStyleLbl="node1" presStyleIdx="0" presStyleCnt="1" custScaleX="114180" custScaleY="28458" custLinFactNeighborX="1467" custLinFactNeighborY="-2734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0CE9FC5-CC56-4A8C-B64A-0F45CE092494}" type="pres">
      <dgm:prSet presAssocID="{7285197D-4778-4A13-A4F0-3ACE804FA55A}" presName="descendantText" presStyleLbl="alignAccFollowNode1" presStyleIdx="0" presStyleCnt="1" custScaleY="62022" custLinFactNeighborX="726" custLinFactNeighborY="2352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A9C4B76-7C1B-4681-AF74-A56392222AB4}" type="presOf" srcId="{70BDE83F-EB1B-43D3-957E-68076D4D2D2C}" destId="{00CE9FC5-CC56-4A8C-B64A-0F45CE092494}" srcOrd="0" destOrd="1" presId="urn:microsoft.com/office/officeart/2005/8/layout/vList5"/>
    <dgm:cxn modelId="{AE9312D8-A14B-408D-9F6D-172534C7E3CB}" srcId="{7285197D-4778-4A13-A4F0-3ACE804FA55A}" destId="{7D6E949B-AD90-4509-88AC-BE4B860EEB8F}" srcOrd="0" destOrd="0" parTransId="{81086825-7A3B-479A-A69A-003C75FB099E}" sibTransId="{FA27CD31-CA38-4981-BF97-23C0E67CC9F1}"/>
    <dgm:cxn modelId="{DC5009A6-3A1E-427D-BA2B-4623103DA282}" type="presOf" srcId="{7285197D-4778-4A13-A4F0-3ACE804FA55A}" destId="{D264C98E-EBBD-44EC-8D94-559750BA0C63}" srcOrd="0" destOrd="0" presId="urn:microsoft.com/office/officeart/2005/8/layout/vList5"/>
    <dgm:cxn modelId="{118F9728-2714-41CC-914F-D0DE5B95CE6C}" srcId="{3933BD47-7B6F-471E-BAC5-75B22AEE41A6}" destId="{7285197D-4778-4A13-A4F0-3ACE804FA55A}" srcOrd="0" destOrd="0" parTransId="{2F91B904-BC89-450F-909C-43BD77F8A3EA}" sibTransId="{6E9A6E72-4699-40E6-813B-B7A825378806}"/>
    <dgm:cxn modelId="{6D4A4DD7-77FD-4DDD-9554-E606ECCDD98A}" type="presOf" srcId="{7D6E949B-AD90-4509-88AC-BE4B860EEB8F}" destId="{00CE9FC5-CC56-4A8C-B64A-0F45CE092494}" srcOrd="0" destOrd="0" presId="urn:microsoft.com/office/officeart/2005/8/layout/vList5"/>
    <dgm:cxn modelId="{11483DAC-F095-442A-8931-C991636C458C}" srcId="{7285197D-4778-4A13-A4F0-3ACE804FA55A}" destId="{98F7A934-D658-4546-8C00-F588EE908DA5}" srcOrd="2" destOrd="0" parTransId="{F91591CC-71E3-47C1-9EB3-B40A87259D42}" sibTransId="{053DA78F-AE5F-4E1A-846F-A64C46095841}"/>
    <dgm:cxn modelId="{12EA4AA0-FEAD-42AA-9D92-F3614DCF756F}" type="presOf" srcId="{3933BD47-7B6F-471E-BAC5-75B22AEE41A6}" destId="{A34FFB8D-7A15-4344-A4FA-1B592036F999}" srcOrd="0" destOrd="0" presId="urn:microsoft.com/office/officeart/2005/8/layout/vList5"/>
    <dgm:cxn modelId="{C77E2F2D-EC33-47A0-B133-82F3AF8277A3}" type="presOf" srcId="{98F7A934-D658-4546-8C00-F588EE908DA5}" destId="{00CE9FC5-CC56-4A8C-B64A-0F45CE092494}" srcOrd="0" destOrd="2" presId="urn:microsoft.com/office/officeart/2005/8/layout/vList5"/>
    <dgm:cxn modelId="{322AA4BD-B303-45BF-B002-4C2C0D65E4EC}" srcId="{7285197D-4778-4A13-A4F0-3ACE804FA55A}" destId="{70BDE83F-EB1B-43D3-957E-68076D4D2D2C}" srcOrd="1" destOrd="0" parTransId="{4266398E-D34F-4C87-9077-179809538CA4}" sibTransId="{13A4C441-991D-4535-8FC8-CD109239A8D0}"/>
    <dgm:cxn modelId="{9037AF79-8258-4700-9805-6DAC7D6C2920}" type="presParOf" srcId="{A34FFB8D-7A15-4344-A4FA-1B592036F999}" destId="{BE091BBD-4EFA-4914-AEB6-0C0BCAD57D32}" srcOrd="0" destOrd="0" presId="urn:microsoft.com/office/officeart/2005/8/layout/vList5"/>
    <dgm:cxn modelId="{392A0A1E-3645-4194-9E5B-2B6BE0092F66}" type="presParOf" srcId="{BE091BBD-4EFA-4914-AEB6-0C0BCAD57D32}" destId="{D264C98E-EBBD-44EC-8D94-559750BA0C63}" srcOrd="0" destOrd="0" presId="urn:microsoft.com/office/officeart/2005/8/layout/vList5"/>
    <dgm:cxn modelId="{CC327938-4779-4594-A063-167932803590}" type="presParOf" srcId="{BE091BBD-4EFA-4914-AEB6-0C0BCAD57D32}" destId="{00CE9FC5-CC56-4A8C-B64A-0F45CE09249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5C61A2-9EBC-4298-AD54-2F29823937D6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4B3B0AA0-3C2F-4DB1-A120-15CD04D622E2}">
      <dgm:prSet phldrT="[文本]"/>
      <dgm:spPr/>
      <dgm:t>
        <a:bodyPr/>
        <a:lstStyle/>
        <a:p>
          <a:r>
            <a:rPr lang="zh-CN" altLang="en-U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文化</a:t>
          </a:r>
          <a:endParaRPr lang="zh-CN" altLang="en-U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217D918-B09B-45A4-BA5C-5211748C8AAA}" type="parTrans" cxnId="{60AE148B-1958-44F9-BCAA-44B6C613C11A}">
      <dgm:prSet/>
      <dgm:spPr/>
      <dgm:t>
        <a:bodyPr/>
        <a:lstStyle/>
        <a:p>
          <a:endParaRPr lang="zh-CN" altLang="en-US"/>
        </a:p>
      </dgm:t>
    </dgm:pt>
    <dgm:pt modelId="{0C3FEC2E-ED77-4166-B3F3-70EDD20B6E0C}" type="sibTrans" cxnId="{60AE148B-1958-44F9-BCAA-44B6C613C11A}">
      <dgm:prSet/>
      <dgm:spPr/>
      <dgm:t>
        <a:bodyPr/>
        <a:lstStyle/>
        <a:p>
          <a:endParaRPr lang="zh-CN" altLang="en-US"/>
        </a:p>
      </dgm:t>
    </dgm:pt>
    <dgm:pt modelId="{3E1B8E8E-ECD3-47AB-9561-584314B9EE41}">
      <dgm:prSet phldrT="[文本]"/>
      <dgm:spPr/>
      <dgm:t>
        <a:bodyPr/>
        <a:lstStyle/>
        <a:p>
          <a:r>
            <a:rPr lang="zh-CN" dirty="0" smtClean="0">
              <a:latin typeface="宋体" pitchFamily="2" charset="-122"/>
              <a:ea typeface="宋体" pitchFamily="2" charset="-122"/>
            </a:rPr>
            <a:t>多元性 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CC59D959-F4B3-4390-B6AC-05F503153A45}" type="parTrans" cxnId="{9729393A-E6F5-42E4-8A90-393407FDAD27}">
      <dgm:prSet/>
      <dgm:spPr/>
      <dgm:t>
        <a:bodyPr/>
        <a:lstStyle/>
        <a:p>
          <a:endParaRPr lang="zh-CN" altLang="en-US"/>
        </a:p>
      </dgm:t>
    </dgm:pt>
    <dgm:pt modelId="{9B697DBA-AB66-4321-886D-D7319DCDC4DE}" type="sibTrans" cxnId="{9729393A-E6F5-42E4-8A90-393407FDAD27}">
      <dgm:prSet/>
      <dgm:spPr/>
      <dgm:t>
        <a:bodyPr/>
        <a:lstStyle/>
        <a:p>
          <a:endParaRPr lang="zh-CN" altLang="en-US"/>
        </a:p>
      </dgm:t>
    </dgm:pt>
    <dgm:pt modelId="{63E16C15-159F-4099-A213-3CBBA90ADC8C}">
      <dgm:prSet/>
      <dgm:spPr/>
      <dgm:t>
        <a:bodyPr/>
        <a:lstStyle/>
        <a:p>
          <a:r>
            <a:rPr lang="zh-CN" dirty="0" smtClean="0">
              <a:latin typeface="宋体" pitchFamily="2" charset="-122"/>
              <a:ea typeface="宋体" pitchFamily="2" charset="-122"/>
            </a:rPr>
            <a:t>文化承傳</a:t>
          </a:r>
          <a:endParaRPr lang="zh-CN" dirty="0">
            <a:latin typeface="宋体" pitchFamily="2" charset="-122"/>
            <a:ea typeface="宋体" pitchFamily="2" charset="-122"/>
          </a:endParaRPr>
        </a:p>
      </dgm:t>
    </dgm:pt>
    <dgm:pt modelId="{998C6397-528E-4A3C-8CDF-4A4C592AC895}" type="parTrans" cxnId="{BB59C320-FD95-4E29-B25E-A28C6FD1B161}">
      <dgm:prSet/>
      <dgm:spPr/>
      <dgm:t>
        <a:bodyPr/>
        <a:lstStyle/>
        <a:p>
          <a:endParaRPr lang="zh-CN" altLang="en-US"/>
        </a:p>
      </dgm:t>
    </dgm:pt>
    <dgm:pt modelId="{E728E7F6-4117-4811-9CAE-3E86C6DA2E48}" type="sibTrans" cxnId="{BB59C320-FD95-4E29-B25E-A28C6FD1B161}">
      <dgm:prSet/>
      <dgm:spPr/>
      <dgm:t>
        <a:bodyPr/>
        <a:lstStyle/>
        <a:p>
          <a:endParaRPr lang="zh-CN" altLang="en-US"/>
        </a:p>
      </dgm:t>
    </dgm:pt>
    <dgm:pt modelId="{1A7DF94D-912E-40E2-8235-A12D4E07E02B}" type="pres">
      <dgm:prSet presAssocID="{8D5C61A2-9EBC-4298-AD54-2F29823937D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B412213A-6703-436B-B795-172E06A4EAFB}" type="pres">
      <dgm:prSet presAssocID="{4B3B0AA0-3C2F-4DB1-A120-15CD04D622E2}" presName="linNode" presStyleCnt="0"/>
      <dgm:spPr/>
    </dgm:pt>
    <dgm:pt modelId="{E90E22D7-F3AE-4355-A780-9E52C6C10EA7}" type="pres">
      <dgm:prSet presAssocID="{4B3B0AA0-3C2F-4DB1-A120-15CD04D622E2}" presName="parentText" presStyleLbl="node1" presStyleIdx="0" presStyleCnt="1" custScaleY="41748" custLinFactNeighborX="-29531" custLinFactNeighborY="-3798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72804D8-58D7-4D71-B6C7-EC1F838BF477}" type="pres">
      <dgm:prSet presAssocID="{4B3B0AA0-3C2F-4DB1-A120-15CD04D622E2}" presName="descendantText" presStyleLbl="alignAccFollowNode1" presStyleIdx="0" presStyleCnt="1" custScaleY="43326" custLinFactNeighborX="4999" custLinFactNeighborY="-3640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B59C320-FD95-4E29-B25E-A28C6FD1B161}" srcId="{4B3B0AA0-3C2F-4DB1-A120-15CD04D622E2}" destId="{63E16C15-159F-4099-A213-3CBBA90ADC8C}" srcOrd="1" destOrd="0" parTransId="{998C6397-528E-4A3C-8CDF-4A4C592AC895}" sibTransId="{E728E7F6-4117-4811-9CAE-3E86C6DA2E48}"/>
    <dgm:cxn modelId="{9729393A-E6F5-42E4-8A90-393407FDAD27}" srcId="{4B3B0AA0-3C2F-4DB1-A120-15CD04D622E2}" destId="{3E1B8E8E-ECD3-47AB-9561-584314B9EE41}" srcOrd="0" destOrd="0" parTransId="{CC59D959-F4B3-4390-B6AC-05F503153A45}" sibTransId="{9B697DBA-AB66-4321-886D-D7319DCDC4DE}"/>
    <dgm:cxn modelId="{EED08060-A7E6-42ED-9012-668F4F864ECA}" type="presOf" srcId="{63E16C15-159F-4099-A213-3CBBA90ADC8C}" destId="{D72804D8-58D7-4D71-B6C7-EC1F838BF477}" srcOrd="0" destOrd="1" presId="urn:microsoft.com/office/officeart/2005/8/layout/vList5"/>
    <dgm:cxn modelId="{F083B6C9-4946-480A-B21D-B993A5A825AB}" type="presOf" srcId="{3E1B8E8E-ECD3-47AB-9561-584314B9EE41}" destId="{D72804D8-58D7-4D71-B6C7-EC1F838BF477}" srcOrd="0" destOrd="0" presId="urn:microsoft.com/office/officeart/2005/8/layout/vList5"/>
    <dgm:cxn modelId="{3628D54B-E944-4A87-90E3-F70CAC4B78F5}" type="presOf" srcId="{8D5C61A2-9EBC-4298-AD54-2F29823937D6}" destId="{1A7DF94D-912E-40E2-8235-A12D4E07E02B}" srcOrd="0" destOrd="0" presId="urn:microsoft.com/office/officeart/2005/8/layout/vList5"/>
    <dgm:cxn modelId="{60AE148B-1958-44F9-BCAA-44B6C613C11A}" srcId="{8D5C61A2-9EBC-4298-AD54-2F29823937D6}" destId="{4B3B0AA0-3C2F-4DB1-A120-15CD04D622E2}" srcOrd="0" destOrd="0" parTransId="{0217D918-B09B-45A4-BA5C-5211748C8AAA}" sibTransId="{0C3FEC2E-ED77-4166-B3F3-70EDD20B6E0C}"/>
    <dgm:cxn modelId="{43CB1658-CE64-4391-BFA3-B2CD2C93E75F}" type="presOf" srcId="{4B3B0AA0-3C2F-4DB1-A120-15CD04D622E2}" destId="{E90E22D7-F3AE-4355-A780-9E52C6C10EA7}" srcOrd="0" destOrd="0" presId="urn:microsoft.com/office/officeart/2005/8/layout/vList5"/>
    <dgm:cxn modelId="{DFF1E571-9C0A-43E2-8A89-B02D16C241C6}" type="presParOf" srcId="{1A7DF94D-912E-40E2-8235-A12D4E07E02B}" destId="{B412213A-6703-436B-B795-172E06A4EAFB}" srcOrd="0" destOrd="0" presId="urn:microsoft.com/office/officeart/2005/8/layout/vList5"/>
    <dgm:cxn modelId="{E0194E63-2BBA-4181-A0C2-1355B8592091}" type="presParOf" srcId="{B412213A-6703-436B-B795-172E06A4EAFB}" destId="{E90E22D7-F3AE-4355-A780-9E52C6C10EA7}" srcOrd="0" destOrd="0" presId="urn:microsoft.com/office/officeart/2005/8/layout/vList5"/>
    <dgm:cxn modelId="{59FCB8CE-926F-4957-A3A6-A95F21DB3756}" type="presParOf" srcId="{B412213A-6703-436B-B795-172E06A4EAFB}" destId="{D72804D8-58D7-4D71-B6C7-EC1F838BF47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47362B-EBC6-430B-BE6C-8E1FDBDC9C25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8B804BE1-D413-44E4-A473-B2865EB318C1}">
      <dgm:prSet phldrT="[文本]"/>
      <dgm:spPr/>
      <dgm:t>
        <a:bodyPr/>
        <a:lstStyle/>
        <a:p>
          <a:r>
            <a:rPr lang="zh-CN" altLang="en-U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rPr>
            <a:t>環境</a:t>
          </a:r>
          <a:endParaRPr lang="zh-CN" altLang="en-U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宋体" pitchFamily="2" charset="-122"/>
            <a:ea typeface="宋体" pitchFamily="2" charset="-122"/>
          </a:endParaRPr>
        </a:p>
      </dgm:t>
    </dgm:pt>
    <dgm:pt modelId="{2DE5AE1F-E2FD-4561-8D54-02C97CD49202}" type="parTrans" cxnId="{D32FF0FE-6F28-40E3-988A-ADC1A791511E}">
      <dgm:prSet/>
      <dgm:spPr/>
      <dgm:t>
        <a:bodyPr/>
        <a:lstStyle/>
        <a:p>
          <a:endParaRPr lang="zh-CN" altLang="en-US"/>
        </a:p>
      </dgm:t>
    </dgm:pt>
    <dgm:pt modelId="{1E4ED331-7642-4E8E-9178-931534A89B49}" type="sibTrans" cxnId="{D32FF0FE-6F28-40E3-988A-ADC1A791511E}">
      <dgm:prSet/>
      <dgm:spPr/>
      <dgm:t>
        <a:bodyPr/>
        <a:lstStyle/>
        <a:p>
          <a:endParaRPr lang="zh-CN" altLang="en-US"/>
        </a:p>
      </dgm:t>
    </dgm:pt>
    <dgm:pt modelId="{64A30D57-82F6-4745-A7DD-E8CC1B7D46AA}">
      <dgm:prSet phldrT="[文本]"/>
      <dgm:spPr/>
      <dgm:t>
        <a:bodyPr/>
        <a:lstStyle/>
        <a:p>
          <a:r>
            <a:rPr lang="zh-CN" dirty="0" smtClean="0">
              <a:latin typeface="宋体" pitchFamily="2" charset="-122"/>
              <a:ea typeface="宋体" pitchFamily="2" charset="-122"/>
            </a:rPr>
            <a:t>污染程度 </a:t>
          </a:r>
          <a:endParaRPr lang="zh-CN" altLang="en-US" dirty="0">
            <a:latin typeface="宋体" pitchFamily="2" charset="-122"/>
            <a:ea typeface="宋体" pitchFamily="2" charset="-122"/>
          </a:endParaRPr>
        </a:p>
      </dgm:t>
    </dgm:pt>
    <dgm:pt modelId="{9DB983E1-0EA4-46D7-A05F-A6FDC943E622}" type="parTrans" cxnId="{8F1E3C71-F521-493C-9AA0-EE41A5BBDA89}">
      <dgm:prSet/>
      <dgm:spPr/>
      <dgm:t>
        <a:bodyPr/>
        <a:lstStyle/>
        <a:p>
          <a:endParaRPr lang="zh-CN" altLang="en-US"/>
        </a:p>
      </dgm:t>
    </dgm:pt>
    <dgm:pt modelId="{4F6E26F7-47E7-4EE8-B2BC-6095B289DDDD}" type="sibTrans" cxnId="{8F1E3C71-F521-493C-9AA0-EE41A5BBDA89}">
      <dgm:prSet/>
      <dgm:spPr/>
      <dgm:t>
        <a:bodyPr/>
        <a:lstStyle/>
        <a:p>
          <a:endParaRPr lang="zh-CN" altLang="en-US"/>
        </a:p>
      </dgm:t>
    </dgm:pt>
    <dgm:pt modelId="{5FE6B61F-C109-4D55-B3A9-EF9FB2D9EB9F}">
      <dgm:prSet/>
      <dgm:spPr/>
      <dgm:t>
        <a:bodyPr/>
        <a:lstStyle/>
        <a:p>
          <a:r>
            <a:rPr lang="zh-CN" dirty="0" smtClean="0">
              <a:latin typeface="宋体" pitchFamily="2" charset="-122"/>
              <a:ea typeface="宋体" pitchFamily="2" charset="-122"/>
            </a:rPr>
            <a:t>環境保育的發展</a:t>
          </a:r>
          <a:endParaRPr lang="zh-CN" dirty="0">
            <a:latin typeface="宋体" pitchFamily="2" charset="-122"/>
            <a:ea typeface="宋体" pitchFamily="2" charset="-122"/>
          </a:endParaRPr>
        </a:p>
      </dgm:t>
    </dgm:pt>
    <dgm:pt modelId="{8A3DEFD3-0A6A-4081-9FF7-A0A57EFE1944}" type="parTrans" cxnId="{BD438E34-08C6-4D68-BC12-CE73FA429198}">
      <dgm:prSet/>
      <dgm:spPr/>
      <dgm:t>
        <a:bodyPr/>
        <a:lstStyle/>
        <a:p>
          <a:endParaRPr lang="zh-CN" altLang="en-US"/>
        </a:p>
      </dgm:t>
    </dgm:pt>
    <dgm:pt modelId="{66110AD0-B386-441E-BBF2-77CFA6A55F8A}" type="sibTrans" cxnId="{BD438E34-08C6-4D68-BC12-CE73FA429198}">
      <dgm:prSet/>
      <dgm:spPr/>
      <dgm:t>
        <a:bodyPr/>
        <a:lstStyle/>
        <a:p>
          <a:endParaRPr lang="zh-CN" altLang="en-US"/>
        </a:p>
      </dgm:t>
    </dgm:pt>
    <dgm:pt modelId="{78AD7FE6-2C95-48DC-8178-B99E3008E848}" type="pres">
      <dgm:prSet presAssocID="{9647362B-EBC6-430B-BE6C-8E1FDBDC9C2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871B4C8-1E4B-44AA-A5CD-74ECF5E40F2E}" type="pres">
      <dgm:prSet presAssocID="{8B804BE1-D413-44E4-A473-B2865EB318C1}" presName="linNode" presStyleCnt="0"/>
      <dgm:spPr/>
    </dgm:pt>
    <dgm:pt modelId="{FB5C6999-1331-447E-A291-4BA689169F2D}" type="pres">
      <dgm:prSet presAssocID="{8B804BE1-D413-44E4-A473-B2865EB318C1}" presName="parentText" presStyleLbl="node1" presStyleIdx="0" presStyleCnt="1" custScaleY="3898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AFD4979-5328-45EC-9A76-D9A843E2FAB5}" type="pres">
      <dgm:prSet presAssocID="{8B804BE1-D413-44E4-A473-B2865EB318C1}" presName="descendantText" presStyleLbl="alignAccFollowNode1" presStyleIdx="0" presStyleCnt="1" custScaleY="5315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32FF0FE-6F28-40E3-988A-ADC1A791511E}" srcId="{9647362B-EBC6-430B-BE6C-8E1FDBDC9C25}" destId="{8B804BE1-D413-44E4-A473-B2865EB318C1}" srcOrd="0" destOrd="0" parTransId="{2DE5AE1F-E2FD-4561-8D54-02C97CD49202}" sibTransId="{1E4ED331-7642-4E8E-9178-931534A89B49}"/>
    <dgm:cxn modelId="{D63BB630-7C2B-43C8-8573-B4408BA524C2}" type="presOf" srcId="{9647362B-EBC6-430B-BE6C-8E1FDBDC9C25}" destId="{78AD7FE6-2C95-48DC-8178-B99E3008E848}" srcOrd="0" destOrd="0" presId="urn:microsoft.com/office/officeart/2005/8/layout/vList5"/>
    <dgm:cxn modelId="{1FEEF186-43E9-490E-983D-10131BA9636E}" type="presOf" srcId="{8B804BE1-D413-44E4-A473-B2865EB318C1}" destId="{FB5C6999-1331-447E-A291-4BA689169F2D}" srcOrd="0" destOrd="0" presId="urn:microsoft.com/office/officeart/2005/8/layout/vList5"/>
    <dgm:cxn modelId="{8F1E3C71-F521-493C-9AA0-EE41A5BBDA89}" srcId="{8B804BE1-D413-44E4-A473-B2865EB318C1}" destId="{64A30D57-82F6-4745-A7DD-E8CC1B7D46AA}" srcOrd="0" destOrd="0" parTransId="{9DB983E1-0EA4-46D7-A05F-A6FDC943E622}" sibTransId="{4F6E26F7-47E7-4EE8-B2BC-6095B289DDDD}"/>
    <dgm:cxn modelId="{0EBF4CC1-662C-45DE-A31B-AFE235883D5D}" type="presOf" srcId="{64A30D57-82F6-4745-A7DD-E8CC1B7D46AA}" destId="{BAFD4979-5328-45EC-9A76-D9A843E2FAB5}" srcOrd="0" destOrd="0" presId="urn:microsoft.com/office/officeart/2005/8/layout/vList5"/>
    <dgm:cxn modelId="{CAFEF7F6-DFE2-4A84-9968-737343B28700}" type="presOf" srcId="{5FE6B61F-C109-4D55-B3A9-EF9FB2D9EB9F}" destId="{BAFD4979-5328-45EC-9A76-D9A843E2FAB5}" srcOrd="0" destOrd="1" presId="urn:microsoft.com/office/officeart/2005/8/layout/vList5"/>
    <dgm:cxn modelId="{BD438E34-08C6-4D68-BC12-CE73FA429198}" srcId="{8B804BE1-D413-44E4-A473-B2865EB318C1}" destId="{5FE6B61F-C109-4D55-B3A9-EF9FB2D9EB9F}" srcOrd="1" destOrd="0" parTransId="{8A3DEFD3-0A6A-4081-9FF7-A0A57EFE1944}" sibTransId="{66110AD0-B386-441E-BBF2-77CFA6A55F8A}"/>
    <dgm:cxn modelId="{90B9055D-A9A9-4B24-9595-A6DDB8D99171}" type="presParOf" srcId="{78AD7FE6-2C95-48DC-8178-B99E3008E848}" destId="{9871B4C8-1E4B-44AA-A5CD-74ECF5E40F2E}" srcOrd="0" destOrd="0" presId="urn:microsoft.com/office/officeart/2005/8/layout/vList5"/>
    <dgm:cxn modelId="{39827A37-5C6D-4C15-80E8-3AADBACAA394}" type="presParOf" srcId="{9871B4C8-1E4B-44AA-A5CD-74ECF5E40F2E}" destId="{FB5C6999-1331-447E-A291-4BA689169F2D}" srcOrd="0" destOrd="0" presId="urn:microsoft.com/office/officeart/2005/8/layout/vList5"/>
    <dgm:cxn modelId="{08077780-BDBE-456F-9414-DCAA29C9D634}" type="presParOf" srcId="{9871B4C8-1E4B-44AA-A5CD-74ECF5E40F2E}" destId="{BAFD4979-5328-45EC-9A76-D9A843E2FAB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DEC61B2-2F24-4614-A123-A69B441FE5B5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F7E394FF-CD9A-4819-BA8B-904D3023360E}">
      <dgm:prSet phldrT="[文本]"/>
      <dgm:spPr/>
      <dgm:t>
        <a:bodyPr/>
        <a:lstStyle/>
        <a:p>
          <a:r>
            <a:rPr lang="zh-CN" altLang="en-US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rPr>
            <a:t>政治</a:t>
          </a:r>
          <a:endParaRPr lang="zh-CN" altLang="en-US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宋体" pitchFamily="2" charset="-122"/>
            <a:ea typeface="宋体" pitchFamily="2" charset="-122"/>
          </a:endParaRPr>
        </a:p>
      </dgm:t>
    </dgm:pt>
    <dgm:pt modelId="{11FE0A2D-AB11-45EE-837D-5ADCC952F4F7}" type="parTrans" cxnId="{10A7AD9A-3CC0-4C4A-9F2F-C41FD216857F}">
      <dgm:prSet/>
      <dgm:spPr/>
      <dgm:t>
        <a:bodyPr/>
        <a:lstStyle/>
        <a:p>
          <a:endParaRPr lang="zh-CN" altLang="en-US"/>
        </a:p>
      </dgm:t>
    </dgm:pt>
    <dgm:pt modelId="{76C0F069-D69D-4BC4-8499-CF6A4B0586C8}" type="sibTrans" cxnId="{10A7AD9A-3CC0-4C4A-9F2F-C41FD216857F}">
      <dgm:prSet/>
      <dgm:spPr/>
      <dgm:t>
        <a:bodyPr/>
        <a:lstStyle/>
        <a:p>
          <a:endParaRPr lang="zh-CN" altLang="en-US"/>
        </a:p>
      </dgm:t>
    </dgm:pt>
    <dgm:pt modelId="{AEFDE04F-29F4-4687-A9D9-2FBE681F6798}">
      <dgm:prSet phldrT="[文本]" custT="1"/>
      <dgm:spPr/>
      <dgm:t>
        <a:bodyPr/>
        <a:lstStyle/>
        <a:p>
          <a:r>
            <a:rPr lang="zh-CN" altLang="en-US" sz="2800" b="1" dirty="0" smtClean="0">
              <a:latin typeface="宋体" pitchFamily="2" charset="-122"/>
              <a:ea typeface="宋体" pitchFamily="2" charset="-122"/>
            </a:rPr>
            <a:t>人權 </a:t>
          </a:r>
          <a:endParaRPr lang="zh-CN" altLang="en-US" sz="2800" b="1" dirty="0">
            <a:latin typeface="宋体" pitchFamily="2" charset="-122"/>
            <a:ea typeface="宋体" pitchFamily="2" charset="-122"/>
          </a:endParaRPr>
        </a:p>
      </dgm:t>
    </dgm:pt>
    <dgm:pt modelId="{059DB477-4C11-49C4-B10C-21A2664E42D2}" type="parTrans" cxnId="{3B841D74-78A2-45B3-8835-A7D1F0823BFE}">
      <dgm:prSet/>
      <dgm:spPr/>
      <dgm:t>
        <a:bodyPr/>
        <a:lstStyle/>
        <a:p>
          <a:endParaRPr lang="zh-CN" altLang="en-US"/>
        </a:p>
      </dgm:t>
    </dgm:pt>
    <dgm:pt modelId="{22F0D2EF-15F2-4C1A-901A-7F042AB91D50}" type="sibTrans" cxnId="{3B841D74-78A2-45B3-8835-A7D1F0823BFE}">
      <dgm:prSet/>
      <dgm:spPr/>
      <dgm:t>
        <a:bodyPr/>
        <a:lstStyle/>
        <a:p>
          <a:endParaRPr lang="zh-CN" altLang="en-US"/>
        </a:p>
      </dgm:t>
    </dgm:pt>
    <dgm:pt modelId="{48C6EA26-6517-4836-82ED-E5496CBAD8BF}">
      <dgm:prSet custT="1"/>
      <dgm:spPr/>
      <dgm:t>
        <a:bodyPr/>
        <a:lstStyle/>
        <a:p>
          <a:r>
            <a:rPr lang="zh-CN" altLang="en-US" sz="2800" b="1" dirty="0" smtClean="0">
              <a:latin typeface="宋体" pitchFamily="2" charset="-122"/>
              <a:ea typeface="宋体" pitchFamily="2" charset="-122"/>
            </a:rPr>
            <a:t>法治 </a:t>
          </a:r>
          <a:endParaRPr lang="zh-CN" altLang="en-US" sz="2800" b="1" dirty="0">
            <a:latin typeface="宋体" pitchFamily="2" charset="-122"/>
            <a:ea typeface="宋体" pitchFamily="2" charset="-122"/>
          </a:endParaRPr>
        </a:p>
      </dgm:t>
    </dgm:pt>
    <dgm:pt modelId="{468CCD89-70F6-4F59-AC78-BC4A67489205}" type="parTrans" cxnId="{08E6A297-D759-4398-AC8E-FC94F65F667F}">
      <dgm:prSet/>
      <dgm:spPr/>
      <dgm:t>
        <a:bodyPr/>
        <a:lstStyle/>
        <a:p>
          <a:endParaRPr lang="zh-CN" altLang="en-US"/>
        </a:p>
      </dgm:t>
    </dgm:pt>
    <dgm:pt modelId="{87E78186-EF39-4B76-BD50-3D6D29AD8D67}" type="sibTrans" cxnId="{08E6A297-D759-4398-AC8E-FC94F65F667F}">
      <dgm:prSet/>
      <dgm:spPr/>
      <dgm:t>
        <a:bodyPr/>
        <a:lstStyle/>
        <a:p>
          <a:endParaRPr lang="zh-CN" altLang="en-US"/>
        </a:p>
      </dgm:t>
    </dgm:pt>
    <dgm:pt modelId="{562AA5D1-A939-48C3-949F-E9D4ACD04095}">
      <dgm:prSet custT="1"/>
      <dgm:spPr/>
      <dgm:t>
        <a:bodyPr/>
        <a:lstStyle/>
        <a:p>
          <a:r>
            <a:rPr lang="zh-CN" altLang="en-US" sz="2800" b="1" dirty="0" smtClean="0">
              <a:latin typeface="宋体" pitchFamily="2" charset="-122"/>
              <a:ea typeface="宋体" pitchFamily="2" charset="-122"/>
            </a:rPr>
            <a:t>新聞自由 </a:t>
          </a:r>
          <a:endParaRPr lang="zh-CN" altLang="en-US" sz="2800" b="1" dirty="0">
            <a:latin typeface="宋体" pitchFamily="2" charset="-122"/>
            <a:ea typeface="宋体" pitchFamily="2" charset="-122"/>
          </a:endParaRPr>
        </a:p>
      </dgm:t>
    </dgm:pt>
    <dgm:pt modelId="{FD06E935-20FF-44FD-A28D-2A9B6DD50510}" type="parTrans" cxnId="{5CE7EF17-0AC8-4E35-A828-5F890884866A}">
      <dgm:prSet/>
      <dgm:spPr/>
      <dgm:t>
        <a:bodyPr/>
        <a:lstStyle/>
        <a:p>
          <a:endParaRPr lang="zh-CN" altLang="en-US"/>
        </a:p>
      </dgm:t>
    </dgm:pt>
    <dgm:pt modelId="{450EC779-3DFF-423B-8CB4-F528CB6B1DE3}" type="sibTrans" cxnId="{5CE7EF17-0AC8-4E35-A828-5F890884866A}">
      <dgm:prSet/>
      <dgm:spPr/>
      <dgm:t>
        <a:bodyPr/>
        <a:lstStyle/>
        <a:p>
          <a:endParaRPr lang="zh-CN" altLang="en-US"/>
        </a:p>
      </dgm:t>
    </dgm:pt>
    <dgm:pt modelId="{398CE254-46EC-4907-968E-715A536CCB60}">
      <dgm:prSet custT="1"/>
      <dgm:spPr/>
      <dgm:t>
        <a:bodyPr/>
        <a:lstStyle/>
        <a:p>
          <a:r>
            <a:rPr lang="zh-CN" altLang="en-US" sz="2800" b="1" dirty="0" smtClean="0">
              <a:latin typeface="宋体" pitchFamily="2" charset="-122"/>
              <a:ea typeface="宋体" pitchFamily="2" charset="-122"/>
            </a:rPr>
            <a:t>政府表現</a:t>
          </a:r>
          <a:endParaRPr lang="zh-CN" altLang="en-US" sz="2800" b="1" dirty="0">
            <a:latin typeface="宋体" pitchFamily="2" charset="-122"/>
            <a:ea typeface="宋体" pitchFamily="2" charset="-122"/>
          </a:endParaRPr>
        </a:p>
      </dgm:t>
    </dgm:pt>
    <dgm:pt modelId="{BA642E89-1031-4A3B-9FDE-46697F057536}" type="parTrans" cxnId="{D07BDDF5-6129-4572-974E-0FFCC56935FC}">
      <dgm:prSet/>
      <dgm:spPr/>
      <dgm:t>
        <a:bodyPr/>
        <a:lstStyle/>
        <a:p>
          <a:endParaRPr lang="zh-CN" altLang="en-US"/>
        </a:p>
      </dgm:t>
    </dgm:pt>
    <dgm:pt modelId="{EDF556FC-D39E-49FF-BBE6-4AFA17ED67EB}" type="sibTrans" cxnId="{D07BDDF5-6129-4572-974E-0FFCC56935FC}">
      <dgm:prSet/>
      <dgm:spPr/>
      <dgm:t>
        <a:bodyPr/>
        <a:lstStyle/>
        <a:p>
          <a:endParaRPr lang="zh-CN" altLang="en-US"/>
        </a:p>
      </dgm:t>
    </dgm:pt>
    <dgm:pt modelId="{FCDB8EB2-D08B-41C0-9179-DE4D2DF70968}" type="pres">
      <dgm:prSet presAssocID="{4DEC61B2-2F24-4614-A123-A69B441FE5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812A865-4D75-437E-A180-3F5723342B98}" type="pres">
      <dgm:prSet presAssocID="{F7E394FF-CD9A-4819-BA8B-904D3023360E}" presName="linNode" presStyleCnt="0"/>
      <dgm:spPr/>
    </dgm:pt>
    <dgm:pt modelId="{06A797E1-C47A-41BD-8DBE-91B6EF1796D9}" type="pres">
      <dgm:prSet presAssocID="{F7E394FF-CD9A-4819-BA8B-904D3023360E}" presName="parentText" presStyleLbl="node1" presStyleIdx="0" presStyleCnt="1" custScaleX="86363" custScaleY="47521" custLinFactNeighborX="-12094" custLinFactNeighborY="-1255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D80AFE5-8D42-40AD-9BC8-58E2FE25F4C7}" type="pres">
      <dgm:prSet presAssocID="{F7E394FF-CD9A-4819-BA8B-904D3023360E}" presName="descendantText" presStyleLbl="alignAccFollowNode1" presStyleIdx="0" presStyleCnt="1" custScaleX="87471" custScaleY="51535" custLinFactNeighborX="27309" custLinFactNeighborY="3225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7C28CE66-0D4F-40EF-A3C5-822FF2B714B2}" type="presOf" srcId="{48C6EA26-6517-4836-82ED-E5496CBAD8BF}" destId="{FD80AFE5-8D42-40AD-9BC8-58E2FE25F4C7}" srcOrd="0" destOrd="1" presId="urn:microsoft.com/office/officeart/2005/8/layout/vList5"/>
    <dgm:cxn modelId="{08E6A297-D759-4398-AC8E-FC94F65F667F}" srcId="{F7E394FF-CD9A-4819-BA8B-904D3023360E}" destId="{48C6EA26-6517-4836-82ED-E5496CBAD8BF}" srcOrd="1" destOrd="0" parTransId="{468CCD89-70F6-4F59-AC78-BC4A67489205}" sibTransId="{87E78186-EF39-4B76-BD50-3D6D29AD8D67}"/>
    <dgm:cxn modelId="{B5E2CFCF-CCFA-4290-945C-BB0D7673266C}" type="presOf" srcId="{AEFDE04F-29F4-4687-A9D9-2FBE681F6798}" destId="{FD80AFE5-8D42-40AD-9BC8-58E2FE25F4C7}" srcOrd="0" destOrd="0" presId="urn:microsoft.com/office/officeart/2005/8/layout/vList5"/>
    <dgm:cxn modelId="{06314173-4DB1-4505-B806-DFC916116AE3}" type="presOf" srcId="{562AA5D1-A939-48C3-949F-E9D4ACD04095}" destId="{FD80AFE5-8D42-40AD-9BC8-58E2FE25F4C7}" srcOrd="0" destOrd="2" presId="urn:microsoft.com/office/officeart/2005/8/layout/vList5"/>
    <dgm:cxn modelId="{1B186785-343B-418E-826E-72AC683FAFC0}" type="presOf" srcId="{398CE254-46EC-4907-968E-715A536CCB60}" destId="{FD80AFE5-8D42-40AD-9BC8-58E2FE25F4C7}" srcOrd="0" destOrd="3" presId="urn:microsoft.com/office/officeart/2005/8/layout/vList5"/>
    <dgm:cxn modelId="{5CE7EF17-0AC8-4E35-A828-5F890884866A}" srcId="{F7E394FF-CD9A-4819-BA8B-904D3023360E}" destId="{562AA5D1-A939-48C3-949F-E9D4ACD04095}" srcOrd="2" destOrd="0" parTransId="{FD06E935-20FF-44FD-A28D-2A9B6DD50510}" sibTransId="{450EC779-3DFF-423B-8CB4-F528CB6B1DE3}"/>
    <dgm:cxn modelId="{3B841D74-78A2-45B3-8835-A7D1F0823BFE}" srcId="{F7E394FF-CD9A-4819-BA8B-904D3023360E}" destId="{AEFDE04F-29F4-4687-A9D9-2FBE681F6798}" srcOrd="0" destOrd="0" parTransId="{059DB477-4C11-49C4-B10C-21A2664E42D2}" sibTransId="{22F0D2EF-15F2-4C1A-901A-7F042AB91D50}"/>
    <dgm:cxn modelId="{10A7AD9A-3CC0-4C4A-9F2F-C41FD216857F}" srcId="{4DEC61B2-2F24-4614-A123-A69B441FE5B5}" destId="{F7E394FF-CD9A-4819-BA8B-904D3023360E}" srcOrd="0" destOrd="0" parTransId="{11FE0A2D-AB11-45EE-837D-5ADCC952F4F7}" sibTransId="{76C0F069-D69D-4BC4-8499-CF6A4B0586C8}"/>
    <dgm:cxn modelId="{D07BDDF5-6129-4572-974E-0FFCC56935FC}" srcId="{F7E394FF-CD9A-4819-BA8B-904D3023360E}" destId="{398CE254-46EC-4907-968E-715A536CCB60}" srcOrd="3" destOrd="0" parTransId="{BA642E89-1031-4A3B-9FDE-46697F057536}" sibTransId="{EDF556FC-D39E-49FF-BBE6-4AFA17ED67EB}"/>
    <dgm:cxn modelId="{2CBF7456-BC08-4CBD-BB42-5FFE44145516}" type="presOf" srcId="{4DEC61B2-2F24-4614-A123-A69B441FE5B5}" destId="{FCDB8EB2-D08B-41C0-9179-DE4D2DF70968}" srcOrd="0" destOrd="0" presId="urn:microsoft.com/office/officeart/2005/8/layout/vList5"/>
    <dgm:cxn modelId="{46FE10D9-05E9-4094-B468-B0A21633BC77}" type="presOf" srcId="{F7E394FF-CD9A-4819-BA8B-904D3023360E}" destId="{06A797E1-C47A-41BD-8DBE-91B6EF1796D9}" srcOrd="0" destOrd="0" presId="urn:microsoft.com/office/officeart/2005/8/layout/vList5"/>
    <dgm:cxn modelId="{7ADBA0F1-9275-4518-A4BD-41C949AED03C}" type="presParOf" srcId="{FCDB8EB2-D08B-41C0-9179-DE4D2DF70968}" destId="{4812A865-4D75-437E-A180-3F5723342B98}" srcOrd="0" destOrd="0" presId="urn:microsoft.com/office/officeart/2005/8/layout/vList5"/>
    <dgm:cxn modelId="{4F0CB585-17AA-4243-ACCA-9DBB3DA38340}" type="presParOf" srcId="{4812A865-4D75-437E-A180-3F5723342B98}" destId="{06A797E1-C47A-41BD-8DBE-91B6EF1796D9}" srcOrd="0" destOrd="0" presId="urn:microsoft.com/office/officeart/2005/8/layout/vList5"/>
    <dgm:cxn modelId="{36CA5A29-4F9B-4748-8796-CEC8E7DE49D4}" type="presParOf" srcId="{4812A865-4D75-437E-A180-3F5723342B98}" destId="{FD80AFE5-8D42-40AD-9BC8-58E2FE25F4C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矩形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13" name="灯片编号占位符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页脚占位符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2" name="页脚占位符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页脚占位符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16" name="文本占位符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矩形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1" name="矩形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13" name="灯片编号占位符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页脚占位符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9E89DA5-F174-4841-96EA-A28D6AB0AD93}" type="datetimeFigureOut">
              <a:rPr lang="zh-CN" altLang="en-US" smtClean="0"/>
              <a:pPr/>
              <a:t>2014/9/17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BDE724-52B1-4E14-AB58-00DA1B4A8B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youtube.com/watch?v=L7i_LjTii4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nki.com.cn/Article/CJFDTotal-JKXB200911061.htm" TargetMode="External"/><Relationship Id="rId2" Type="http://schemas.openxmlformats.org/officeDocument/2006/relationships/hyperlink" Target="http://www.nationalparks.gov.uk/learningabout/whatisanationalpark/factsandfigure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fcd.gov.hk/tc_chi/country/cou_lea/cou_lea_use/cou_lea_use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pPr algn="ctr"/>
            <a:r>
              <a:rPr lang="zh-TW" altLang="zh-TW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中</a:t>
            </a:r>
            <a:r>
              <a:rPr lang="zh-CN" altLang="en-US" cap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五</a:t>
            </a:r>
            <a:r>
              <a:rPr lang="zh-TW" altLang="zh-TW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級 通識教育科</a:t>
            </a:r>
            <a:endParaRPr lang="zh-CN" altLang="en-US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31640" y="1916832"/>
            <a:ext cx="6400800" cy="280831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altLang="zh-TW" dirty="0" smtClean="0">
                <a:latin typeface="宋体" pitchFamily="2" charset="-122"/>
                <a:ea typeface="宋体" pitchFamily="2" charset="-122"/>
              </a:rPr>
              <a:t/>
            </a:r>
            <a:br>
              <a:rPr lang="en-US" altLang="zh-TW" dirty="0" smtClean="0">
                <a:latin typeface="宋体" pitchFamily="2" charset="-122"/>
                <a:ea typeface="宋体" pitchFamily="2" charset="-122"/>
              </a:rPr>
            </a:br>
            <a:r>
              <a:rPr lang="zh-TW" altLang="zh-TW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單元：今日香港</a:t>
            </a:r>
            <a:br>
              <a:rPr lang="zh-TW" altLang="zh-TW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</a:br>
            <a:r>
              <a:rPr lang="zh-TW" altLang="zh-TW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議題：生活素質</a:t>
            </a:r>
            <a:endParaRPr lang="en-US" altLang="zh-TW" sz="3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3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課堂主</a:t>
            </a:r>
            <a:r>
              <a:rPr lang="zh-CN" altLang="en-US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題：港英土地利用大不同</a:t>
            </a:r>
            <a:endParaRPr lang="en-US" altLang="zh-CN" sz="3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3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講</a:t>
            </a:r>
            <a:r>
              <a:rPr lang="zh-CN" altLang="en-US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師：楊婉玲</a:t>
            </a:r>
            <a:endParaRPr lang="en-US" altLang="zh-CN" sz="3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      潘晨健</a:t>
            </a:r>
            <a:endParaRPr lang="en-US" altLang="zh-CN" sz="3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          代</a:t>
            </a:r>
            <a:r>
              <a:rPr lang="zh-CN" altLang="en-US" sz="3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蓮曦丹美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67544" y="6353944"/>
            <a:ext cx="8280920" cy="504056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67544" y="4221088"/>
            <a:ext cx="8280920" cy="504056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67544" y="2636912"/>
            <a:ext cx="8280920" cy="504056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67544" y="1628800"/>
            <a:ext cx="8280920" cy="504056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課堂主線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8531352" cy="4925144"/>
          </a:xfrm>
        </p:spPr>
        <p:txBody>
          <a:bodyPr>
            <a:noAutofit/>
          </a:bodyPr>
          <a:lstStyle/>
          <a:p>
            <a:pPr algn="ctr"/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熱身活動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1.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看片答問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資料對比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2.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看資料答問：英國人使用國家公園的數字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3.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看資料答問：港人使用國家公園的數字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主題探討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4.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概念回顧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5.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對比港英資料后答問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r>
              <a:rPr lang="en-US" altLang="zh-CN" sz="2800" dirty="0" smtClean="0">
                <a:latin typeface="宋体" pitchFamily="2" charset="-122"/>
                <a:ea typeface="宋体" pitchFamily="2" charset="-122"/>
              </a:rPr>
              <a:t>  6.</a:t>
            </a:r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分組討論及彙報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 algn="ctr"/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總結及評估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endParaRPr lang="zh-CN" altLang="en-US" sz="2800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觀看短片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>
                <a:latin typeface="宋体" pitchFamily="2" charset="-122"/>
                <a:ea typeface="宋体" pitchFamily="2" charset="-122"/>
              </a:rPr>
              <a:t>影片中提及英國人假日喜歡到哪些地方</a:t>
            </a:r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？</a:t>
            </a:r>
            <a:endParaRPr lang="en-US" altLang="zh-TW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zh-CN" altLang="zh-CN" dirty="0">
              <a:latin typeface="宋体" pitchFamily="2" charset="-122"/>
              <a:ea typeface="宋体" pitchFamily="2" charset="-122"/>
            </a:endParaRPr>
          </a:p>
          <a:p>
            <a:r>
              <a:rPr lang="zh-CN" altLang="zh-CN" dirty="0">
                <a:latin typeface="宋体" pitchFamily="2" charset="-122"/>
                <a:ea typeface="宋体" pitchFamily="2" charset="-122"/>
              </a:rPr>
              <a:t>這些地方怎樣？</a:t>
            </a:r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14400" y="5445224"/>
            <a:ext cx="8229600" cy="1112987"/>
          </a:xfrm>
        </p:spPr>
        <p:txBody>
          <a:bodyPr/>
          <a:lstStyle/>
          <a:p>
            <a:r>
              <a:rPr lang="en-US" altLang="zh-CN" dirty="0" smtClean="0">
                <a:hlinkClick r:id="rId2"/>
              </a:rPr>
              <a:t>http://www.youtube.com/watch?v=L7i_LjTii4g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pic>
        <p:nvPicPr>
          <p:cNvPr id="1026" name="Picture 2" descr="C:\Users\apple\AppData\Local\Microsoft\Windows\Temporary Internet Files\Low\Content.IE5\K0GISK86\照片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1" y="1772816"/>
            <a:ext cx="6007267" cy="3384376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3203848" y="332656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4">
                    <a:lumMod val="50000"/>
                  </a:schemeClr>
                </a:solidFill>
                <a:latin typeface="宋体" pitchFamily="2" charset="-122"/>
                <a:ea typeface="宋体" pitchFamily="2" charset="-122"/>
              </a:rPr>
              <a:t>觀看短片</a:t>
            </a:r>
            <a:endParaRPr lang="zh-CN" altLang="en-US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閱讀資料回答問題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12648" y="1916832"/>
            <a:ext cx="8153400" cy="4179168"/>
          </a:xfrm>
        </p:spPr>
        <p:txBody>
          <a:bodyPr/>
          <a:lstStyle/>
          <a:p>
            <a:pPr lvl="0"/>
            <a:endParaRPr lang="en-US" altLang="zh-TW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英</a:t>
            </a:r>
            <a:r>
              <a:rPr lang="zh-TW" altLang="zh-CN" dirty="0">
                <a:latin typeface="宋体" pitchFamily="2" charset="-122"/>
                <a:ea typeface="宋体" pitchFamily="2" charset="-122"/>
              </a:rPr>
              <a:t>國人怎樣看待國家公</a:t>
            </a:r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園</a:t>
            </a:r>
            <a:endParaRPr lang="en-US" altLang="zh-TW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zh-CN" altLang="zh-CN" dirty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>
                <a:latin typeface="宋体" pitchFamily="2" charset="-122"/>
                <a:ea typeface="宋体" pitchFamily="2" charset="-122"/>
              </a:rPr>
              <a:t>他們背後有甚麼理念？</a:t>
            </a:r>
            <a:endParaRPr lang="zh-CN" altLang="zh-CN" dirty="0">
              <a:latin typeface="宋体" pitchFamily="2" charset="-122"/>
              <a:ea typeface="宋体" pitchFamily="2" charset="-122"/>
            </a:endParaRPr>
          </a:p>
          <a:p>
            <a:pPr>
              <a:buNone/>
            </a:pP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Case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study: Data of UK people going to National Park</a:t>
            </a:r>
            <a:endParaRPr lang="zh-CN" alt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51520" y="2276872"/>
          <a:ext cx="8712965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2"/>
                <a:gridCol w="1584176"/>
                <a:gridCol w="1627381"/>
                <a:gridCol w="1742593"/>
                <a:gridCol w="1742593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National Park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Population in national park settlement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Visitors a year (million)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Visitor days a year (million)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Visitor spend a year (million)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Number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443,257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70.32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164.6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£4888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Ratio in entire UK 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0.7%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114%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268%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CN" sz="2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not available</a:t>
                      </a:r>
                      <a:endParaRPr lang="zh-CN" alt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7544" y="5157192"/>
            <a:ext cx="817255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Data above is retrieved from:</a:t>
            </a:r>
            <a:endParaRPr lang="zh-CN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http://www.nationalparks.gov.uk/learningabout/whatisanationalpark/factsandfigures</a:t>
            </a:r>
            <a:r>
              <a:rPr lang="en-US" altLang="zh-CN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zh-CN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Data of UK population is 61,400,000 which is from:</a:t>
            </a:r>
            <a:endParaRPr lang="zh-CN" altLang="zh-C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http://www.cnki.com.cn/Article/CJFDTotal-JKXB200911061.htm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zh-CN" dirty="0" smtClean="0">
              <a:latin typeface="Times New Roman" pitchFamily="18" charset="0"/>
              <a:cs typeface="Times New Roman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閱讀資料回答問題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12648" y="2132856"/>
            <a:ext cx="8153400" cy="3963144"/>
          </a:xfrm>
        </p:spPr>
        <p:txBody>
          <a:bodyPr/>
          <a:lstStyle/>
          <a:p>
            <a:pPr lvl="0"/>
            <a:endParaRPr lang="en-US" altLang="zh-TW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en-US" altLang="zh-TW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香港人怎樣看待郊野公園他們背後有甚麼理念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香港人使用郊野公園數字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hlinkClick r:id="rId2"/>
              </a:rPr>
              <a:t>漁農自然保護理署</a:t>
            </a:r>
            <a:r>
              <a:rPr lang="en-US" altLang="zh-TW" dirty="0" smtClean="0">
                <a:hlinkClick r:id="rId2"/>
              </a:rPr>
              <a:t>(2013)</a:t>
            </a:r>
            <a:r>
              <a:rPr lang="zh-TW" altLang="en-US" dirty="0" smtClean="0">
                <a:hlinkClick r:id="rId2"/>
              </a:rPr>
              <a:t> </a:t>
            </a:r>
            <a:endParaRPr lang="en-US" altLang="zh-HK" dirty="0" smtClean="0">
              <a:hlinkClick r:id="rId2"/>
            </a:endParaRPr>
          </a:p>
          <a:p>
            <a:r>
              <a:rPr lang="en-US" altLang="zh-HK" dirty="0" smtClean="0">
                <a:hlinkClick r:id="rId2"/>
              </a:rPr>
              <a:t>http</a:t>
            </a:r>
            <a:r>
              <a:rPr lang="en-US" altLang="zh-HK" dirty="0">
                <a:hlinkClick r:id="rId2"/>
              </a:rPr>
              <a:t>://</a:t>
            </a:r>
            <a:r>
              <a:rPr lang="en-US" altLang="zh-HK" dirty="0" smtClean="0">
                <a:hlinkClick r:id="rId2"/>
              </a:rPr>
              <a:t>www.afcd.gov.hk/tc_chi/country/cou_lea/cou_lea_use/cou_lea_use.html</a:t>
            </a:r>
            <a:endParaRPr lang="en-US" altLang="zh-HK" dirty="0" smtClean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341290"/>
              </p:ext>
            </p:extLst>
          </p:nvPr>
        </p:nvGraphicFramePr>
        <p:xfrm>
          <a:off x="971600" y="3645024"/>
          <a:ext cx="7272807" cy="2147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5"/>
                <a:gridCol w="1080120"/>
                <a:gridCol w="1080120"/>
                <a:gridCol w="1080120"/>
                <a:gridCol w="1080120"/>
                <a:gridCol w="1368152"/>
              </a:tblGrid>
              <a:tr h="72008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年份</a:t>
                      </a:r>
                      <a:r>
                        <a:rPr lang="en-US" altLang="zh-TW" dirty="0" smtClean="0"/>
                        <a:t>/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kumimoji="0" lang="en-US" altLang="zh-TW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08</a:t>
                      </a:r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en-US" altLang="zh-TW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kumimoji="0" lang="en-US" altLang="zh-TW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</a:t>
                      </a:r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/1</a:t>
                      </a:r>
                      <a:r>
                        <a:rPr kumimoji="0" lang="en-US" altLang="zh-TW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kumimoji="0" lang="en-US" altLang="zh-TW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/1</a:t>
                      </a:r>
                      <a:r>
                        <a:rPr kumimoji="0" lang="en-US" altLang="zh-TW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2011/12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2012/13</a:t>
                      </a:r>
                      <a:endParaRPr lang="zh-HK" altLang="en-US" dirty="0"/>
                    </a:p>
                  </a:txBody>
                  <a:tcPr/>
                </a:tc>
              </a:tr>
              <a:tr h="786903">
                <a:tc>
                  <a:txBody>
                    <a:bodyPr/>
                    <a:lstStyle/>
                    <a:p>
                      <a:r>
                        <a:rPr kumimoji="0" lang="zh-TW" altLang="en-US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遊 客 </a:t>
                      </a:r>
                      <a:r>
                        <a:rPr kumimoji="0" lang="en-US" altLang="zh-TW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 </a:t>
                      </a:r>
                      <a:r>
                        <a:rPr kumimoji="0" lang="zh-TW" altLang="en-US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以 百 萬 計 </a:t>
                      </a:r>
                      <a:r>
                        <a:rPr kumimoji="0" lang="en-US" altLang="zh-TW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12.4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13.6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13.2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13.4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altLang="zh-HK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12.7</a:t>
                      </a:r>
                      <a:endParaRPr lang="zh-HK" altLang="en-US" dirty="0"/>
                    </a:p>
                  </a:txBody>
                  <a:tcPr/>
                </a:tc>
              </a:tr>
              <a:tr h="2989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佔人口百份比</a:t>
                      </a:r>
                      <a:endParaRPr lang="zh-HK" altLang="en-US" dirty="0" smtClean="0"/>
                    </a:p>
                    <a:p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17.7%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19.4%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18.9%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19.1%</a:t>
                      </a:r>
                      <a:endParaRPr lang="zh-HK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18.1%</a:t>
                      </a:r>
                      <a:endParaRPr lang="zh-HK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主題探討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12648" y="2348880"/>
            <a:ext cx="8153400" cy="3747120"/>
          </a:xfrm>
        </p:spPr>
        <p:txBody>
          <a:bodyPr/>
          <a:lstStyle/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香港人對郊野用地的看法？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以甚麼準則決定該土地利用的形式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經濟效益？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環境保育？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綠化</a:t>
            </a:r>
            <a:r>
              <a:rPr lang="en-US" altLang="zh-CN" dirty="0" smtClean="0">
                <a:latin typeface="宋体" pitchFamily="2" charset="-122"/>
                <a:ea typeface="宋体" pitchFamily="2" charset="-122"/>
              </a:rPr>
              <a:t>/</a:t>
            </a:r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悠閒用地？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zh-CN" altLang="en-US" sz="4000" dirty="0" smtClean="0">
                <a:latin typeface="宋体" pitchFamily="2" charset="-122"/>
                <a:ea typeface="宋体" pitchFamily="2" charset="-122"/>
              </a:rPr>
              <a:t>概念回顧：生活素質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1916832"/>
            <a:ext cx="3456384" cy="4381947"/>
          </a:xfrm>
        </p:spPr>
        <p:txBody>
          <a:bodyPr>
            <a:normAutofit/>
          </a:bodyPr>
          <a:lstStyle/>
          <a:p>
            <a:r>
              <a:rPr lang="zh-CN" altLang="zh-CN" sz="2800" b="1" dirty="0" smtClean="0">
                <a:latin typeface="宋体" pitchFamily="2" charset="-122"/>
                <a:ea typeface="宋体" pitchFamily="2" charset="-122"/>
              </a:rPr>
              <a:t>「生活</a:t>
            </a:r>
            <a:r>
              <a:rPr lang="zh-CN" altLang="zh-CN" sz="2800" b="1" dirty="0">
                <a:latin typeface="宋体" pitchFamily="2" charset="-122"/>
                <a:ea typeface="宋体" pitchFamily="2" charset="-122"/>
              </a:rPr>
              <a:t>素質」</a:t>
            </a:r>
            <a:endParaRPr lang="zh-CN" altLang="zh-CN" sz="2800" dirty="0">
              <a:latin typeface="宋体" pitchFamily="2" charset="-122"/>
              <a:ea typeface="宋体" pitchFamily="2" charset="-122"/>
            </a:endParaRPr>
          </a:p>
          <a:p>
            <a:r>
              <a:rPr lang="zh-CN" altLang="zh-CN" sz="2800" b="1" dirty="0">
                <a:latin typeface="宋体" pitchFamily="2" charset="-122"/>
                <a:ea typeface="宋体" pitchFamily="2" charset="-122"/>
              </a:rPr>
              <a:t>定義：</a:t>
            </a:r>
            <a:r>
              <a:rPr lang="zh-CN" altLang="zh-CN" sz="2800" dirty="0">
                <a:latin typeface="宋体" pitchFamily="2" charset="-122"/>
                <a:ea typeface="宋体" pitchFamily="2" charset="-122"/>
              </a:rPr>
              <a:t> </a:t>
            </a:r>
          </a:p>
          <a:p>
            <a:pPr lvl="0"/>
            <a:r>
              <a:rPr lang="zh-CN" altLang="zh-CN" sz="2800" dirty="0">
                <a:latin typeface="宋体" pitchFamily="2" charset="-122"/>
                <a:ea typeface="宋体" pitchFamily="2" charset="-122"/>
              </a:rPr>
              <a:t>人民對其生活中各種範疇的滿意程度 </a:t>
            </a:r>
          </a:p>
          <a:p>
            <a:pPr lvl="0"/>
            <a:r>
              <a:rPr lang="zh-CN" altLang="zh-CN" sz="2800" dirty="0">
                <a:latin typeface="宋体" pitchFamily="2" charset="-122"/>
                <a:ea typeface="宋体" pitchFamily="2" charset="-122"/>
              </a:rPr>
              <a:t>反映一個國家或地區的財富和人民福祉 </a:t>
            </a:r>
          </a:p>
          <a:p>
            <a:endParaRPr lang="zh-CN" altLang="en-US" sz="32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 descr="1130-00176-041b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628800"/>
            <a:ext cx="361079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 smtClean="0">
                <a:latin typeface="宋体" pitchFamily="2" charset="-122"/>
                <a:ea typeface="宋体" pitchFamily="2" charset="-122"/>
              </a:rPr>
              <a:t>概念回顧：</a:t>
            </a:r>
            <a:r>
              <a:rPr lang="zh-TW" altLang="en-US" sz="4000" dirty="0" smtClean="0">
                <a:latin typeface="宋体" pitchFamily="2" charset="-122"/>
                <a:ea typeface="宋体" pitchFamily="2" charset="-122"/>
              </a:rPr>
              <a:t>衡量生活素質的角度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 smtClean="0">
                <a:latin typeface="宋体" pitchFamily="2" charset="-122"/>
                <a:ea typeface="宋体" pitchFamily="2" charset="-122"/>
              </a:rPr>
              <a:t>概念回顧：</a:t>
            </a:r>
            <a:r>
              <a:rPr lang="zh-TW" altLang="en-US" sz="4000" dirty="0" smtClean="0">
                <a:latin typeface="宋体" pitchFamily="2" charset="-122"/>
                <a:ea typeface="宋体" pitchFamily="2" charset="-122"/>
              </a:rPr>
              <a:t>衡量生活素質的角度</a:t>
            </a:r>
            <a:endParaRPr lang="zh-CN" altLang="en-US" sz="4000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sz="quarter" idx="1"/>
          </p:nvPr>
        </p:nvGraphicFramePr>
        <p:xfrm>
          <a:off x="179512" y="1844824"/>
          <a:ext cx="856895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1" name="组合 20"/>
          <p:cNvGrpSpPr/>
          <p:nvPr/>
        </p:nvGrpSpPr>
        <p:grpSpPr>
          <a:xfrm>
            <a:off x="3071802" y="4071942"/>
            <a:ext cx="5478773" cy="2351307"/>
            <a:chOff x="2906000" y="442100"/>
            <a:chExt cx="5478773" cy="2351307"/>
          </a:xfrm>
        </p:grpSpPr>
        <p:sp>
          <p:nvSpPr>
            <p:cNvPr id="22" name="同侧圆角矩形 21"/>
            <p:cNvSpPr/>
            <p:nvPr/>
          </p:nvSpPr>
          <p:spPr>
            <a:xfrm rot="5400000">
              <a:off x="4469733" y="-1121633"/>
              <a:ext cx="2351307" cy="5478773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同侧圆角矩形 4"/>
            <p:cNvSpPr/>
            <p:nvPr/>
          </p:nvSpPr>
          <p:spPr>
            <a:xfrm>
              <a:off x="2906000" y="671662"/>
              <a:ext cx="5363992" cy="21217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CN" altLang="en-US" sz="2400" b="1" kern="1200" dirty="0" smtClean="0">
                  <a:latin typeface="宋体" pitchFamily="2" charset="-122"/>
                  <a:ea typeface="宋体" pitchFamily="2" charset="-122"/>
                </a:rPr>
                <a:t>本地生產總值及人均本地生產總值 </a:t>
              </a:r>
              <a:endParaRPr lang="zh-CN" altLang="en-US" sz="2400" b="1" kern="1200" dirty="0">
                <a:latin typeface="宋体" pitchFamily="2" charset="-122"/>
                <a:ea typeface="宋体" pitchFamily="2" charset="-122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CN" altLang="en-US" sz="2400" b="1" kern="1200" dirty="0" smtClean="0">
                  <a:latin typeface="宋体" pitchFamily="2" charset="-122"/>
                  <a:ea typeface="宋体" pitchFamily="2" charset="-122"/>
                </a:rPr>
                <a:t>失業率 </a:t>
              </a:r>
              <a:endParaRPr lang="zh-CN" altLang="en-US" sz="2400" b="1" kern="1200" dirty="0">
                <a:latin typeface="宋体" pitchFamily="2" charset="-122"/>
                <a:ea typeface="宋体" pitchFamily="2" charset="-122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CN" altLang="en-US" sz="2400" b="1" kern="1200" dirty="0" smtClean="0">
                  <a:latin typeface="宋体" pitchFamily="2" charset="-122"/>
                  <a:ea typeface="宋体" pitchFamily="2" charset="-122"/>
                </a:rPr>
                <a:t>消費物價指數 </a:t>
              </a:r>
              <a:endParaRPr lang="zh-CN" altLang="en-US" sz="2400" b="1" kern="1200" dirty="0">
                <a:latin typeface="宋体" pitchFamily="2" charset="-122"/>
                <a:ea typeface="宋体" pitchFamily="2" charset="-122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CN" altLang="en-US" sz="2400" b="1" kern="1200" dirty="0" smtClean="0">
                  <a:latin typeface="宋体" pitchFamily="2" charset="-122"/>
                  <a:ea typeface="宋体" pitchFamily="2" charset="-122"/>
                </a:rPr>
                <a:t>實質工資 </a:t>
              </a:r>
              <a:endParaRPr lang="zh-CN" altLang="en-US" sz="2400" b="1" kern="1200" dirty="0">
                <a:latin typeface="宋体" pitchFamily="2" charset="-122"/>
                <a:ea typeface="宋体" pitchFamily="2" charset="-122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CN" altLang="en-US" sz="2400" b="1" kern="1200" dirty="0" smtClean="0">
                  <a:latin typeface="宋体" pitchFamily="2" charset="-122"/>
                  <a:ea typeface="宋体" pitchFamily="2" charset="-122"/>
                </a:rPr>
                <a:t>貧富差距（堅尼系數）</a:t>
              </a:r>
              <a:endParaRPr lang="zh-CN" altLang="en-US" sz="2400" b="1" kern="1200" dirty="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概念回顧：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衡量生活素質的角度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441432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 smtClean="0">
                <a:latin typeface="宋体" pitchFamily="2" charset="-122"/>
                <a:ea typeface="宋体" pitchFamily="2" charset="-122"/>
              </a:rPr>
              <a:t>概念回顧：</a:t>
            </a:r>
            <a:r>
              <a:rPr lang="zh-TW" altLang="en-US" sz="4000" dirty="0" smtClean="0">
                <a:latin typeface="宋体" pitchFamily="2" charset="-122"/>
                <a:ea typeface="宋体" pitchFamily="2" charset="-122"/>
              </a:rPr>
              <a:t>衡量生活素質的角度</a:t>
            </a:r>
            <a:endParaRPr lang="zh-CN" altLang="en-US" sz="4000" dirty="0"/>
          </a:p>
        </p:txBody>
      </p:sp>
      <p:graphicFrame>
        <p:nvGraphicFramePr>
          <p:cNvPr id="3" name="图示 2"/>
          <p:cNvGraphicFramePr/>
          <p:nvPr/>
        </p:nvGraphicFramePr>
        <p:xfrm>
          <a:off x="1187624" y="16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图示 3"/>
          <p:cNvGraphicFramePr/>
          <p:nvPr/>
        </p:nvGraphicFramePr>
        <p:xfrm>
          <a:off x="1187624" y="256490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概念回顧：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衡量生活素質的角度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sz="quarter" idx="1"/>
          </p:nvPr>
        </p:nvGraphicFramePr>
        <p:xfrm>
          <a:off x="251520" y="1600200"/>
          <a:ext cx="8514655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港英對比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0" y="1916832"/>
            <a:ext cx="6623648" cy="4323184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閱讀資料幷回答：</a:t>
            </a:r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en-US" altLang="zh-TW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香港人對郊野用地的看法？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以甚麼準則決定該土地利用的形式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經濟效益？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環境保育？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綠化</a:t>
            </a:r>
            <a:r>
              <a:rPr lang="en-US" altLang="zh-CN" dirty="0" smtClean="0">
                <a:latin typeface="宋体" pitchFamily="2" charset="-122"/>
                <a:ea typeface="宋体" pitchFamily="2" charset="-122"/>
              </a:rPr>
              <a:t>/</a:t>
            </a:r>
            <a:r>
              <a:rPr lang="zh-TW" altLang="zh-CN" dirty="0" smtClean="0">
                <a:latin typeface="宋体" pitchFamily="2" charset="-122"/>
                <a:ea typeface="宋体" pitchFamily="2" charset="-122"/>
              </a:rPr>
              <a:t>悠閒用地？</a:t>
            </a:r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pPr lvl="0"/>
            <a:endParaRPr lang="zh-CN" altLang="zh-CN" dirty="0" smtClean="0">
              <a:latin typeface="宋体" pitchFamily="2" charset="-122"/>
              <a:ea typeface="宋体" pitchFamily="2" charset="-122"/>
            </a:endParaRPr>
          </a:p>
          <a:p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國家公園的生態價值（</a:t>
            </a:r>
            <a:r>
              <a:rPr lang="en-US" altLang="zh-CN" dirty="0" smtClean="0">
                <a:latin typeface="宋体" pitchFamily="2" charset="-122"/>
                <a:ea typeface="宋体" pitchFamily="2" charset="-122"/>
              </a:rPr>
              <a:t>UK</a:t>
            </a:r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）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内容占位符 3" descr="alan-copson-uk-england-derbyshire-peak-district-national-park-river-manifold-valley-near-ilam-dry-stone-wa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1484784"/>
            <a:ext cx="9144000" cy="5373216"/>
          </a:xfrm>
        </p:spPr>
      </p:pic>
      <p:sp>
        <p:nvSpPr>
          <p:cNvPr id="5" name="矩形 4"/>
          <p:cNvSpPr/>
          <p:nvPr/>
        </p:nvSpPr>
        <p:spPr>
          <a:xfrm>
            <a:off x="683568" y="1772816"/>
            <a:ext cx="7776864" cy="4464496"/>
          </a:xfrm>
          <a:prstGeom prst="rect">
            <a:avLst/>
          </a:prstGeom>
          <a:solidFill>
            <a:schemeClr val="tx1"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15616" y="1844824"/>
            <a:ext cx="6624737" cy="4536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zh-CN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Environment Act</a:t>
            </a:r>
          </a:p>
          <a:p>
            <a:pPr lvl="0"/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Environment Act 1995 revised the original legislation and set out two statutory purposes for National Parks in England and Wales.</a:t>
            </a:r>
          </a:p>
          <a:p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enjoyment of the special qualities.</a:t>
            </a:r>
          </a:p>
          <a:p>
            <a:pPr lvl="0">
              <a:buFont typeface="Arial" pitchFamily="34" charset="0"/>
              <a:buChar char="•"/>
            </a:pPr>
            <a:r>
              <a:rPr lang="en-US" altLang="zh-CN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Conserve</a:t>
            </a:r>
          </a:p>
          <a:p>
            <a:pPr lvl="0"/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Conserve and enhance the natural beauty, wildlife and cultural heritage.</a:t>
            </a:r>
            <a:endParaRPr lang="zh-CN" altLang="zh-CN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altLang="zh-CN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Enjoyment</a:t>
            </a:r>
          </a:p>
          <a:p>
            <a:pPr lvl="0"/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Promote opportunities for the understanding and enjoyment of the special qualities of National Parks by the Public.</a:t>
            </a:r>
          </a:p>
          <a:p>
            <a:pPr lvl="0">
              <a:buFont typeface="Arial" pitchFamily="34" charset="0"/>
              <a:buChar char="•"/>
            </a:pPr>
            <a:r>
              <a:rPr lang="en-US" altLang="zh-CN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Economic and social well being</a:t>
            </a:r>
          </a:p>
          <a:p>
            <a:pPr lvl="0"/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When National Parks carry out these purposes they also have the duty to seek to foster the economic and social well being of local communities within the National Parks.</a:t>
            </a:r>
            <a:endParaRPr lang="zh-CN" altLang="zh-CN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64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The above is retrieved from: http://www.nationalparks.gov.uk/learningabout/whatisanationalpark/aimsandpurposesofnationalparks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國家公園的生態價值（</a:t>
            </a:r>
            <a:r>
              <a:rPr lang="en-US" altLang="zh-CN" dirty="0" smtClean="0">
                <a:latin typeface="宋体" pitchFamily="2" charset="-122"/>
                <a:ea typeface="宋体" pitchFamily="2" charset="-122"/>
              </a:rPr>
              <a:t>HK</a:t>
            </a:r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）</a:t>
            </a:r>
            <a:endParaRPr lang="zh-CN" altLang="en-US" dirty="0"/>
          </a:p>
        </p:txBody>
      </p:sp>
      <p:pic>
        <p:nvPicPr>
          <p:cNvPr id="4" name="内容占位符 3" descr="______-_______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3999" cy="5373216"/>
          </a:xfrm>
        </p:spPr>
      </p:pic>
      <p:sp>
        <p:nvSpPr>
          <p:cNvPr id="5" name="矩形 4"/>
          <p:cNvSpPr/>
          <p:nvPr/>
        </p:nvSpPr>
        <p:spPr>
          <a:xfrm>
            <a:off x="827584" y="1844824"/>
            <a:ext cx="7560840" cy="4464496"/>
          </a:xfrm>
          <a:prstGeom prst="rect">
            <a:avLst/>
          </a:prstGeom>
          <a:solidFill>
            <a:schemeClr val="tx1"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7664" y="2204864"/>
            <a:ext cx="612067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zh-TW" altLang="zh-CN" b="1" dirty="0" smtClean="0">
                <a:solidFill>
                  <a:schemeClr val="bg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保護香港的自然環境</a:t>
            </a:r>
            <a:endParaRPr lang="zh-CN" altLang="zh-CN" b="1" dirty="0" smtClean="0">
              <a:solidFill>
                <a:schemeClr val="bg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zh-TW" altLang="zh-CN" b="1" dirty="0" smtClean="0">
                <a:solidFill>
                  <a:schemeClr val="bg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提高市民愛護大自然的意識。</a:t>
            </a:r>
            <a:endParaRPr lang="zh-CN" altLang="zh-CN" b="1" dirty="0" smtClean="0">
              <a:solidFill>
                <a:schemeClr val="bg2">
                  <a:lumMod val="75000"/>
                </a:schemeClr>
              </a:solidFill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b="1" dirty="0" smtClean="0">
                <a:solidFill>
                  <a:schemeClr val="bg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公園設施提高生活質素</a:t>
            </a:r>
            <a:r>
              <a:rPr lang="en-US" altLang="zh-CN" b="1" dirty="0" smtClean="0">
                <a:solidFill>
                  <a:schemeClr val="bg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zh-TW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為了保育郊野地區，截至二零一二年三月，</a:t>
            </a:r>
            <a:r>
              <a:rPr lang="en-US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44,239</a:t>
            </a:r>
            <a:r>
              <a:rPr lang="zh-TW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公頃的土地（約佔全港土地總面積的</a:t>
            </a:r>
            <a:r>
              <a:rPr lang="en-US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40%</a:t>
            </a:r>
            <a:r>
              <a:rPr lang="zh-TW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）已劃為</a:t>
            </a:r>
            <a:r>
              <a:rPr lang="en-US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24</a:t>
            </a:r>
            <a:r>
              <a:rPr lang="zh-TW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個郊野公園及</a:t>
            </a:r>
            <a:r>
              <a:rPr lang="en-US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22</a:t>
            </a:r>
            <a:r>
              <a:rPr lang="zh-TW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個特別地區，以作保育、康樂、教育及旅遊用途。郊野公園內設有遠足徑、越野單車徑、自然教育徑、燒烤及野餐地點、露營地點及遊客中心。二零一一至一二年度，錄得的遊客數目約為</a:t>
            </a:r>
            <a:r>
              <a:rPr lang="en-US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1,330</a:t>
            </a:r>
            <a:r>
              <a:rPr lang="zh-TW" altLang="zh-CN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萬人次。</a:t>
            </a:r>
            <a:endParaRPr lang="zh-CN" altLang="en-US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小組討論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11560" y="2204864"/>
            <a:ext cx="8153400" cy="3171056"/>
          </a:xfrm>
        </p:spPr>
        <p:txBody>
          <a:bodyPr/>
          <a:lstStyle/>
          <a:p>
            <a:pPr lvl="0"/>
            <a:r>
              <a:rPr lang="zh-CN" altLang="zh-CN" dirty="0">
                <a:latin typeface="宋体" pitchFamily="2" charset="-122"/>
                <a:ea typeface="宋体" pitchFamily="2" charset="-122"/>
              </a:rPr>
              <a:t> </a:t>
            </a:r>
            <a:r>
              <a:rPr lang="zh-TW" altLang="zh-CN" dirty="0">
                <a:latin typeface="宋体" pitchFamily="2" charset="-122"/>
                <a:ea typeface="宋体" pitchFamily="2" charset="-122"/>
              </a:rPr>
              <a:t>本港應否發展郊野公園來解決房屋短缺的問題？</a:t>
            </a:r>
            <a:endParaRPr lang="zh-CN" altLang="zh-CN" dirty="0">
              <a:latin typeface="宋体" pitchFamily="2" charset="-122"/>
              <a:ea typeface="宋体" pitchFamily="2" charset="-122"/>
            </a:endParaRPr>
          </a:p>
          <a:p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分組座位表</a:t>
            </a:r>
            <a:endParaRPr lang="zh-CN" altLang="en-US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59632" y="1556792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259632" y="2420888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259632" y="3284984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59632" y="4149080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259632" y="5013176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483768" y="1556792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483768" y="2420888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483768" y="3284984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483768" y="4149080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483768" y="5013176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707904" y="2420888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707904" y="1556792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707904" y="3284984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3707904" y="4149080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707904" y="5013176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32040" y="1556792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932040" y="2420888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932040" y="3284984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932040" y="5013176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932040" y="4149080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156176" y="1556792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156176" y="5013176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156176" y="4149080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156176" y="3284984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156176" y="2420888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3419872" y="6093296"/>
            <a:ext cx="2304256" cy="76470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7936051" y="2780928"/>
            <a:ext cx="553998" cy="193899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dirty="0" smtClean="0">
                <a:latin typeface="宋体" pitchFamily="2" charset="-122"/>
                <a:ea typeface="宋体" pitchFamily="2" charset="-122"/>
              </a:rPr>
              <a:t>原置課堂座位</a:t>
            </a:r>
            <a:endParaRPr lang="zh-CN" altLang="en-US" sz="2400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分組座位表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987824" y="2276872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987824" y="1412776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2051720" y="2780928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2051720" y="1916832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2051720" y="1052736"/>
            <a:ext cx="86409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596336" y="4725144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596336" y="3861048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660232" y="5229200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660232" y="4365104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660232" y="3501008"/>
            <a:ext cx="8640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331640" y="4725144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331640" y="3861048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95536" y="3356992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395536" y="5085184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95536" y="4221088"/>
            <a:ext cx="864096" cy="7920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427984" y="4653136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427984" y="3789040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491880" y="5085184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491880" y="4221088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491880" y="3356992"/>
            <a:ext cx="864096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275856" y="6093296"/>
            <a:ext cx="2304256" cy="76470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940152" y="2348880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940152" y="1484784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004048" y="1052736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004048" y="1916832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004048" y="2780928"/>
            <a:ext cx="864096" cy="7920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小組討論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12648" y="2348880"/>
            <a:ext cx="8153400" cy="3747120"/>
          </a:xfrm>
        </p:spPr>
        <p:txBody>
          <a:bodyPr>
            <a:normAutofit/>
          </a:bodyPr>
          <a:lstStyle/>
          <a:p>
            <a:pPr lvl="1"/>
            <a:r>
              <a:rPr lang="zh-TW" altLang="zh-CN" sz="2800" dirty="0">
                <a:latin typeface="宋体" pitchFamily="2" charset="-122"/>
                <a:ea typeface="宋体" pitchFamily="2" charset="-122"/>
              </a:rPr>
              <a:t>政府官員</a:t>
            </a:r>
            <a:endParaRPr lang="zh-CN" altLang="zh-CN" sz="2800" dirty="0">
              <a:latin typeface="宋体" pitchFamily="2" charset="-122"/>
              <a:ea typeface="宋体" pitchFamily="2" charset="-122"/>
            </a:endParaRPr>
          </a:p>
          <a:p>
            <a:pPr lvl="1"/>
            <a:r>
              <a:rPr lang="zh-TW" altLang="zh-CN" sz="2800" dirty="0">
                <a:latin typeface="宋体" pitchFamily="2" charset="-122"/>
                <a:ea typeface="宋体" pitchFamily="2" charset="-122"/>
              </a:rPr>
              <a:t>環保人士</a:t>
            </a:r>
            <a:endParaRPr lang="zh-CN" altLang="zh-CN" sz="2800" dirty="0">
              <a:latin typeface="宋体" pitchFamily="2" charset="-122"/>
              <a:ea typeface="宋体" pitchFamily="2" charset="-122"/>
            </a:endParaRPr>
          </a:p>
          <a:p>
            <a:pPr lvl="1"/>
            <a:r>
              <a:rPr lang="zh-TW" altLang="zh-CN" sz="2800" dirty="0">
                <a:latin typeface="宋体" pitchFamily="2" charset="-122"/>
                <a:ea typeface="宋体" pitchFamily="2" charset="-122"/>
              </a:rPr>
              <a:t>地產商</a:t>
            </a:r>
            <a:endParaRPr lang="zh-CN" altLang="zh-CN" sz="2800" dirty="0">
              <a:latin typeface="宋体" pitchFamily="2" charset="-122"/>
              <a:ea typeface="宋体" pitchFamily="2" charset="-122"/>
            </a:endParaRPr>
          </a:p>
          <a:p>
            <a:pPr lvl="1"/>
            <a:r>
              <a:rPr lang="zh-TW" altLang="zh-CN" sz="2800" dirty="0">
                <a:latin typeface="宋体" pitchFamily="2" charset="-122"/>
                <a:ea typeface="宋体" pitchFamily="2" charset="-122"/>
              </a:rPr>
              <a:t>基層</a:t>
            </a:r>
            <a:r>
              <a:rPr lang="zh-TW" altLang="zh-CN" sz="2800" dirty="0" smtClean="0">
                <a:latin typeface="宋体" pitchFamily="2" charset="-122"/>
                <a:ea typeface="宋体" pitchFamily="2" charset="-122"/>
              </a:rPr>
              <a:t>市民</a:t>
            </a:r>
            <a:endParaRPr lang="en-US" altLang="zh-TW" sz="2800" dirty="0" smtClean="0">
              <a:latin typeface="宋体" pitchFamily="2" charset="-122"/>
              <a:ea typeface="宋体" pitchFamily="2" charset="-122"/>
            </a:endParaRPr>
          </a:p>
          <a:p>
            <a:pPr lvl="1"/>
            <a:r>
              <a:rPr lang="zh-CN" altLang="zh-CN" sz="2800" dirty="0" smtClean="0">
                <a:latin typeface="宋体" pitchFamily="2" charset="-122"/>
                <a:ea typeface="宋体" pitchFamily="2" charset="-122"/>
              </a:rPr>
              <a:t>富有階層</a:t>
            </a:r>
            <a:endParaRPr lang="zh-CN" altLang="en-US" sz="2800" dirty="0" smtClean="0">
              <a:latin typeface="宋体" pitchFamily="2" charset="-122"/>
              <a:ea typeface="宋体" pitchFamily="2" charset="-122"/>
            </a:endParaRPr>
          </a:p>
          <a:p>
            <a:pPr lvl="1"/>
            <a:endParaRPr lang="zh-CN" altLang="zh-CN" sz="2800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總結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及</a:t>
            </a:r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評估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>
                <a:latin typeface="宋体" pitchFamily="2" charset="-122"/>
                <a:ea typeface="宋体" pitchFamily="2" charset="-122"/>
              </a:rPr>
              <a:t>總結</a:t>
            </a:r>
            <a:endParaRPr lang="en-US" altLang="zh-CN" sz="2800" dirty="0" smtClean="0">
              <a:latin typeface="宋体" pitchFamily="2" charset="-122"/>
              <a:ea typeface="宋体" pitchFamily="2" charset="-122"/>
            </a:endParaRPr>
          </a:p>
          <a:p>
            <a:pPr lvl="1"/>
            <a:r>
              <a:rPr lang="zh-TW" altLang="zh-HK" u="sng" dirty="0" smtClean="0"/>
              <a:t>重點</a:t>
            </a:r>
            <a:r>
              <a:rPr lang="zh-TW" altLang="zh-HK" u="sng" dirty="0"/>
              <a:t>概念</a:t>
            </a:r>
            <a:r>
              <a:rPr lang="zh-TW" altLang="zh-HK" u="sng" dirty="0" smtClean="0"/>
              <a:t>詞</a:t>
            </a:r>
            <a:endParaRPr lang="en-US" altLang="zh-TW" dirty="0"/>
          </a:p>
          <a:p>
            <a:pPr lvl="1"/>
            <a:r>
              <a:rPr lang="zh-TW" altLang="zh-HK" u="sng" dirty="0" smtClean="0"/>
              <a:t>不同</a:t>
            </a:r>
            <a:r>
              <a:rPr lang="zh-TW" altLang="zh-HK" u="sng" dirty="0"/>
              <a:t>文化對生活素質的取</a:t>
            </a:r>
            <a:r>
              <a:rPr lang="zh-TW" altLang="zh-HK" u="sng" dirty="0" smtClean="0"/>
              <a:t>態</a:t>
            </a:r>
            <a:endParaRPr lang="en-US" altLang="zh-TW" dirty="0"/>
          </a:p>
          <a:p>
            <a:pPr lvl="1"/>
            <a:r>
              <a:rPr lang="zh-TW" altLang="zh-HK" u="sng" dirty="0" smtClean="0"/>
              <a:t>香港</a:t>
            </a:r>
            <a:r>
              <a:rPr lang="zh-TW" altLang="zh-HK" u="sng" dirty="0"/>
              <a:t>郊野用地的</a:t>
            </a:r>
            <a:r>
              <a:rPr lang="zh-TW" altLang="zh-HK" u="sng" dirty="0" smtClean="0"/>
              <a:t>爭議</a:t>
            </a:r>
            <a:endParaRPr lang="en-US" altLang="zh-TW" dirty="0"/>
          </a:p>
          <a:p>
            <a:pPr lvl="1"/>
            <a:r>
              <a:rPr lang="zh-TW" altLang="zh-HK" u="sng" dirty="0" smtClean="0"/>
              <a:t>各</a:t>
            </a:r>
            <a:r>
              <a:rPr lang="zh-TW" altLang="zh-HK" u="sng" dirty="0"/>
              <a:t>持份者的</a:t>
            </a:r>
            <a:r>
              <a:rPr lang="zh-TW" altLang="zh-HK" u="sng" dirty="0" smtClean="0"/>
              <a:t>意見</a:t>
            </a:r>
            <a:endParaRPr lang="en-US" altLang="zh-CN" sz="3200" dirty="0" smtClean="0">
              <a:latin typeface="宋体" pitchFamily="2" charset="-122"/>
              <a:ea typeface="宋体" pitchFamily="2" charset="-122"/>
            </a:endParaRPr>
          </a:p>
          <a:p>
            <a:endParaRPr lang="en-US" altLang="zh-CN" sz="3200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dirty="0" smtClean="0">
                <a:latin typeface="宋体" pitchFamily="2" charset="-122"/>
                <a:ea typeface="宋体" pitchFamily="2" charset="-122"/>
              </a:rPr>
              <a:t>評估</a:t>
            </a:r>
            <a:endParaRPr lang="zh-CN" altLang="en-US" sz="3200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492896"/>
            <a:ext cx="8153400" cy="990600"/>
          </a:xfrm>
        </p:spPr>
        <p:txBody>
          <a:bodyPr>
            <a:noAutofit/>
          </a:bodyPr>
          <a:lstStyle/>
          <a:p>
            <a:pPr algn="ctr"/>
            <a:r>
              <a:rPr lang="en-US" altLang="zh-CN" sz="8000" b="1" dirty="0" smtClean="0">
                <a:latin typeface="Times New Roman" pitchFamily="18" charset="0"/>
                <a:cs typeface="Times New Roman" pitchFamily="18" charset="0"/>
              </a:rPr>
              <a:t>Thank you</a:t>
            </a:r>
            <a:endParaRPr lang="zh-CN" altLang="en-US" sz="8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中性">
  <a:themeElements>
    <a:clrScheme name="中性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性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中性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984</TotalTime>
  <Words>742</Words>
  <Application>Microsoft Office PowerPoint</Application>
  <PresentationFormat>On-screen Show (4:3)</PresentationFormat>
  <Paragraphs>164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宋体</vt:lpstr>
      <vt:lpstr>华文仿宋</vt:lpstr>
      <vt:lpstr>微軟正黑體</vt:lpstr>
      <vt:lpstr>Arial</vt:lpstr>
      <vt:lpstr>Times New Roman</vt:lpstr>
      <vt:lpstr>Tw Cen MT</vt:lpstr>
      <vt:lpstr>Wingdings</vt:lpstr>
      <vt:lpstr>Wingdings 2</vt:lpstr>
      <vt:lpstr>中性</vt:lpstr>
      <vt:lpstr>中五級 通識教育科</vt:lpstr>
      <vt:lpstr>課堂主線</vt:lpstr>
      <vt:lpstr>觀看短片</vt:lpstr>
      <vt:lpstr>PowerPoint Presentation</vt:lpstr>
      <vt:lpstr>閱讀資料回答問題</vt:lpstr>
      <vt:lpstr>Case study: Data of UK people going to National Park</vt:lpstr>
      <vt:lpstr>閱讀資料回答問題</vt:lpstr>
      <vt:lpstr>香港人使用郊野公園數字</vt:lpstr>
      <vt:lpstr>主題探討</vt:lpstr>
      <vt:lpstr>概念回顧：生活素質</vt:lpstr>
      <vt:lpstr>概念回顧：衡量生活素質的角度</vt:lpstr>
      <vt:lpstr>概念回顧：衡量生活素質的角度</vt:lpstr>
      <vt:lpstr>概念回顧：衡量生活素質的角度</vt:lpstr>
      <vt:lpstr>概念回顧：衡量生活素質的角度</vt:lpstr>
      <vt:lpstr>概念回顧：衡量生活素質的角度</vt:lpstr>
      <vt:lpstr>港英對比</vt:lpstr>
      <vt:lpstr>國家公園的生態價值（UK）</vt:lpstr>
      <vt:lpstr>國家公園的生態價值（HK）</vt:lpstr>
      <vt:lpstr>小組討論</vt:lpstr>
      <vt:lpstr>分組座位表</vt:lpstr>
      <vt:lpstr>分組座位表</vt:lpstr>
      <vt:lpstr>小組討論</vt:lpstr>
      <vt:lpstr>總結及評估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apple</dc:creator>
  <cp:lastModifiedBy>YAN, Wai Yee</cp:lastModifiedBy>
  <cp:revision>61</cp:revision>
  <dcterms:created xsi:type="dcterms:W3CDTF">2013-10-05T15:28:17Z</dcterms:created>
  <dcterms:modified xsi:type="dcterms:W3CDTF">2014-09-17T02:11:59Z</dcterms:modified>
</cp:coreProperties>
</file>