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7"/>
  </p:notesMasterIdLst>
  <p:sldIdLst>
    <p:sldId id="256" r:id="rId2"/>
    <p:sldId id="259" r:id="rId3"/>
    <p:sldId id="258" r:id="rId4"/>
    <p:sldId id="261" r:id="rId5"/>
    <p:sldId id="298" r:id="rId6"/>
  </p:sldIdLst>
  <p:sldSz cx="12192000" cy="6858000"/>
  <p:notesSz cx="6858000" cy="9144000"/>
  <p:defaultTextStyle>
    <a:defPPr>
      <a:defRPr lang="zh-H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4BDE11-2425-4856-80B7-AD9C05AACF6B}" type="datetimeFigureOut">
              <a:rPr lang="zh-HK" altLang="en-US" smtClean="0"/>
              <a:t>24/4/2020</a:t>
            </a:fld>
            <a:endParaRPr lang="zh-HK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HK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HK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HK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B1D620-DC79-42F8-953E-A294C8A6652C}" type="slidenum">
              <a:rPr lang="zh-HK" altLang="en-US" smtClean="0"/>
              <a:t>‹#›</a:t>
            </a:fld>
            <a:endParaRPr lang="zh-HK" altLang="en-US"/>
          </a:p>
        </p:txBody>
      </p:sp>
    </p:spTree>
    <p:extLst>
      <p:ext uri="{BB962C8B-B14F-4D97-AF65-F5344CB8AC3E}">
        <p14:creationId xmlns:p14="http://schemas.microsoft.com/office/powerpoint/2010/main" val="41988168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6" name="Google Shape;2756;p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7" name="Google Shape;2757;p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1" descr="Tag=AccentColor&#10;Flavor=Light&#10;Target=Fill">
            <a:extLst>
              <a:ext uri="{FF2B5EF4-FFF2-40B4-BE49-F238E27FC236}">
                <a16:creationId xmlns:a16="http://schemas.microsoft.com/office/drawing/2014/main" id="{0D57E7FA-E8FC-45AC-868F-CDC8144939D6}"/>
              </a:ext>
            </a:extLst>
          </p:cNvPr>
          <p:cNvSpPr/>
          <p:nvPr/>
        </p:nvSpPr>
        <p:spPr>
          <a:xfrm rot="10800000" flipV="1">
            <a:off x="2599854" y="527562"/>
            <a:ext cx="6992292" cy="5102484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7094A5-EB6F-441D-88F8-CD7A30C847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760" y="1591056"/>
            <a:ext cx="5705856" cy="3264408"/>
          </a:xfrm>
        </p:spPr>
        <p:txBody>
          <a:bodyPr anchor="b">
            <a:normAutofit/>
          </a:bodyPr>
          <a:lstStyle>
            <a:lvl1pPr algn="l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C7CE1E3-3929-42A6-81B7-056BD88EF3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928616"/>
            <a:ext cx="5705856" cy="996696"/>
          </a:xfrm>
        </p:spPr>
        <p:txBody>
          <a:bodyPr/>
          <a:lstStyle>
            <a:lvl1pPr marL="0" indent="0" algn="l">
              <a:buNone/>
              <a:defRPr sz="2400" cap="all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E951E3-0794-422C-AF76-0AD4A7FB19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4EBFA8-0291-4D77-A9D9-B17FC2382A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AC4D4-C4EE-4624-A329-C608A1D5AF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967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 descr="Tag=AccentColor&#10;Flavor=Light&#10;Target=Fill">
            <a:extLst>
              <a:ext uri="{FF2B5EF4-FFF2-40B4-BE49-F238E27FC236}">
                <a16:creationId xmlns:a16="http://schemas.microsoft.com/office/drawing/2014/main" id="{13B7BB51-92B8-4089-8DAB-1202A4D1C6A3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030E26-A86A-417A-AA64-699AA8DD3D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CF97E-0E6E-41E9-B75B-0371E744D1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11680"/>
            <a:ext cx="1051560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BAE770-8363-44CD-8A22-AB26C5C536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E618F2-3B8E-4449-91E7-F8AA49609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3428F0-E5C2-42A1-AB2F-1A19FFAD19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9835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raphic 9" descr="Tag=AccentColor&#10;Flavor=Light&#10;Target=Fill">
            <a:extLst>
              <a:ext uri="{FF2B5EF4-FFF2-40B4-BE49-F238E27FC236}">
                <a16:creationId xmlns:a16="http://schemas.microsoft.com/office/drawing/2014/main" id="{DB2CE8D6-5B4E-4EBE-9ED5-A1DA7E2A5CDA}"/>
              </a:ext>
            </a:extLst>
          </p:cNvPr>
          <p:cNvSpPr/>
          <p:nvPr/>
        </p:nvSpPr>
        <p:spPr>
          <a:xfrm>
            <a:off x="7209816" y="0"/>
            <a:ext cx="4143984" cy="5747660"/>
          </a:xfrm>
          <a:custGeom>
            <a:avLst/>
            <a:gdLst>
              <a:gd name="connsiteX0" fmla="*/ 0 w 3843750"/>
              <a:gd name="connsiteY0" fmla="*/ 346 h 5956080"/>
              <a:gd name="connsiteX1" fmla="*/ 72373 w 3843750"/>
              <a:gd name="connsiteY1" fmla="*/ 2447534 h 5956080"/>
              <a:gd name="connsiteX2" fmla="*/ 145093 w 3843750"/>
              <a:gd name="connsiteY2" fmla="*/ 3878724 h 5956080"/>
              <a:gd name="connsiteX3" fmla="*/ 237897 w 3843750"/>
              <a:gd name="connsiteY3" fmla="*/ 4208041 h 5956080"/>
              <a:gd name="connsiteX4" fmla="*/ 281875 w 3843750"/>
              <a:gd name="connsiteY4" fmla="*/ 4677601 h 5956080"/>
              <a:gd name="connsiteX5" fmla="*/ 360135 w 3843750"/>
              <a:gd name="connsiteY5" fmla="*/ 5287407 h 5956080"/>
              <a:gd name="connsiteX6" fmla="*/ 414155 w 3843750"/>
              <a:gd name="connsiteY6" fmla="*/ 5817914 h 5956080"/>
              <a:gd name="connsiteX7" fmla="*/ 681487 w 3843750"/>
              <a:gd name="connsiteY7" fmla="*/ 5914873 h 5956080"/>
              <a:gd name="connsiteX8" fmla="*/ 892373 w 3843750"/>
              <a:gd name="connsiteY8" fmla="*/ 5605295 h 5956080"/>
              <a:gd name="connsiteX9" fmla="*/ 1027770 w 3843750"/>
              <a:gd name="connsiteY9" fmla="*/ 5804063 h 5956080"/>
              <a:gd name="connsiteX10" fmla="*/ 1200566 w 3843750"/>
              <a:gd name="connsiteY10" fmla="*/ 5527036 h 5956080"/>
              <a:gd name="connsiteX11" fmla="*/ 1348083 w 3843750"/>
              <a:gd name="connsiteY11" fmla="*/ 5363590 h 5956080"/>
              <a:gd name="connsiteX12" fmla="*/ 1425997 w 3843750"/>
              <a:gd name="connsiteY12" fmla="*/ 4800532 h 5956080"/>
              <a:gd name="connsiteX13" fmla="*/ 1517416 w 3843750"/>
              <a:gd name="connsiteY13" fmla="*/ 4640549 h 5956080"/>
              <a:gd name="connsiteX14" fmla="*/ 1569705 w 3843750"/>
              <a:gd name="connsiteY14" fmla="*/ 4803995 h 5956080"/>
              <a:gd name="connsiteX15" fmla="*/ 1530921 w 3843750"/>
              <a:gd name="connsiteY15" fmla="*/ 5433885 h 5956080"/>
              <a:gd name="connsiteX16" fmla="*/ 1614721 w 3843750"/>
              <a:gd name="connsiteY16" fmla="*/ 5319957 h 5956080"/>
              <a:gd name="connsiteX17" fmla="*/ 1800676 w 3843750"/>
              <a:gd name="connsiteY17" fmla="*/ 4608691 h 5956080"/>
              <a:gd name="connsiteX18" fmla="*/ 1918759 w 3843750"/>
              <a:gd name="connsiteY18" fmla="*/ 4486799 h 5956080"/>
              <a:gd name="connsiteX19" fmla="*/ 2009139 w 3843750"/>
              <a:gd name="connsiteY19" fmla="*/ 4715000 h 5956080"/>
              <a:gd name="connsiteX20" fmla="*/ 2135532 w 3843750"/>
              <a:gd name="connsiteY20" fmla="*/ 5321689 h 5956080"/>
              <a:gd name="connsiteX21" fmla="*/ 2209291 w 3843750"/>
              <a:gd name="connsiteY21" fmla="*/ 5028733 h 5956080"/>
              <a:gd name="connsiteX22" fmla="*/ 2501208 w 3843750"/>
              <a:gd name="connsiteY22" fmla="*/ 4457711 h 5956080"/>
              <a:gd name="connsiteX23" fmla="*/ 2695127 w 3843750"/>
              <a:gd name="connsiteY23" fmla="*/ 4973674 h 5956080"/>
              <a:gd name="connsiteX24" fmla="*/ 2825329 w 3843750"/>
              <a:gd name="connsiteY24" fmla="*/ 4563328 h 5956080"/>
              <a:gd name="connsiteX25" fmla="*/ 2904628 w 3843750"/>
              <a:gd name="connsiteY25" fmla="*/ 4466368 h 5956080"/>
              <a:gd name="connsiteX26" fmla="*/ 2922635 w 3843750"/>
              <a:gd name="connsiteY26" fmla="*/ 4519696 h 5956080"/>
              <a:gd name="connsiteX27" fmla="*/ 3089544 w 3843750"/>
              <a:gd name="connsiteY27" fmla="*/ 3606545 h 5956080"/>
              <a:gd name="connsiteX28" fmla="*/ 3150490 w 3843750"/>
              <a:gd name="connsiteY28" fmla="*/ 3989882 h 5956080"/>
              <a:gd name="connsiteX29" fmla="*/ 3755448 w 3843750"/>
              <a:gd name="connsiteY29" fmla="*/ 1538193 h 5956080"/>
              <a:gd name="connsiteX30" fmla="*/ 3850330 w 3843750"/>
              <a:gd name="connsiteY30" fmla="*/ 0 h 5956080"/>
              <a:gd name="connsiteX31" fmla="*/ 0 w 3843750"/>
              <a:gd name="connsiteY31" fmla="*/ 0 h 5956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</a:cxnLst>
            <a:rect l="l" t="t" r="r" b="b"/>
            <a:pathLst>
              <a:path w="3843750" h="5956080">
                <a:moveTo>
                  <a:pt x="0" y="346"/>
                </a:moveTo>
                <a:cubicBezTo>
                  <a:pt x="12120" y="1234155"/>
                  <a:pt x="72720" y="2447534"/>
                  <a:pt x="72373" y="2447534"/>
                </a:cubicBezTo>
                <a:cubicBezTo>
                  <a:pt x="72720" y="2449265"/>
                  <a:pt x="114274" y="3641520"/>
                  <a:pt x="145093" y="3878724"/>
                </a:cubicBezTo>
                <a:cubicBezTo>
                  <a:pt x="176258" y="4119392"/>
                  <a:pt x="210194" y="3969797"/>
                  <a:pt x="237897" y="4208041"/>
                </a:cubicBezTo>
                <a:cubicBezTo>
                  <a:pt x="250017" y="4367677"/>
                  <a:pt x="237204" y="4527661"/>
                  <a:pt x="281875" y="4677601"/>
                </a:cubicBezTo>
                <a:cubicBezTo>
                  <a:pt x="278758" y="4908226"/>
                  <a:pt x="338319" y="5059552"/>
                  <a:pt x="360135" y="5287407"/>
                </a:cubicBezTo>
                <a:cubicBezTo>
                  <a:pt x="370177" y="5468860"/>
                  <a:pt x="348015" y="5649274"/>
                  <a:pt x="414155" y="5817914"/>
                </a:cubicBezTo>
                <a:cubicBezTo>
                  <a:pt x="467137" y="5947770"/>
                  <a:pt x="534662" y="6049578"/>
                  <a:pt x="681487" y="5914873"/>
                </a:cubicBezTo>
                <a:cubicBezTo>
                  <a:pt x="680448" y="5747964"/>
                  <a:pt x="925963" y="5772897"/>
                  <a:pt x="892373" y="5605295"/>
                </a:cubicBezTo>
                <a:cubicBezTo>
                  <a:pt x="1003184" y="5641309"/>
                  <a:pt x="945009" y="5759046"/>
                  <a:pt x="1027770" y="5804063"/>
                </a:cubicBezTo>
                <a:cubicBezTo>
                  <a:pt x="1099105" y="5719915"/>
                  <a:pt x="1051664" y="5551968"/>
                  <a:pt x="1200566" y="5527036"/>
                </a:cubicBezTo>
                <a:cubicBezTo>
                  <a:pt x="1352931" y="5564088"/>
                  <a:pt x="1336655" y="5453970"/>
                  <a:pt x="1348083" y="5363590"/>
                </a:cubicBezTo>
                <a:cubicBezTo>
                  <a:pt x="1370938" y="5149586"/>
                  <a:pt x="1389291" y="5009687"/>
                  <a:pt x="1425997" y="4800532"/>
                </a:cubicBezTo>
                <a:cubicBezTo>
                  <a:pt x="1436385" y="4748243"/>
                  <a:pt x="1415608" y="4628775"/>
                  <a:pt x="1517416" y="4640549"/>
                </a:cubicBezTo>
                <a:cubicBezTo>
                  <a:pt x="1596022" y="4651976"/>
                  <a:pt x="1566242" y="4746512"/>
                  <a:pt x="1569705" y="4803995"/>
                </a:cubicBezTo>
                <a:cubicBezTo>
                  <a:pt x="1600177" y="5128809"/>
                  <a:pt x="1532998" y="5109763"/>
                  <a:pt x="1530921" y="5433885"/>
                </a:cubicBezTo>
                <a:cubicBezTo>
                  <a:pt x="1530574" y="5446697"/>
                  <a:pt x="1580786" y="5458125"/>
                  <a:pt x="1614721" y="5319957"/>
                </a:cubicBezTo>
                <a:cubicBezTo>
                  <a:pt x="1681208" y="5047432"/>
                  <a:pt x="1760507" y="4832736"/>
                  <a:pt x="1800676" y="4608691"/>
                </a:cubicBezTo>
                <a:cubicBezTo>
                  <a:pt x="1848463" y="4656824"/>
                  <a:pt x="1889671" y="4439704"/>
                  <a:pt x="1918759" y="4486799"/>
                </a:cubicBezTo>
                <a:cubicBezTo>
                  <a:pt x="1932264" y="4566098"/>
                  <a:pt x="1956503" y="4642626"/>
                  <a:pt x="2009139" y="4715000"/>
                </a:cubicBezTo>
                <a:cubicBezTo>
                  <a:pt x="2054502" y="4933851"/>
                  <a:pt x="2004983" y="5137812"/>
                  <a:pt x="2135532" y="5321689"/>
                </a:cubicBezTo>
                <a:cubicBezTo>
                  <a:pt x="2135532" y="5321689"/>
                  <a:pt x="2137610" y="5265245"/>
                  <a:pt x="2209291" y="5028733"/>
                </a:cubicBezTo>
                <a:cubicBezTo>
                  <a:pt x="2267120" y="4838277"/>
                  <a:pt x="2341225" y="4936622"/>
                  <a:pt x="2501208" y="4457711"/>
                </a:cubicBezTo>
                <a:cubicBezTo>
                  <a:pt x="2545186" y="4641934"/>
                  <a:pt x="2446495" y="4877753"/>
                  <a:pt x="2695127" y="4973674"/>
                </a:cubicBezTo>
                <a:cubicBezTo>
                  <a:pt x="2743260" y="4833775"/>
                  <a:pt x="2706208" y="4662365"/>
                  <a:pt x="2825329" y="4563328"/>
                </a:cubicBezTo>
                <a:cubicBezTo>
                  <a:pt x="2859958" y="4534586"/>
                  <a:pt x="2884890" y="4501689"/>
                  <a:pt x="2904628" y="4466368"/>
                </a:cubicBezTo>
                <a:cubicBezTo>
                  <a:pt x="2910515" y="4484375"/>
                  <a:pt x="2916749" y="4503074"/>
                  <a:pt x="2922635" y="4519696"/>
                </a:cubicBezTo>
                <a:cubicBezTo>
                  <a:pt x="2946529" y="4491647"/>
                  <a:pt x="3082618" y="3784882"/>
                  <a:pt x="3089544" y="3606545"/>
                </a:cubicBezTo>
                <a:cubicBezTo>
                  <a:pt x="3124172" y="3733285"/>
                  <a:pt x="3150490" y="3989882"/>
                  <a:pt x="3150490" y="3989882"/>
                </a:cubicBezTo>
                <a:cubicBezTo>
                  <a:pt x="3150490" y="3989882"/>
                  <a:pt x="3300085" y="3936900"/>
                  <a:pt x="3755448" y="1538193"/>
                </a:cubicBezTo>
                <a:cubicBezTo>
                  <a:pt x="3791461" y="1348775"/>
                  <a:pt x="3824704" y="697762"/>
                  <a:pt x="3850330" y="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4AD5705-B027-4C44-B38A-60296E29EB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078991"/>
            <a:ext cx="5266944" cy="3136392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8BBAC4-9088-44CF-BA2D-B8DD24FB52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279392"/>
            <a:ext cx="5266944" cy="1500187"/>
          </a:xfrm>
        </p:spPr>
        <p:txBody>
          <a:bodyPr/>
          <a:lstStyle>
            <a:lvl1pPr marL="0" indent="0">
              <a:buNone/>
              <a:defRPr sz="24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93FB3F-D2A6-4919-B57B-C08861D463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9049E0-6BE5-43FA-A4D4-ACAFC871A7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F8C28D-1479-4F15-B906-0AEBBCCA8C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40006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FD51F360-8860-4FB5-A0A5-773473DD8B39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A77EC9-372A-4ECA-9088-780532AF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882CE-1B27-414A-9B06-AA5D2DB683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0397E60-5D92-4530-96D1-FC09AF3C27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19088" y="2011680"/>
            <a:ext cx="4937760" cy="4160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34240FE-0C6A-47E9-9B0A-7B3C608773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71AE1B-BB18-4C7E-AA77-3A4D401A5F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FA7B1D-FEDD-4E29-A352-29E5F498B3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05915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 descr="Tag=AccentColor&#10;Flavor=Light&#10;Target=Fill">
            <a:extLst>
              <a:ext uri="{FF2B5EF4-FFF2-40B4-BE49-F238E27FC236}">
                <a16:creationId xmlns:a16="http://schemas.microsoft.com/office/drawing/2014/main" id="{527D753D-3426-457C-9082-B92894509EC0}"/>
              </a:ext>
            </a:extLst>
          </p:cNvPr>
          <p:cNvSpPr/>
          <p:nvPr/>
        </p:nvSpPr>
        <p:spPr>
          <a:xfrm flipH="1">
            <a:off x="1" y="315111"/>
            <a:ext cx="3021543" cy="1435442"/>
          </a:xfrm>
          <a:custGeom>
            <a:avLst/>
            <a:gdLst>
              <a:gd name="connsiteX0" fmla="*/ 3021543 w 3021543"/>
              <a:gd name="connsiteY0" fmla="*/ 0 h 1435442"/>
              <a:gd name="connsiteX1" fmla="*/ 2963800 w 3021543"/>
              <a:gd name="connsiteY1" fmla="*/ 7242 h 1435442"/>
              <a:gd name="connsiteX2" fmla="*/ 2793803 w 3021543"/>
              <a:gd name="connsiteY2" fmla="*/ 24082 h 1435442"/>
              <a:gd name="connsiteX3" fmla="*/ 2414348 w 3021543"/>
              <a:gd name="connsiteY3" fmla="*/ 29696 h 1435442"/>
              <a:gd name="connsiteX4" fmla="*/ 2091558 w 3021543"/>
              <a:gd name="connsiteY4" fmla="*/ 27450 h 1435442"/>
              <a:gd name="connsiteX5" fmla="*/ 1645319 w 3021543"/>
              <a:gd name="connsiteY5" fmla="*/ 28573 h 1435442"/>
              <a:gd name="connsiteX6" fmla="*/ 1243602 w 3021543"/>
              <a:gd name="connsiteY6" fmla="*/ 60008 h 1435442"/>
              <a:gd name="connsiteX7" fmla="*/ 753851 w 3021543"/>
              <a:gd name="connsiteY7" fmla="*/ 57763 h 1435442"/>
              <a:gd name="connsiteX8" fmla="*/ 465465 w 3021543"/>
              <a:gd name="connsiteY8" fmla="*/ 116142 h 1435442"/>
              <a:gd name="connsiteX9" fmla="*/ 546416 w 3021543"/>
              <a:gd name="connsiteY9" fmla="*/ 136351 h 1435442"/>
              <a:gd name="connsiteX10" fmla="*/ 689091 w 3021543"/>
              <a:gd name="connsiteY10" fmla="*/ 180136 h 1435442"/>
              <a:gd name="connsiteX11" fmla="*/ 704269 w 3021543"/>
              <a:gd name="connsiteY11" fmla="*/ 208203 h 1435442"/>
              <a:gd name="connsiteX12" fmla="*/ 683020 w 3021543"/>
              <a:gd name="connsiteY12" fmla="*/ 221675 h 1435442"/>
              <a:gd name="connsiteX13" fmla="*/ 621295 w 3021543"/>
              <a:gd name="connsiteY13" fmla="*/ 247496 h 1435442"/>
              <a:gd name="connsiteX14" fmla="*/ 848968 w 3021543"/>
              <a:gd name="connsiteY14" fmla="*/ 285668 h 1435442"/>
              <a:gd name="connsiteX15" fmla="*/ 768018 w 3021543"/>
              <a:gd name="connsiteY15" fmla="*/ 309244 h 1435442"/>
              <a:gd name="connsiteX16" fmla="*/ 684032 w 3021543"/>
              <a:gd name="connsiteY16" fmla="*/ 326085 h 1435442"/>
              <a:gd name="connsiteX17" fmla="*/ 592962 w 3021543"/>
              <a:gd name="connsiteY17" fmla="*/ 338434 h 1435442"/>
              <a:gd name="connsiteX18" fmla="*/ 509988 w 3021543"/>
              <a:gd name="connsiteY18" fmla="*/ 363133 h 1435442"/>
              <a:gd name="connsiteX19" fmla="*/ 726531 w 3021543"/>
              <a:gd name="connsiteY19" fmla="*/ 373237 h 1435442"/>
              <a:gd name="connsiteX20" fmla="*/ 614212 w 3021543"/>
              <a:gd name="connsiteY20" fmla="*/ 395691 h 1435442"/>
              <a:gd name="connsiteX21" fmla="*/ 522131 w 3021543"/>
              <a:gd name="connsiteY21" fmla="*/ 424881 h 1435442"/>
              <a:gd name="connsiteX22" fmla="*/ 457370 w 3021543"/>
              <a:gd name="connsiteY22" fmla="*/ 438353 h 1435442"/>
              <a:gd name="connsiteX23" fmla="*/ 388562 w 3021543"/>
              <a:gd name="connsiteY23" fmla="*/ 441721 h 1435442"/>
              <a:gd name="connsiteX24" fmla="*/ 372372 w 3021543"/>
              <a:gd name="connsiteY24" fmla="*/ 463052 h 1435442"/>
              <a:gd name="connsiteX25" fmla="*/ 393622 w 3021543"/>
              <a:gd name="connsiteY25" fmla="*/ 485506 h 1435442"/>
              <a:gd name="connsiteX26" fmla="*/ 426002 w 3021543"/>
              <a:gd name="connsiteY26" fmla="*/ 487751 h 1435442"/>
              <a:gd name="connsiteX27" fmla="*/ 619271 w 3021543"/>
              <a:gd name="connsiteY27" fmla="*/ 493365 h 1435442"/>
              <a:gd name="connsiteX28" fmla="*/ 0 w 3021543"/>
              <a:gd name="connsiteY28" fmla="*/ 542762 h 1435442"/>
              <a:gd name="connsiteX29" fmla="*/ 83986 w 3021543"/>
              <a:gd name="connsiteY29" fmla="*/ 573075 h 1435442"/>
              <a:gd name="connsiteX30" fmla="*/ 112319 w 3021543"/>
              <a:gd name="connsiteY30" fmla="*/ 656154 h 1435442"/>
              <a:gd name="connsiteX31" fmla="*/ 215531 w 3021543"/>
              <a:gd name="connsiteY31" fmla="*/ 703306 h 1435442"/>
              <a:gd name="connsiteX32" fmla="*/ 282315 w 3021543"/>
              <a:gd name="connsiteY32" fmla="*/ 720147 h 1435442"/>
              <a:gd name="connsiteX33" fmla="*/ 435109 w 3021543"/>
              <a:gd name="connsiteY33" fmla="*/ 744846 h 1435442"/>
              <a:gd name="connsiteX34" fmla="*/ 457370 w 3021543"/>
              <a:gd name="connsiteY34" fmla="*/ 785263 h 1435442"/>
              <a:gd name="connsiteX35" fmla="*/ 476596 w 3021543"/>
              <a:gd name="connsiteY35" fmla="*/ 830170 h 1435442"/>
              <a:gd name="connsiteX36" fmla="*/ 517071 w 3021543"/>
              <a:gd name="connsiteY36" fmla="*/ 859360 h 1435442"/>
              <a:gd name="connsiteX37" fmla="*/ 202377 w 3021543"/>
              <a:gd name="connsiteY37" fmla="*/ 854869 h 1435442"/>
              <a:gd name="connsiteX38" fmla="*/ 557546 w 3021543"/>
              <a:gd name="connsiteY38" fmla="*/ 949175 h 1435442"/>
              <a:gd name="connsiteX39" fmla="*/ 526178 w 3021543"/>
              <a:gd name="connsiteY39" fmla="*/ 986223 h 1435442"/>
              <a:gd name="connsiteX40" fmla="*/ 720459 w 3021543"/>
              <a:gd name="connsiteY40" fmla="*/ 1036744 h 1435442"/>
              <a:gd name="connsiteX41" fmla="*/ 616236 w 3021543"/>
              <a:gd name="connsiteY41" fmla="*/ 1042357 h 1435442"/>
              <a:gd name="connsiteX42" fmla="*/ 1222353 w 3021543"/>
              <a:gd name="connsiteY42" fmla="*/ 1253422 h 1435442"/>
              <a:gd name="connsiteX43" fmla="*/ 2087511 w 3021543"/>
              <a:gd name="connsiteY43" fmla="*/ 1406107 h 1435442"/>
              <a:gd name="connsiteX44" fmla="*/ 2425479 w 3021543"/>
              <a:gd name="connsiteY44" fmla="*/ 1435297 h 1435442"/>
              <a:gd name="connsiteX45" fmla="*/ 2809994 w 3021543"/>
              <a:gd name="connsiteY45" fmla="*/ 1426315 h 1435442"/>
              <a:gd name="connsiteX46" fmla="*/ 2953618 w 3021543"/>
              <a:gd name="connsiteY46" fmla="*/ 1417071 h 1435442"/>
              <a:gd name="connsiteX47" fmla="*/ 3021543 w 3021543"/>
              <a:gd name="connsiteY47" fmla="*/ 1407897 h 14354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3021543" h="1435442">
                <a:moveTo>
                  <a:pt x="3021543" y="0"/>
                </a:moveTo>
                <a:lnTo>
                  <a:pt x="2963800" y="7242"/>
                </a:lnTo>
                <a:cubicBezTo>
                  <a:pt x="2907134" y="13978"/>
                  <a:pt x="2850469" y="22960"/>
                  <a:pt x="2793803" y="24082"/>
                </a:cubicBezTo>
                <a:cubicBezTo>
                  <a:pt x="2667318" y="27450"/>
                  <a:pt x="2539821" y="19592"/>
                  <a:pt x="2414348" y="29696"/>
                </a:cubicBezTo>
                <a:cubicBezTo>
                  <a:pt x="2307089" y="38677"/>
                  <a:pt x="2198818" y="28573"/>
                  <a:pt x="2091558" y="27450"/>
                </a:cubicBezTo>
                <a:cubicBezTo>
                  <a:pt x="1942812" y="26328"/>
                  <a:pt x="1793053" y="18469"/>
                  <a:pt x="1645319" y="28573"/>
                </a:cubicBezTo>
                <a:cubicBezTo>
                  <a:pt x="1510738" y="36432"/>
                  <a:pt x="1376158" y="38677"/>
                  <a:pt x="1243602" y="60008"/>
                </a:cubicBezTo>
                <a:cubicBezTo>
                  <a:pt x="1079677" y="71235"/>
                  <a:pt x="916765" y="64499"/>
                  <a:pt x="753851" y="57763"/>
                </a:cubicBezTo>
                <a:cubicBezTo>
                  <a:pt x="653675" y="53272"/>
                  <a:pt x="554511" y="38677"/>
                  <a:pt x="465465" y="116142"/>
                </a:cubicBezTo>
                <a:cubicBezTo>
                  <a:pt x="489751" y="134105"/>
                  <a:pt x="519095" y="130737"/>
                  <a:pt x="546416" y="136351"/>
                </a:cubicBezTo>
                <a:cubicBezTo>
                  <a:pt x="594986" y="147578"/>
                  <a:pt x="643557" y="158804"/>
                  <a:pt x="689091" y="180136"/>
                </a:cubicBezTo>
                <a:cubicBezTo>
                  <a:pt x="699210" y="184626"/>
                  <a:pt x="708317" y="193608"/>
                  <a:pt x="704269" y="208203"/>
                </a:cubicBezTo>
                <a:cubicBezTo>
                  <a:pt x="701234" y="219430"/>
                  <a:pt x="691115" y="219430"/>
                  <a:pt x="683020" y="221675"/>
                </a:cubicBezTo>
                <a:cubicBezTo>
                  <a:pt x="664806" y="228411"/>
                  <a:pt x="642545" y="223920"/>
                  <a:pt x="621295" y="247496"/>
                </a:cubicBezTo>
                <a:cubicBezTo>
                  <a:pt x="702245" y="259846"/>
                  <a:pt x="780160" y="236270"/>
                  <a:pt x="848968" y="285668"/>
                </a:cubicBezTo>
                <a:cubicBezTo>
                  <a:pt x="823671" y="310367"/>
                  <a:pt x="795339" y="304753"/>
                  <a:pt x="768018" y="309244"/>
                </a:cubicBezTo>
                <a:cubicBezTo>
                  <a:pt x="739685" y="313735"/>
                  <a:pt x="712365" y="321594"/>
                  <a:pt x="684032" y="326085"/>
                </a:cubicBezTo>
                <a:cubicBezTo>
                  <a:pt x="653675" y="331698"/>
                  <a:pt x="623319" y="332821"/>
                  <a:pt x="592962" y="338434"/>
                </a:cubicBezTo>
                <a:cubicBezTo>
                  <a:pt x="567666" y="342925"/>
                  <a:pt x="540345" y="335066"/>
                  <a:pt x="509988" y="363133"/>
                </a:cubicBezTo>
                <a:cubicBezTo>
                  <a:pt x="584867" y="383342"/>
                  <a:pt x="652663" y="353029"/>
                  <a:pt x="726531" y="373237"/>
                </a:cubicBezTo>
                <a:cubicBezTo>
                  <a:pt x="683020" y="391200"/>
                  <a:pt x="647604" y="385587"/>
                  <a:pt x="614212" y="395691"/>
                </a:cubicBezTo>
                <a:cubicBezTo>
                  <a:pt x="583855" y="405795"/>
                  <a:pt x="547428" y="394568"/>
                  <a:pt x="522131" y="424881"/>
                </a:cubicBezTo>
                <a:cubicBezTo>
                  <a:pt x="502905" y="448457"/>
                  <a:pt x="482668" y="451825"/>
                  <a:pt x="457370" y="438353"/>
                </a:cubicBezTo>
                <a:cubicBezTo>
                  <a:pt x="435109" y="426003"/>
                  <a:pt x="410824" y="429371"/>
                  <a:pt x="388562" y="441721"/>
                </a:cubicBezTo>
                <a:cubicBezTo>
                  <a:pt x="380468" y="446212"/>
                  <a:pt x="372372" y="451825"/>
                  <a:pt x="372372" y="463052"/>
                </a:cubicBezTo>
                <a:cubicBezTo>
                  <a:pt x="372372" y="478770"/>
                  <a:pt x="382491" y="483260"/>
                  <a:pt x="393622" y="485506"/>
                </a:cubicBezTo>
                <a:cubicBezTo>
                  <a:pt x="403741" y="487751"/>
                  <a:pt x="415883" y="489997"/>
                  <a:pt x="426002" y="487751"/>
                </a:cubicBezTo>
                <a:cubicBezTo>
                  <a:pt x="490762" y="475402"/>
                  <a:pt x="554511" y="495610"/>
                  <a:pt x="619271" y="493365"/>
                </a:cubicBezTo>
                <a:cubicBezTo>
                  <a:pt x="415883" y="541640"/>
                  <a:pt x="210471" y="525922"/>
                  <a:pt x="0" y="542762"/>
                </a:cubicBezTo>
                <a:cubicBezTo>
                  <a:pt x="27321" y="576443"/>
                  <a:pt x="62737" y="548376"/>
                  <a:pt x="83986" y="573075"/>
                </a:cubicBezTo>
                <a:cubicBezTo>
                  <a:pt x="63748" y="624719"/>
                  <a:pt x="71844" y="652785"/>
                  <a:pt x="112319" y="656154"/>
                </a:cubicBezTo>
                <a:cubicBezTo>
                  <a:pt x="151782" y="659522"/>
                  <a:pt x="194281" y="641559"/>
                  <a:pt x="215531" y="703306"/>
                </a:cubicBezTo>
                <a:cubicBezTo>
                  <a:pt x="221602" y="722392"/>
                  <a:pt x="259042" y="716779"/>
                  <a:pt x="282315" y="720147"/>
                </a:cubicBezTo>
                <a:cubicBezTo>
                  <a:pt x="332909" y="728005"/>
                  <a:pt x="386539" y="720147"/>
                  <a:pt x="435109" y="744846"/>
                </a:cubicBezTo>
                <a:cubicBezTo>
                  <a:pt x="454335" y="753827"/>
                  <a:pt x="467489" y="760563"/>
                  <a:pt x="457370" y="785263"/>
                </a:cubicBezTo>
                <a:cubicBezTo>
                  <a:pt x="447252" y="811084"/>
                  <a:pt x="460406" y="820066"/>
                  <a:pt x="476596" y="830170"/>
                </a:cubicBezTo>
                <a:cubicBezTo>
                  <a:pt x="488739" y="838028"/>
                  <a:pt x="506953" y="835783"/>
                  <a:pt x="517071" y="859360"/>
                </a:cubicBezTo>
                <a:cubicBezTo>
                  <a:pt x="410824" y="855992"/>
                  <a:pt x="307612" y="836906"/>
                  <a:pt x="202377" y="854869"/>
                </a:cubicBezTo>
                <a:cubicBezTo>
                  <a:pt x="317731" y="899776"/>
                  <a:pt x="444216" y="897531"/>
                  <a:pt x="557546" y="949175"/>
                </a:cubicBezTo>
                <a:cubicBezTo>
                  <a:pt x="553499" y="967137"/>
                  <a:pt x="527190" y="959278"/>
                  <a:pt x="526178" y="986223"/>
                </a:cubicBezTo>
                <a:cubicBezTo>
                  <a:pt x="585879" y="1014290"/>
                  <a:pt x="657723" y="995204"/>
                  <a:pt x="720459" y="1036744"/>
                </a:cubicBezTo>
                <a:cubicBezTo>
                  <a:pt x="684032" y="1055829"/>
                  <a:pt x="650640" y="1024394"/>
                  <a:pt x="616236" y="1042357"/>
                </a:cubicBezTo>
                <a:cubicBezTo>
                  <a:pt x="627367" y="1069302"/>
                  <a:pt x="1131283" y="1235459"/>
                  <a:pt x="1222353" y="1253422"/>
                </a:cubicBezTo>
                <a:cubicBezTo>
                  <a:pt x="1407527" y="1290470"/>
                  <a:pt x="1940788" y="1384776"/>
                  <a:pt x="2087511" y="1406107"/>
                </a:cubicBezTo>
                <a:cubicBezTo>
                  <a:pt x="2200841" y="1421824"/>
                  <a:pt x="2313160" y="1434174"/>
                  <a:pt x="2425479" y="1435297"/>
                </a:cubicBezTo>
                <a:cubicBezTo>
                  <a:pt x="2553988" y="1436419"/>
                  <a:pt x="2681485" y="1430806"/>
                  <a:pt x="2809994" y="1426315"/>
                </a:cubicBezTo>
                <a:cubicBezTo>
                  <a:pt x="2858058" y="1424631"/>
                  <a:pt x="2905933" y="1421684"/>
                  <a:pt x="2953618" y="1417071"/>
                </a:cubicBezTo>
                <a:lnTo>
                  <a:pt x="3021543" y="1407897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4D2B94-0682-4185-BCE3-89AF214A4F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65C47E-B85E-4B3E-A669-DEEC7F5DF2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24517F-FE8C-49AD-9A52-0F430105269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C73EC-7117-4DC2-9075-14102F2E28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419088" y="2011680"/>
            <a:ext cx="4937760" cy="950976"/>
          </a:xfrm>
        </p:spPr>
        <p:txBody>
          <a:bodyPr anchor="b">
            <a:normAutofit/>
          </a:bodyPr>
          <a:lstStyle>
            <a:lvl1pPr marL="0" indent="0">
              <a:buNone/>
              <a:defRPr sz="2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DD9A323-865B-4177-8F98-9BA304E022E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419088" y="3127248"/>
            <a:ext cx="4937760" cy="30632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AA4E5D6-7075-4584-BD43-D966F0B58E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C38B83D-8A05-4F3C-A409-1602C96307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AD250E7-8A73-449C-A140-A2A2582D7F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613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raphic 1" descr="Tag=AccentColor&#10;Flavor=Light&#10;Target=Fill">
            <a:extLst>
              <a:ext uri="{FF2B5EF4-FFF2-40B4-BE49-F238E27FC236}">
                <a16:creationId xmlns:a16="http://schemas.microsoft.com/office/drawing/2014/main" id="{AAFBE1F6-FC6D-4C3D-9AC3-97028E6F18C7}"/>
              </a:ext>
            </a:extLst>
          </p:cNvPr>
          <p:cNvSpPr/>
          <p:nvPr/>
        </p:nvSpPr>
        <p:spPr>
          <a:xfrm rot="10800000" flipV="1">
            <a:off x="1969639" y="181596"/>
            <a:ext cx="8252722" cy="6022258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825A4-268B-4301-8432-F9E9B2661A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43784" y="1572768"/>
            <a:ext cx="6501384" cy="4096512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A33410F-8A90-47F6-BD39-4AC0E4358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1D819A9-F8DE-4E5C-AFC3-E0105ACD82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4E25320-A12F-4F3E-8EC9-11292FF36B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1118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73696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 descr="Mask ID=&#10;Mask position=bottom, center&#10;Mask family= brushstroke, landscape, wide">
            <a:extLst>
              <a:ext uri="{FF2B5EF4-FFF2-40B4-BE49-F238E27FC236}">
                <a16:creationId xmlns:a16="http://schemas.microsoft.com/office/drawing/2014/main" id="{736BF44D-E8DD-45FA-931D-CBCC67D57944}"/>
              </a:ext>
            </a:extLst>
          </p:cNvPr>
          <p:cNvSpPr/>
          <p:nvPr/>
        </p:nvSpPr>
        <p:spPr>
          <a:xfrm>
            <a:off x="1768100" y="-1"/>
            <a:ext cx="10423900" cy="5920155"/>
          </a:xfrm>
          <a:custGeom>
            <a:avLst/>
            <a:gdLst>
              <a:gd name="connsiteX0" fmla="*/ 10423900 w 10423900"/>
              <a:gd name="connsiteY0" fmla="*/ 0 h 5491534"/>
              <a:gd name="connsiteX1" fmla="*/ 3493157 w 10423900"/>
              <a:gd name="connsiteY1" fmla="*/ 0 h 5491534"/>
              <a:gd name="connsiteX2" fmla="*/ 3493018 w 10423900"/>
              <a:gd name="connsiteY2" fmla="*/ 31 h 5491534"/>
              <a:gd name="connsiteX3" fmla="*/ 3245493 w 10423900"/>
              <a:gd name="connsiteY3" fmla="*/ 104839 h 5491534"/>
              <a:gd name="connsiteX4" fmla="*/ 4434802 w 10423900"/>
              <a:gd name="connsiteY4" fmla="*/ 284558 h 5491534"/>
              <a:gd name="connsiteX5" fmla="*/ 4011937 w 10423900"/>
              <a:gd name="connsiteY5" fmla="*/ 395559 h 5491534"/>
              <a:gd name="connsiteX6" fmla="*/ 3573213 w 10423900"/>
              <a:gd name="connsiteY6" fmla="*/ 474847 h 5491534"/>
              <a:gd name="connsiteX7" fmla="*/ 3097489 w 10423900"/>
              <a:gd name="connsiteY7" fmla="*/ 532990 h 5491534"/>
              <a:gd name="connsiteX8" fmla="*/ 2664052 w 10423900"/>
              <a:gd name="connsiteY8" fmla="*/ 649279 h 5491534"/>
              <a:gd name="connsiteX9" fmla="*/ 3795218 w 10423900"/>
              <a:gd name="connsiteY9" fmla="*/ 696852 h 5491534"/>
              <a:gd name="connsiteX10" fmla="*/ 3208492 w 10423900"/>
              <a:gd name="connsiteY10" fmla="*/ 802568 h 5491534"/>
              <a:gd name="connsiteX11" fmla="*/ 2727483 w 10423900"/>
              <a:gd name="connsiteY11" fmla="*/ 939999 h 5491534"/>
              <a:gd name="connsiteX12" fmla="*/ 2389190 w 10423900"/>
              <a:gd name="connsiteY12" fmla="*/ 1003429 h 5491534"/>
              <a:gd name="connsiteX13" fmla="*/ 2029754 w 10423900"/>
              <a:gd name="connsiteY13" fmla="*/ 1019287 h 5491534"/>
              <a:gd name="connsiteX14" fmla="*/ 1945181 w 10423900"/>
              <a:gd name="connsiteY14" fmla="*/ 1119716 h 5491534"/>
              <a:gd name="connsiteX15" fmla="*/ 2056184 w 10423900"/>
              <a:gd name="connsiteY15" fmla="*/ 1225434 h 5491534"/>
              <a:gd name="connsiteX16" fmla="*/ 2225329 w 10423900"/>
              <a:gd name="connsiteY16" fmla="*/ 1236004 h 5491534"/>
              <a:gd name="connsiteX17" fmla="*/ 3234920 w 10423900"/>
              <a:gd name="connsiteY17" fmla="*/ 1262435 h 5491534"/>
              <a:gd name="connsiteX18" fmla="*/ 0 w 10423900"/>
              <a:gd name="connsiteY18" fmla="*/ 1495009 h 5491534"/>
              <a:gd name="connsiteX19" fmla="*/ 438724 w 10423900"/>
              <a:gd name="connsiteY19" fmla="*/ 1637728 h 5491534"/>
              <a:gd name="connsiteX20" fmla="*/ 586726 w 10423900"/>
              <a:gd name="connsiteY20" fmla="*/ 2028877 h 5491534"/>
              <a:gd name="connsiteX21" fmla="*/ 1125878 w 10423900"/>
              <a:gd name="connsiteY21" fmla="*/ 2250882 h 5491534"/>
              <a:gd name="connsiteX22" fmla="*/ 1474744 w 10423900"/>
              <a:gd name="connsiteY22" fmla="*/ 2330169 h 5491534"/>
              <a:gd name="connsiteX23" fmla="*/ 2272901 w 10423900"/>
              <a:gd name="connsiteY23" fmla="*/ 2446458 h 5491534"/>
              <a:gd name="connsiteX24" fmla="*/ 2389190 w 10423900"/>
              <a:gd name="connsiteY24" fmla="*/ 2636747 h 5491534"/>
              <a:gd name="connsiteX25" fmla="*/ 2489621 w 10423900"/>
              <a:gd name="connsiteY25" fmla="*/ 2848179 h 5491534"/>
              <a:gd name="connsiteX26" fmla="*/ 2701053 w 10423900"/>
              <a:gd name="connsiteY26" fmla="*/ 2985611 h 5491534"/>
              <a:gd name="connsiteX27" fmla="*/ 1057165 w 10423900"/>
              <a:gd name="connsiteY27" fmla="*/ 2964468 h 5491534"/>
              <a:gd name="connsiteX28" fmla="*/ 2912485 w 10423900"/>
              <a:gd name="connsiteY28" fmla="*/ 3408477 h 5491534"/>
              <a:gd name="connsiteX29" fmla="*/ 2748626 w 10423900"/>
              <a:gd name="connsiteY29" fmla="*/ 3582909 h 5491534"/>
              <a:gd name="connsiteX30" fmla="*/ 3763503 w 10423900"/>
              <a:gd name="connsiteY30" fmla="*/ 3820771 h 5491534"/>
              <a:gd name="connsiteX31" fmla="*/ 3219063 w 10423900"/>
              <a:gd name="connsiteY31" fmla="*/ 3847199 h 5491534"/>
              <a:gd name="connsiteX32" fmla="*/ 6385269 w 10423900"/>
              <a:gd name="connsiteY32" fmla="*/ 4840933 h 5491534"/>
              <a:gd name="connsiteX33" fmla="*/ 10285854 w 10423900"/>
              <a:gd name="connsiteY33" fmla="*/ 5471118 h 5491534"/>
              <a:gd name="connsiteX34" fmla="*/ 10423900 w 10423900"/>
              <a:gd name="connsiteY34" fmla="*/ 5491534 h 5491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</a:cxnLst>
            <a:rect l="l" t="t" r="r" b="b"/>
            <a:pathLst>
              <a:path w="10423900" h="5491534">
                <a:moveTo>
                  <a:pt x="10423900" y="0"/>
                </a:moveTo>
                <a:lnTo>
                  <a:pt x="3493157" y="0"/>
                </a:lnTo>
                <a:lnTo>
                  <a:pt x="3493018" y="31"/>
                </a:lnTo>
                <a:cubicBezTo>
                  <a:pt x="3414969" y="12668"/>
                  <a:pt x="3328744" y="21588"/>
                  <a:pt x="3245493" y="104839"/>
                </a:cubicBezTo>
                <a:cubicBezTo>
                  <a:pt x="3668357" y="162984"/>
                  <a:pt x="4075366" y="51981"/>
                  <a:pt x="4434802" y="284558"/>
                </a:cubicBezTo>
                <a:cubicBezTo>
                  <a:pt x="4302656" y="400846"/>
                  <a:pt x="4154654" y="374416"/>
                  <a:pt x="4011937" y="395559"/>
                </a:cubicBezTo>
                <a:cubicBezTo>
                  <a:pt x="3863934" y="416704"/>
                  <a:pt x="3721217" y="453704"/>
                  <a:pt x="3573213" y="474847"/>
                </a:cubicBezTo>
                <a:cubicBezTo>
                  <a:pt x="3414639" y="501275"/>
                  <a:pt x="3256063" y="506562"/>
                  <a:pt x="3097489" y="532990"/>
                </a:cubicBezTo>
                <a:cubicBezTo>
                  <a:pt x="2965345" y="554135"/>
                  <a:pt x="2822627" y="517133"/>
                  <a:pt x="2664052" y="649279"/>
                </a:cubicBezTo>
                <a:cubicBezTo>
                  <a:pt x="3055203" y="744424"/>
                  <a:pt x="3409352" y="601706"/>
                  <a:pt x="3795218" y="696852"/>
                </a:cubicBezTo>
                <a:cubicBezTo>
                  <a:pt x="3567928" y="781425"/>
                  <a:pt x="3382924" y="754995"/>
                  <a:pt x="3208492" y="802568"/>
                </a:cubicBezTo>
                <a:cubicBezTo>
                  <a:pt x="3049916" y="850140"/>
                  <a:pt x="2859627" y="797282"/>
                  <a:pt x="2727483" y="939999"/>
                </a:cubicBezTo>
                <a:cubicBezTo>
                  <a:pt x="2627052" y="1051000"/>
                  <a:pt x="2521336" y="1066858"/>
                  <a:pt x="2389190" y="1003429"/>
                </a:cubicBezTo>
                <a:cubicBezTo>
                  <a:pt x="2272901" y="945284"/>
                  <a:pt x="2146043" y="961142"/>
                  <a:pt x="2029754" y="1019287"/>
                </a:cubicBezTo>
                <a:cubicBezTo>
                  <a:pt x="1987468" y="1040430"/>
                  <a:pt x="1945181" y="1066858"/>
                  <a:pt x="1945181" y="1119716"/>
                </a:cubicBezTo>
                <a:cubicBezTo>
                  <a:pt x="1945181" y="1193719"/>
                  <a:pt x="1998039" y="1214862"/>
                  <a:pt x="2056184" y="1225434"/>
                </a:cubicBezTo>
                <a:cubicBezTo>
                  <a:pt x="2109042" y="1236004"/>
                  <a:pt x="2172471" y="1246577"/>
                  <a:pt x="2225329" y="1236004"/>
                </a:cubicBezTo>
                <a:cubicBezTo>
                  <a:pt x="2563622" y="1177861"/>
                  <a:pt x="2896629" y="1273005"/>
                  <a:pt x="3234920" y="1262435"/>
                </a:cubicBezTo>
                <a:cubicBezTo>
                  <a:pt x="2172471" y="1489724"/>
                  <a:pt x="1099450" y="1415723"/>
                  <a:pt x="0" y="1495009"/>
                </a:cubicBezTo>
                <a:cubicBezTo>
                  <a:pt x="142717" y="1653583"/>
                  <a:pt x="327721" y="1521439"/>
                  <a:pt x="438724" y="1637728"/>
                </a:cubicBezTo>
                <a:cubicBezTo>
                  <a:pt x="333006" y="1880875"/>
                  <a:pt x="375293" y="2013020"/>
                  <a:pt x="586726" y="2028877"/>
                </a:cubicBezTo>
                <a:cubicBezTo>
                  <a:pt x="792873" y="2044734"/>
                  <a:pt x="1014877" y="1960161"/>
                  <a:pt x="1125878" y="2250882"/>
                </a:cubicBezTo>
                <a:cubicBezTo>
                  <a:pt x="1157593" y="2340740"/>
                  <a:pt x="1353170" y="2314312"/>
                  <a:pt x="1474744" y="2330169"/>
                </a:cubicBezTo>
                <a:cubicBezTo>
                  <a:pt x="1739034" y="2367170"/>
                  <a:pt x="2019183" y="2330169"/>
                  <a:pt x="2272901" y="2446458"/>
                </a:cubicBezTo>
                <a:cubicBezTo>
                  <a:pt x="2373332" y="2488744"/>
                  <a:pt x="2442048" y="2520459"/>
                  <a:pt x="2389190" y="2636747"/>
                </a:cubicBezTo>
                <a:cubicBezTo>
                  <a:pt x="2336332" y="2758321"/>
                  <a:pt x="2405048" y="2800607"/>
                  <a:pt x="2489621" y="2848179"/>
                </a:cubicBezTo>
                <a:cubicBezTo>
                  <a:pt x="2553051" y="2885180"/>
                  <a:pt x="2648195" y="2874609"/>
                  <a:pt x="2701053" y="2985611"/>
                </a:cubicBezTo>
                <a:cubicBezTo>
                  <a:pt x="2146043" y="2969753"/>
                  <a:pt x="1606888" y="2879895"/>
                  <a:pt x="1057165" y="2964468"/>
                </a:cubicBezTo>
                <a:cubicBezTo>
                  <a:pt x="1659748" y="3175900"/>
                  <a:pt x="2320474" y="3165328"/>
                  <a:pt x="2912485" y="3408477"/>
                </a:cubicBezTo>
                <a:cubicBezTo>
                  <a:pt x="2891342" y="3493050"/>
                  <a:pt x="2753911" y="3456048"/>
                  <a:pt x="2748626" y="3582909"/>
                </a:cubicBezTo>
                <a:cubicBezTo>
                  <a:pt x="3060489" y="3715055"/>
                  <a:pt x="3435782" y="3625195"/>
                  <a:pt x="3763503" y="3820771"/>
                </a:cubicBezTo>
                <a:cubicBezTo>
                  <a:pt x="3573213" y="3910629"/>
                  <a:pt x="3398782" y="3762626"/>
                  <a:pt x="3219063" y="3847199"/>
                </a:cubicBezTo>
                <a:cubicBezTo>
                  <a:pt x="3277208" y="3974060"/>
                  <a:pt x="5909545" y="4756360"/>
                  <a:pt x="6385269" y="4840933"/>
                </a:cubicBezTo>
                <a:cubicBezTo>
                  <a:pt x="7171204" y="4982659"/>
                  <a:pt x="9157515" y="5302348"/>
                  <a:pt x="10285854" y="5471118"/>
                </a:cubicBezTo>
                <a:lnTo>
                  <a:pt x="10423900" y="5491534"/>
                </a:ln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C9756B-145D-4BA8-AA43-904C1E7CB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21DB60F-139E-4C44-89AF-3F8F5EC24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8226C9-C193-4B47-9717-4BC86C9092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6453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: Shape 7" descr="Tag=AccentColor&#10;Flavor=Light&#10;Target=Fill">
            <a:extLst>
              <a:ext uri="{FF2B5EF4-FFF2-40B4-BE49-F238E27FC236}">
                <a16:creationId xmlns:a16="http://schemas.microsoft.com/office/drawing/2014/main" id="{76C5A8FA-6B61-4934-AF55-C595090CA5DC}"/>
              </a:ext>
            </a:extLst>
          </p:cNvPr>
          <p:cNvSpPr/>
          <p:nvPr/>
        </p:nvSpPr>
        <p:spPr>
          <a:xfrm>
            <a:off x="4726728" y="0"/>
            <a:ext cx="7472381" cy="6858000"/>
          </a:xfrm>
          <a:custGeom>
            <a:avLst/>
            <a:gdLst>
              <a:gd name="connsiteX0" fmla="*/ 1232666 w 7472381"/>
              <a:gd name="connsiteY0" fmla="*/ 0 h 6886575"/>
              <a:gd name="connsiteX1" fmla="*/ 7472381 w 7472381"/>
              <a:gd name="connsiteY1" fmla="*/ 0 h 6886575"/>
              <a:gd name="connsiteX2" fmla="*/ 7472381 w 7472381"/>
              <a:gd name="connsiteY2" fmla="*/ 814388 h 6886575"/>
              <a:gd name="connsiteX3" fmla="*/ 7472381 w 7472381"/>
              <a:gd name="connsiteY3" fmla="*/ 6411516 h 6886575"/>
              <a:gd name="connsiteX4" fmla="*/ 7472381 w 7472381"/>
              <a:gd name="connsiteY4" fmla="*/ 6886575 h 6886575"/>
              <a:gd name="connsiteX5" fmla="*/ 6992676 w 7472381"/>
              <a:gd name="connsiteY5" fmla="*/ 6886575 h 6886575"/>
              <a:gd name="connsiteX6" fmla="*/ 1946893 w 7472381"/>
              <a:gd name="connsiteY6" fmla="*/ 6886575 h 6886575"/>
              <a:gd name="connsiteX7" fmla="*/ 1506276 w 7472381"/>
              <a:gd name="connsiteY7" fmla="*/ 6686550 h 6886575"/>
              <a:gd name="connsiteX8" fmla="*/ 1314394 w 7472381"/>
              <a:gd name="connsiteY8" fmla="*/ 6457949 h 6886575"/>
              <a:gd name="connsiteX9" fmla="*/ 1246880 w 7472381"/>
              <a:gd name="connsiteY9" fmla="*/ 6393656 h 6886575"/>
              <a:gd name="connsiteX10" fmla="*/ 1079872 w 7472381"/>
              <a:gd name="connsiteY10" fmla="*/ 6307931 h 6886575"/>
              <a:gd name="connsiteX11" fmla="*/ 788495 w 7472381"/>
              <a:gd name="connsiteY11" fmla="*/ 6125765 h 6886575"/>
              <a:gd name="connsiteX12" fmla="*/ 895097 w 7472381"/>
              <a:gd name="connsiteY12" fmla="*/ 6082903 h 6886575"/>
              <a:gd name="connsiteX13" fmla="*/ 1204239 w 7472381"/>
              <a:gd name="connsiteY13" fmla="*/ 6193631 h 6886575"/>
              <a:gd name="connsiteX14" fmla="*/ 1428102 w 7472381"/>
              <a:gd name="connsiteY14" fmla="*/ 6222206 h 6886575"/>
              <a:gd name="connsiteX15" fmla="*/ 1111852 w 7472381"/>
              <a:gd name="connsiteY15" fmla="*/ 6029325 h 6886575"/>
              <a:gd name="connsiteX16" fmla="*/ 806262 w 7472381"/>
              <a:gd name="connsiteY16" fmla="*/ 5779294 h 6886575"/>
              <a:gd name="connsiteX17" fmla="*/ 1040785 w 7472381"/>
              <a:gd name="connsiteY17" fmla="*/ 5825728 h 6886575"/>
              <a:gd name="connsiteX18" fmla="*/ 1051445 w 7472381"/>
              <a:gd name="connsiteY18" fmla="*/ 5793581 h 6886575"/>
              <a:gd name="connsiteX19" fmla="*/ 845349 w 7472381"/>
              <a:gd name="connsiteY19" fmla="*/ 5497115 h 6886575"/>
              <a:gd name="connsiteX20" fmla="*/ 745855 w 7472381"/>
              <a:gd name="connsiteY20" fmla="*/ 5375672 h 6886575"/>
              <a:gd name="connsiteX21" fmla="*/ 291024 w 7472381"/>
              <a:gd name="connsiteY21" fmla="*/ 5014913 h 6886575"/>
              <a:gd name="connsiteX22" fmla="*/ 724535 w 7472381"/>
              <a:gd name="connsiteY22" fmla="*/ 5175647 h 6886575"/>
              <a:gd name="connsiteX23" fmla="*/ 276811 w 7472381"/>
              <a:gd name="connsiteY23" fmla="*/ 4825603 h 6886575"/>
              <a:gd name="connsiteX24" fmla="*/ 60055 w 7472381"/>
              <a:gd name="connsiteY24" fmla="*/ 4697016 h 6886575"/>
              <a:gd name="connsiteX25" fmla="*/ 6755 w 7472381"/>
              <a:gd name="connsiteY25" fmla="*/ 4622006 h 6886575"/>
              <a:gd name="connsiteX26" fmla="*/ 102696 w 7472381"/>
              <a:gd name="connsiteY26" fmla="*/ 4604146 h 6886575"/>
              <a:gd name="connsiteX27" fmla="*/ 397625 w 7472381"/>
              <a:gd name="connsiteY27" fmla="*/ 4632722 h 6886575"/>
              <a:gd name="connsiteX28" fmla="*/ 31628 w 7472381"/>
              <a:gd name="connsiteY28" fmla="*/ 4396978 h 6886575"/>
              <a:gd name="connsiteX29" fmla="*/ 305237 w 7472381"/>
              <a:gd name="connsiteY29" fmla="*/ 4432697 h 6886575"/>
              <a:gd name="connsiteX30" fmla="*/ 383412 w 7472381"/>
              <a:gd name="connsiteY30" fmla="*/ 4339828 h 6886575"/>
              <a:gd name="connsiteX31" fmla="*/ 511333 w 7472381"/>
              <a:gd name="connsiteY31" fmla="*/ 4189810 h 6886575"/>
              <a:gd name="connsiteX32" fmla="*/ 600167 w 7472381"/>
              <a:gd name="connsiteY32" fmla="*/ 4107656 h 6886575"/>
              <a:gd name="connsiteX33" fmla="*/ 635701 w 7472381"/>
              <a:gd name="connsiteY33" fmla="*/ 3843337 h 6886575"/>
              <a:gd name="connsiteX34" fmla="*/ 561080 w 7472381"/>
              <a:gd name="connsiteY34" fmla="*/ 3554015 h 6886575"/>
              <a:gd name="connsiteX35" fmla="*/ 354985 w 7472381"/>
              <a:gd name="connsiteY35" fmla="*/ 3407569 h 6886575"/>
              <a:gd name="connsiteX36" fmla="*/ 415392 w 7472381"/>
              <a:gd name="connsiteY36" fmla="*/ 3243263 h 6886575"/>
              <a:gd name="connsiteX37" fmla="*/ 852456 w 7472381"/>
              <a:gd name="connsiteY37" fmla="*/ 3343275 h 6886575"/>
              <a:gd name="connsiteX38" fmla="*/ 202190 w 7472381"/>
              <a:gd name="connsiteY38" fmla="*/ 2953940 h 6886575"/>
              <a:gd name="connsiteX39" fmla="*/ 312344 w 7472381"/>
              <a:gd name="connsiteY39" fmla="*/ 2936081 h 6886575"/>
              <a:gd name="connsiteX40" fmla="*/ 706768 w 7472381"/>
              <a:gd name="connsiteY40" fmla="*/ 2714625 h 6886575"/>
              <a:gd name="connsiteX41" fmla="*/ 728088 w 7472381"/>
              <a:gd name="connsiteY41" fmla="*/ 2703909 h 6886575"/>
              <a:gd name="connsiteX42" fmla="*/ 795602 w 7472381"/>
              <a:gd name="connsiteY42" fmla="*/ 2564606 h 6886575"/>
              <a:gd name="connsiteX43" fmla="*/ 1008804 w 7472381"/>
              <a:gd name="connsiteY43" fmla="*/ 2543175 h 6886575"/>
              <a:gd name="connsiteX44" fmla="*/ 1186473 w 7472381"/>
              <a:gd name="connsiteY44" fmla="*/ 2575322 h 6886575"/>
              <a:gd name="connsiteX45" fmla="*/ 1378355 w 7472381"/>
              <a:gd name="connsiteY45" fmla="*/ 2536031 h 6886575"/>
              <a:gd name="connsiteX46" fmla="*/ 1548916 w 7472381"/>
              <a:gd name="connsiteY46" fmla="*/ 2553891 h 6886575"/>
              <a:gd name="connsiteX47" fmla="*/ 1694604 w 7472381"/>
              <a:gd name="connsiteY47" fmla="*/ 2528888 h 6886575"/>
              <a:gd name="connsiteX48" fmla="*/ 1552469 w 7472381"/>
              <a:gd name="connsiteY48" fmla="*/ 2411015 h 6886575"/>
              <a:gd name="connsiteX49" fmla="*/ 1353481 w 7472381"/>
              <a:gd name="connsiteY49" fmla="*/ 2411015 h 6886575"/>
              <a:gd name="connsiteX50" fmla="*/ 1211346 w 7472381"/>
              <a:gd name="connsiteY50" fmla="*/ 2336007 h 6886575"/>
              <a:gd name="connsiteX51" fmla="*/ 1076318 w 7472381"/>
              <a:gd name="connsiteY51" fmla="*/ 2200275 h 6886575"/>
              <a:gd name="connsiteX52" fmla="*/ 600167 w 7472381"/>
              <a:gd name="connsiteY52" fmla="*/ 1982390 h 6886575"/>
              <a:gd name="connsiteX53" fmla="*/ 514886 w 7472381"/>
              <a:gd name="connsiteY53" fmla="*/ 1900238 h 6886575"/>
              <a:gd name="connsiteX54" fmla="*/ 1872273 w 7472381"/>
              <a:gd name="connsiteY54" fmla="*/ 2218135 h 6886575"/>
              <a:gd name="connsiteX55" fmla="*/ 1452975 w 7472381"/>
              <a:gd name="connsiteY55" fmla="*/ 2085975 h 6886575"/>
              <a:gd name="connsiteX56" fmla="*/ 1737245 w 7472381"/>
              <a:gd name="connsiteY56" fmla="*/ 2110978 h 6886575"/>
              <a:gd name="connsiteX57" fmla="*/ 1893593 w 7472381"/>
              <a:gd name="connsiteY57" fmla="*/ 2021681 h 6886575"/>
              <a:gd name="connsiteX58" fmla="*/ 1893593 w 7472381"/>
              <a:gd name="connsiteY58" fmla="*/ 1993106 h 6886575"/>
              <a:gd name="connsiteX59" fmla="*/ 1776332 w 7472381"/>
              <a:gd name="connsiteY59" fmla="*/ 1910953 h 6886575"/>
              <a:gd name="connsiteX60" fmla="*/ 1708818 w 7472381"/>
              <a:gd name="connsiteY60" fmla="*/ 1857375 h 6886575"/>
              <a:gd name="connsiteX61" fmla="*/ 1524043 w 7472381"/>
              <a:gd name="connsiteY61" fmla="*/ 1664493 h 6886575"/>
              <a:gd name="connsiteX62" fmla="*/ 1655517 w 7472381"/>
              <a:gd name="connsiteY62" fmla="*/ 1643062 h 6886575"/>
              <a:gd name="connsiteX63" fmla="*/ 1705264 w 7472381"/>
              <a:gd name="connsiteY63" fmla="*/ 1603772 h 6886575"/>
              <a:gd name="connsiteX64" fmla="*/ 1669731 w 7472381"/>
              <a:gd name="connsiteY64" fmla="*/ 1546622 h 6886575"/>
              <a:gd name="connsiteX65" fmla="*/ 1261093 w 7472381"/>
              <a:gd name="connsiteY65" fmla="*/ 1371600 h 6886575"/>
              <a:gd name="connsiteX66" fmla="*/ 1229113 w 7472381"/>
              <a:gd name="connsiteY66" fmla="*/ 1235869 h 6886575"/>
              <a:gd name="connsiteX67" fmla="*/ 1307287 w 7472381"/>
              <a:gd name="connsiteY67" fmla="*/ 1214437 h 6886575"/>
              <a:gd name="connsiteX68" fmla="*/ 1396121 w 7472381"/>
              <a:gd name="connsiteY68" fmla="*/ 1225153 h 6886575"/>
              <a:gd name="connsiteX69" fmla="*/ 1325054 w 7472381"/>
              <a:gd name="connsiteY69" fmla="*/ 1117997 h 6886575"/>
              <a:gd name="connsiteX70" fmla="*/ 1037231 w 7472381"/>
              <a:gd name="connsiteY70" fmla="*/ 1010841 h 6886575"/>
              <a:gd name="connsiteX71" fmla="*/ 983931 w 7472381"/>
              <a:gd name="connsiteY71" fmla="*/ 953690 h 6886575"/>
              <a:gd name="connsiteX72" fmla="*/ 1054998 w 7472381"/>
              <a:gd name="connsiteY72" fmla="*/ 925115 h 6886575"/>
              <a:gd name="connsiteX73" fmla="*/ 1108299 w 7472381"/>
              <a:gd name="connsiteY73" fmla="*/ 914400 h 6886575"/>
              <a:gd name="connsiteX74" fmla="*/ 6755 w 7472381"/>
              <a:gd name="connsiteY74" fmla="*/ 467915 h 6886575"/>
              <a:gd name="connsiteX75" fmla="*/ 255490 w 7472381"/>
              <a:gd name="connsiteY75" fmla="*/ 464344 h 6886575"/>
              <a:gd name="connsiteX76" fmla="*/ 500673 w 7472381"/>
              <a:gd name="connsiteY76" fmla="*/ 535781 h 6886575"/>
              <a:gd name="connsiteX77" fmla="*/ 760069 w 7472381"/>
              <a:gd name="connsiteY77" fmla="*/ 525066 h 6886575"/>
              <a:gd name="connsiteX78" fmla="*/ 1005251 w 7472381"/>
              <a:gd name="connsiteY78" fmla="*/ 560785 h 6886575"/>
              <a:gd name="connsiteX79" fmla="*/ 1218453 w 7472381"/>
              <a:gd name="connsiteY79" fmla="*/ 560785 h 6886575"/>
              <a:gd name="connsiteX80" fmla="*/ 1019464 w 7472381"/>
              <a:gd name="connsiteY80" fmla="*/ 507206 h 6886575"/>
              <a:gd name="connsiteX81" fmla="*/ 944844 w 7472381"/>
              <a:gd name="connsiteY81" fmla="*/ 417909 h 6886575"/>
              <a:gd name="connsiteX82" fmla="*/ 969717 w 7472381"/>
              <a:gd name="connsiteY82" fmla="*/ 335757 h 6886575"/>
              <a:gd name="connsiteX83" fmla="*/ 1051445 w 7472381"/>
              <a:gd name="connsiteY83" fmla="*/ 360759 h 6886575"/>
              <a:gd name="connsiteX84" fmla="*/ 1147386 w 7472381"/>
              <a:gd name="connsiteY84" fmla="*/ 453629 h 6886575"/>
              <a:gd name="connsiteX85" fmla="*/ 1168706 w 7472381"/>
              <a:gd name="connsiteY85" fmla="*/ 396478 h 6886575"/>
              <a:gd name="connsiteX86" fmla="*/ 1225560 w 7472381"/>
              <a:gd name="connsiteY86" fmla="*/ 353615 h 6886575"/>
              <a:gd name="connsiteX87" fmla="*/ 1552469 w 7472381"/>
              <a:gd name="connsiteY87" fmla="*/ 375047 h 6886575"/>
              <a:gd name="connsiteX88" fmla="*/ 1335714 w 7472381"/>
              <a:gd name="connsiteY88" fmla="*/ 192881 h 6886575"/>
              <a:gd name="connsiteX89" fmla="*/ 1197133 w 7472381"/>
              <a:gd name="connsiteY89" fmla="*/ 164306 h 6886575"/>
              <a:gd name="connsiteX90" fmla="*/ 1165153 w 7472381"/>
              <a:gd name="connsiteY90" fmla="*/ 89297 h 6886575"/>
              <a:gd name="connsiteX91" fmla="*/ 1229113 w 7472381"/>
              <a:gd name="connsiteY91" fmla="*/ 71437 h 6886575"/>
              <a:gd name="connsiteX92" fmla="*/ 1548916 w 7472381"/>
              <a:gd name="connsiteY92" fmla="*/ 135731 h 6886575"/>
              <a:gd name="connsiteX93" fmla="*/ 1602217 w 7472381"/>
              <a:gd name="connsiteY93" fmla="*/ 110728 h 6886575"/>
              <a:gd name="connsiteX94" fmla="*/ 1232666 w 7472381"/>
              <a:gd name="connsiteY94" fmla="*/ 0 h 6886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7472381" h="6886575">
                <a:moveTo>
                  <a:pt x="1232666" y="0"/>
                </a:moveTo>
                <a:lnTo>
                  <a:pt x="7472381" y="0"/>
                </a:lnTo>
                <a:lnTo>
                  <a:pt x="7472381" y="814388"/>
                </a:lnTo>
                <a:lnTo>
                  <a:pt x="7472381" y="6411516"/>
                </a:lnTo>
                <a:lnTo>
                  <a:pt x="7472381" y="6886575"/>
                </a:lnTo>
                <a:lnTo>
                  <a:pt x="6992676" y="6886575"/>
                </a:lnTo>
                <a:lnTo>
                  <a:pt x="1946893" y="6886575"/>
                </a:lnTo>
                <a:cubicBezTo>
                  <a:pt x="1801205" y="6815137"/>
                  <a:pt x="1662624" y="6729412"/>
                  <a:pt x="1506276" y="6686550"/>
                </a:cubicBezTo>
                <a:cubicBezTo>
                  <a:pt x="1399675" y="6657975"/>
                  <a:pt x="1296627" y="6607969"/>
                  <a:pt x="1314394" y="6457949"/>
                </a:cubicBezTo>
                <a:cubicBezTo>
                  <a:pt x="1317947" y="6415087"/>
                  <a:pt x="1289520" y="6382941"/>
                  <a:pt x="1246880" y="6393656"/>
                </a:cubicBezTo>
                <a:cubicBezTo>
                  <a:pt x="1165153" y="6415087"/>
                  <a:pt x="1126065" y="6354365"/>
                  <a:pt x="1079872" y="6307931"/>
                </a:cubicBezTo>
                <a:cubicBezTo>
                  <a:pt x="998144" y="6225779"/>
                  <a:pt x="919970" y="6140052"/>
                  <a:pt x="788495" y="6125765"/>
                </a:cubicBezTo>
                <a:cubicBezTo>
                  <a:pt x="813369" y="6061471"/>
                  <a:pt x="856009" y="6068615"/>
                  <a:pt x="895097" y="6082903"/>
                </a:cubicBezTo>
                <a:cubicBezTo>
                  <a:pt x="998144" y="6118622"/>
                  <a:pt x="1101192" y="6157912"/>
                  <a:pt x="1204239" y="6193631"/>
                </a:cubicBezTo>
                <a:cubicBezTo>
                  <a:pt x="1271754" y="6215062"/>
                  <a:pt x="1339267" y="6247209"/>
                  <a:pt x="1428102" y="6222206"/>
                </a:cubicBezTo>
                <a:cubicBezTo>
                  <a:pt x="1349928" y="6093619"/>
                  <a:pt x="1218453" y="6068615"/>
                  <a:pt x="1111852" y="6029325"/>
                </a:cubicBezTo>
                <a:cubicBezTo>
                  <a:pt x="980377" y="5979319"/>
                  <a:pt x="902203" y="5886450"/>
                  <a:pt x="806262" y="5779294"/>
                </a:cubicBezTo>
                <a:cubicBezTo>
                  <a:pt x="902203" y="5750719"/>
                  <a:pt x="962610" y="5829300"/>
                  <a:pt x="1040785" y="5825728"/>
                </a:cubicBezTo>
                <a:cubicBezTo>
                  <a:pt x="1044338" y="5815012"/>
                  <a:pt x="1051445" y="5793581"/>
                  <a:pt x="1051445" y="5793581"/>
                </a:cubicBezTo>
                <a:cubicBezTo>
                  <a:pt x="923523" y="5736431"/>
                  <a:pt x="866670" y="5629275"/>
                  <a:pt x="845349" y="5497115"/>
                </a:cubicBezTo>
                <a:cubicBezTo>
                  <a:pt x="838243" y="5429250"/>
                  <a:pt x="792049" y="5407819"/>
                  <a:pt x="745855" y="5375672"/>
                </a:cubicBezTo>
                <a:cubicBezTo>
                  <a:pt x="589507" y="5264943"/>
                  <a:pt x="422499" y="5164931"/>
                  <a:pt x="291024" y="5014913"/>
                </a:cubicBezTo>
                <a:cubicBezTo>
                  <a:pt x="443819" y="5032771"/>
                  <a:pt x="564633" y="5132784"/>
                  <a:pt x="724535" y="5175647"/>
                </a:cubicBezTo>
                <a:cubicBezTo>
                  <a:pt x="596614" y="5011340"/>
                  <a:pt x="429605" y="4925615"/>
                  <a:pt x="276811" y="4825603"/>
                </a:cubicBezTo>
                <a:cubicBezTo>
                  <a:pt x="205743" y="4779169"/>
                  <a:pt x="141783" y="4722018"/>
                  <a:pt x="60055" y="4697016"/>
                </a:cubicBezTo>
                <a:cubicBezTo>
                  <a:pt x="31628" y="4689872"/>
                  <a:pt x="-18119" y="4672013"/>
                  <a:pt x="6755" y="4622006"/>
                </a:cubicBezTo>
                <a:cubicBezTo>
                  <a:pt x="28075" y="4579144"/>
                  <a:pt x="67162" y="4593432"/>
                  <a:pt x="102696" y="4604146"/>
                </a:cubicBezTo>
                <a:cubicBezTo>
                  <a:pt x="187976" y="4632722"/>
                  <a:pt x="280364" y="4632722"/>
                  <a:pt x="397625" y="4632722"/>
                </a:cubicBezTo>
                <a:cubicBezTo>
                  <a:pt x="298131" y="4496990"/>
                  <a:pt x="116909" y="4539853"/>
                  <a:pt x="31628" y="4396978"/>
                </a:cubicBezTo>
                <a:cubicBezTo>
                  <a:pt x="138229" y="4371976"/>
                  <a:pt x="219957" y="4421982"/>
                  <a:pt x="305237" y="4432697"/>
                </a:cubicBezTo>
                <a:cubicBezTo>
                  <a:pt x="383412" y="4443413"/>
                  <a:pt x="401178" y="4418409"/>
                  <a:pt x="383412" y="4339828"/>
                </a:cubicBezTo>
                <a:cubicBezTo>
                  <a:pt x="354985" y="4218385"/>
                  <a:pt x="397625" y="4157662"/>
                  <a:pt x="511333" y="4189810"/>
                </a:cubicBezTo>
                <a:cubicBezTo>
                  <a:pt x="617934" y="4221956"/>
                  <a:pt x="628594" y="4175522"/>
                  <a:pt x="600167" y="4107656"/>
                </a:cubicBezTo>
                <a:cubicBezTo>
                  <a:pt x="557527" y="4007644"/>
                  <a:pt x="603720" y="3929063"/>
                  <a:pt x="635701" y="3843337"/>
                </a:cubicBezTo>
                <a:cubicBezTo>
                  <a:pt x="685448" y="3714750"/>
                  <a:pt x="664128" y="3650456"/>
                  <a:pt x="561080" y="3554015"/>
                </a:cubicBezTo>
                <a:cubicBezTo>
                  <a:pt x="500673" y="3500438"/>
                  <a:pt x="440265" y="3454003"/>
                  <a:pt x="354985" y="3407569"/>
                </a:cubicBezTo>
                <a:cubicBezTo>
                  <a:pt x="550420" y="3382565"/>
                  <a:pt x="347878" y="3296841"/>
                  <a:pt x="415392" y="3243263"/>
                </a:cubicBezTo>
                <a:cubicBezTo>
                  <a:pt x="553973" y="3221831"/>
                  <a:pt x="664128" y="3393282"/>
                  <a:pt x="852456" y="3343275"/>
                </a:cubicBezTo>
                <a:cubicBezTo>
                  <a:pt x="625041" y="3196828"/>
                  <a:pt x="369198" y="3150393"/>
                  <a:pt x="202190" y="2953940"/>
                </a:cubicBezTo>
                <a:cubicBezTo>
                  <a:pt x="241277" y="2911078"/>
                  <a:pt x="280364" y="2953940"/>
                  <a:pt x="312344" y="2936081"/>
                </a:cubicBezTo>
                <a:cubicBezTo>
                  <a:pt x="312344" y="2925365"/>
                  <a:pt x="685448" y="2993232"/>
                  <a:pt x="706768" y="2714625"/>
                </a:cubicBezTo>
                <a:cubicBezTo>
                  <a:pt x="713875" y="2714625"/>
                  <a:pt x="720982" y="2714625"/>
                  <a:pt x="728088" y="2703909"/>
                </a:cubicBezTo>
                <a:cubicBezTo>
                  <a:pt x="767175" y="2664619"/>
                  <a:pt x="731642" y="2571750"/>
                  <a:pt x="795602" y="2564606"/>
                </a:cubicBezTo>
                <a:cubicBezTo>
                  <a:pt x="866670" y="2557462"/>
                  <a:pt x="934184" y="2525315"/>
                  <a:pt x="1008804" y="2543175"/>
                </a:cubicBezTo>
                <a:cubicBezTo>
                  <a:pt x="1065658" y="2557462"/>
                  <a:pt x="1126065" y="2575322"/>
                  <a:pt x="1186473" y="2575322"/>
                </a:cubicBezTo>
                <a:cubicBezTo>
                  <a:pt x="1250433" y="2575322"/>
                  <a:pt x="1339267" y="2696766"/>
                  <a:pt x="1378355" y="2536031"/>
                </a:cubicBezTo>
                <a:cubicBezTo>
                  <a:pt x="1378355" y="2528888"/>
                  <a:pt x="1488509" y="2546747"/>
                  <a:pt x="1548916" y="2553891"/>
                </a:cubicBezTo>
                <a:cubicBezTo>
                  <a:pt x="1598663" y="2561035"/>
                  <a:pt x="1659071" y="2593181"/>
                  <a:pt x="1694604" y="2528888"/>
                </a:cubicBezTo>
                <a:cubicBezTo>
                  <a:pt x="1712371" y="2489596"/>
                  <a:pt x="1627090" y="2418159"/>
                  <a:pt x="1552469" y="2411015"/>
                </a:cubicBezTo>
                <a:cubicBezTo>
                  <a:pt x="1484956" y="2403872"/>
                  <a:pt x="1417442" y="2396728"/>
                  <a:pt x="1353481" y="2411015"/>
                </a:cubicBezTo>
                <a:cubicBezTo>
                  <a:pt x="1275307" y="2428875"/>
                  <a:pt x="1232666" y="2400300"/>
                  <a:pt x="1211346" y="2336007"/>
                </a:cubicBezTo>
                <a:cubicBezTo>
                  <a:pt x="1186473" y="2268141"/>
                  <a:pt x="1140279" y="2232422"/>
                  <a:pt x="1076318" y="2200275"/>
                </a:cubicBezTo>
                <a:cubicBezTo>
                  <a:pt x="919970" y="2121694"/>
                  <a:pt x="770729" y="2028825"/>
                  <a:pt x="600167" y="1982390"/>
                </a:cubicBezTo>
                <a:cubicBezTo>
                  <a:pt x="568187" y="1975246"/>
                  <a:pt x="529100" y="1960959"/>
                  <a:pt x="514886" y="1900238"/>
                </a:cubicBezTo>
                <a:cubicBezTo>
                  <a:pt x="976824" y="1993106"/>
                  <a:pt x="1396121" y="2232422"/>
                  <a:pt x="1872273" y="2218135"/>
                </a:cubicBezTo>
                <a:cubicBezTo>
                  <a:pt x="1744351" y="2143125"/>
                  <a:pt x="1591557" y="2139554"/>
                  <a:pt x="1452975" y="2085975"/>
                </a:cubicBezTo>
                <a:cubicBezTo>
                  <a:pt x="1552469" y="2046685"/>
                  <a:pt x="1644857" y="2089547"/>
                  <a:pt x="1737245" y="2110978"/>
                </a:cubicBezTo>
                <a:cubicBezTo>
                  <a:pt x="1815419" y="2128837"/>
                  <a:pt x="1886486" y="2132410"/>
                  <a:pt x="1893593" y="2021681"/>
                </a:cubicBezTo>
                <a:cubicBezTo>
                  <a:pt x="1893593" y="2010965"/>
                  <a:pt x="1893593" y="2003821"/>
                  <a:pt x="1893593" y="1993106"/>
                </a:cubicBezTo>
                <a:cubicBezTo>
                  <a:pt x="1865166" y="1946672"/>
                  <a:pt x="1826079" y="1925240"/>
                  <a:pt x="1776332" y="1910953"/>
                </a:cubicBezTo>
                <a:cubicBezTo>
                  <a:pt x="1747905" y="1903809"/>
                  <a:pt x="1708818" y="1889522"/>
                  <a:pt x="1708818" y="1857375"/>
                </a:cubicBezTo>
                <a:cubicBezTo>
                  <a:pt x="1712371" y="1735931"/>
                  <a:pt x="1616430" y="1700212"/>
                  <a:pt x="1524043" y="1664493"/>
                </a:cubicBezTo>
                <a:cubicBezTo>
                  <a:pt x="1573790" y="1603772"/>
                  <a:pt x="1616430" y="1646635"/>
                  <a:pt x="1655517" y="1643062"/>
                </a:cubicBezTo>
                <a:cubicBezTo>
                  <a:pt x="1680391" y="1639491"/>
                  <a:pt x="1705264" y="1635919"/>
                  <a:pt x="1705264" y="1603772"/>
                </a:cubicBezTo>
                <a:cubicBezTo>
                  <a:pt x="1705264" y="1578769"/>
                  <a:pt x="1694604" y="1546622"/>
                  <a:pt x="1669731" y="1546622"/>
                </a:cubicBezTo>
                <a:cubicBezTo>
                  <a:pt x="1513383" y="1543050"/>
                  <a:pt x="1424548" y="1371600"/>
                  <a:pt x="1261093" y="1371600"/>
                </a:cubicBezTo>
                <a:cubicBezTo>
                  <a:pt x="1161599" y="1371600"/>
                  <a:pt x="1310841" y="1275159"/>
                  <a:pt x="1229113" y="1235869"/>
                </a:cubicBezTo>
                <a:cubicBezTo>
                  <a:pt x="1211346" y="1225153"/>
                  <a:pt x="1278860" y="1210866"/>
                  <a:pt x="1307287" y="1214437"/>
                </a:cubicBezTo>
                <a:cubicBezTo>
                  <a:pt x="1335714" y="1218009"/>
                  <a:pt x="1360588" y="1243013"/>
                  <a:pt x="1396121" y="1225153"/>
                </a:cubicBezTo>
                <a:cubicBezTo>
                  <a:pt x="1413888" y="1160860"/>
                  <a:pt x="1367694" y="1135856"/>
                  <a:pt x="1325054" y="1117997"/>
                </a:cubicBezTo>
                <a:cubicBezTo>
                  <a:pt x="1232666" y="1075135"/>
                  <a:pt x="1140279" y="1025129"/>
                  <a:pt x="1037231" y="1010841"/>
                </a:cubicBezTo>
                <a:cubicBezTo>
                  <a:pt x="1001698" y="1007269"/>
                  <a:pt x="980377" y="989409"/>
                  <a:pt x="983931" y="953690"/>
                </a:cubicBezTo>
                <a:cubicBezTo>
                  <a:pt x="991037" y="907256"/>
                  <a:pt x="1026571" y="921544"/>
                  <a:pt x="1054998" y="925115"/>
                </a:cubicBezTo>
                <a:cubicBezTo>
                  <a:pt x="1072765" y="928688"/>
                  <a:pt x="1090532" y="939403"/>
                  <a:pt x="1108299" y="914400"/>
                </a:cubicBezTo>
                <a:cubicBezTo>
                  <a:pt x="692555" y="660797"/>
                  <a:pt x="472246" y="675085"/>
                  <a:pt x="6755" y="467915"/>
                </a:cubicBezTo>
                <a:cubicBezTo>
                  <a:pt x="109802" y="428625"/>
                  <a:pt x="184423" y="457200"/>
                  <a:pt x="255490" y="464344"/>
                </a:cubicBezTo>
                <a:cubicBezTo>
                  <a:pt x="433159" y="482203"/>
                  <a:pt x="323004" y="514350"/>
                  <a:pt x="500673" y="535781"/>
                </a:cubicBezTo>
                <a:cubicBezTo>
                  <a:pt x="585954" y="546497"/>
                  <a:pt x="664128" y="582216"/>
                  <a:pt x="760069" y="525066"/>
                </a:cubicBezTo>
                <a:cubicBezTo>
                  <a:pt x="824029" y="485775"/>
                  <a:pt x="927077" y="528637"/>
                  <a:pt x="1005251" y="560785"/>
                </a:cubicBezTo>
                <a:cubicBezTo>
                  <a:pt x="1069212" y="589360"/>
                  <a:pt x="1133172" y="596503"/>
                  <a:pt x="1218453" y="560785"/>
                </a:cubicBezTo>
                <a:cubicBezTo>
                  <a:pt x="1140279" y="539354"/>
                  <a:pt x="1079872" y="521494"/>
                  <a:pt x="1019464" y="507206"/>
                </a:cubicBezTo>
                <a:cubicBezTo>
                  <a:pt x="969717" y="496491"/>
                  <a:pt x="941290" y="471488"/>
                  <a:pt x="944844" y="417909"/>
                </a:cubicBezTo>
                <a:cubicBezTo>
                  <a:pt x="944844" y="389334"/>
                  <a:pt x="934184" y="350044"/>
                  <a:pt x="969717" y="335757"/>
                </a:cubicBezTo>
                <a:cubicBezTo>
                  <a:pt x="998144" y="321469"/>
                  <a:pt x="1037231" y="335757"/>
                  <a:pt x="1051445" y="360759"/>
                </a:cubicBezTo>
                <a:cubicBezTo>
                  <a:pt x="1069212" y="407194"/>
                  <a:pt x="1086978" y="450056"/>
                  <a:pt x="1147386" y="453629"/>
                </a:cubicBezTo>
                <a:cubicBezTo>
                  <a:pt x="1229113" y="460771"/>
                  <a:pt x="1182919" y="432197"/>
                  <a:pt x="1168706" y="396478"/>
                </a:cubicBezTo>
                <a:cubicBezTo>
                  <a:pt x="1154492" y="357188"/>
                  <a:pt x="1197133" y="346472"/>
                  <a:pt x="1225560" y="353615"/>
                </a:cubicBezTo>
                <a:cubicBezTo>
                  <a:pt x="1332161" y="385763"/>
                  <a:pt x="1442315" y="328613"/>
                  <a:pt x="1552469" y="375047"/>
                </a:cubicBezTo>
                <a:cubicBezTo>
                  <a:pt x="1524043" y="260747"/>
                  <a:pt x="1463635" y="210741"/>
                  <a:pt x="1335714" y="192881"/>
                </a:cubicBezTo>
                <a:cubicBezTo>
                  <a:pt x="1289520" y="189310"/>
                  <a:pt x="1239773" y="196453"/>
                  <a:pt x="1197133" y="164306"/>
                </a:cubicBezTo>
                <a:cubicBezTo>
                  <a:pt x="1172259" y="146447"/>
                  <a:pt x="1147386" y="125016"/>
                  <a:pt x="1165153" y="89297"/>
                </a:cubicBezTo>
                <a:cubicBezTo>
                  <a:pt x="1175813" y="64294"/>
                  <a:pt x="1204239" y="64294"/>
                  <a:pt x="1229113" y="71437"/>
                </a:cubicBezTo>
                <a:cubicBezTo>
                  <a:pt x="1332161" y="110728"/>
                  <a:pt x="1442315" y="121444"/>
                  <a:pt x="1548916" y="135731"/>
                </a:cubicBezTo>
                <a:cubicBezTo>
                  <a:pt x="1566683" y="139303"/>
                  <a:pt x="1584450" y="146447"/>
                  <a:pt x="1602217" y="110728"/>
                </a:cubicBezTo>
                <a:cubicBezTo>
                  <a:pt x="1477849" y="78581"/>
                  <a:pt x="1357034" y="35719"/>
                  <a:pt x="1232666" y="0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6AD042-DE90-4088-8A07-B9A64C2CE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640080"/>
            <a:ext cx="3886200" cy="2953512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FC98-62A0-445A-BEDA-785BE925A1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59168" y="640080"/>
            <a:ext cx="4489704" cy="5596128"/>
          </a:xfrm>
        </p:spPr>
        <p:txBody>
          <a:bodyPr anchor="ctr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D7827-8489-4EE4-88EE-16685FE6DE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3776472"/>
            <a:ext cx="3886200" cy="246888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33534F-EA91-4A50-B0F6-10D689E458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C20F3F7-8B4B-4015-AA9C-109D05B2F1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0B6EE2-78A1-4D01-87BE-A1487FBD2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42220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raphic 1" descr="Tag=AccentColor&#10;Flavor=Light&#10;Target=Fill">
            <a:extLst>
              <a:ext uri="{FF2B5EF4-FFF2-40B4-BE49-F238E27FC236}">
                <a16:creationId xmlns:a16="http://schemas.microsoft.com/office/drawing/2014/main" id="{0EE21C0F-70D8-4F3C-9392-07559C90EE6E}"/>
              </a:ext>
            </a:extLst>
          </p:cNvPr>
          <p:cNvSpPr/>
          <p:nvPr/>
        </p:nvSpPr>
        <p:spPr>
          <a:xfrm rot="10800000" flipH="1" flipV="1">
            <a:off x="684965" y="1332237"/>
            <a:ext cx="5263732" cy="3841102"/>
          </a:xfrm>
          <a:custGeom>
            <a:avLst/>
            <a:gdLst>
              <a:gd name="connsiteX0" fmla="*/ 5458905 w 6886274"/>
              <a:gd name="connsiteY0" fmla="*/ 754119 h 5025119"/>
              <a:gd name="connsiteX1" fmla="*/ 3455557 w 6886274"/>
              <a:gd name="connsiteY1" fmla="*/ 1027709 h 5025119"/>
              <a:gd name="connsiteX2" fmla="*/ 3338677 w 6886274"/>
              <a:gd name="connsiteY2" fmla="*/ 1021381 h 5025119"/>
              <a:gd name="connsiteX3" fmla="*/ 2518280 w 6886274"/>
              <a:gd name="connsiteY3" fmla="*/ 980435 h 5025119"/>
              <a:gd name="connsiteX4" fmla="*/ 1673687 w 6886274"/>
              <a:gd name="connsiteY4" fmla="*/ 739229 h 5025119"/>
              <a:gd name="connsiteX5" fmla="*/ 1183459 w 6886274"/>
              <a:gd name="connsiteY5" fmla="*/ 397149 h 5025119"/>
              <a:gd name="connsiteX6" fmla="*/ 977987 w 6886274"/>
              <a:gd name="connsiteY6" fmla="*/ 241184 h 5025119"/>
              <a:gd name="connsiteX7" fmla="*/ 788150 w 6886274"/>
              <a:gd name="connsiteY7" fmla="*/ 66980 h 5025119"/>
              <a:gd name="connsiteX8" fmla="*/ 721148 w 6886274"/>
              <a:gd name="connsiteY8" fmla="*/ 31990 h 5025119"/>
              <a:gd name="connsiteX9" fmla="*/ 701792 w 6886274"/>
              <a:gd name="connsiteY9" fmla="*/ 32362 h 5025119"/>
              <a:gd name="connsiteX10" fmla="*/ 686530 w 6886274"/>
              <a:gd name="connsiteY10" fmla="*/ 43157 h 5025119"/>
              <a:gd name="connsiteX11" fmla="*/ 693603 w 6886274"/>
              <a:gd name="connsiteY11" fmla="*/ 58046 h 5025119"/>
              <a:gd name="connsiteX12" fmla="*/ 705886 w 6886274"/>
              <a:gd name="connsiteY12" fmla="*/ 65491 h 5025119"/>
              <a:gd name="connsiteX13" fmla="*/ 762838 w 6886274"/>
              <a:gd name="connsiteY13" fmla="*/ 112764 h 5025119"/>
              <a:gd name="connsiteX14" fmla="*/ 764327 w 6886274"/>
              <a:gd name="connsiteY14" fmla="*/ 140309 h 5025119"/>
              <a:gd name="connsiteX15" fmla="*/ 775121 w 6886274"/>
              <a:gd name="connsiteY15" fmla="*/ 159666 h 5025119"/>
              <a:gd name="connsiteX16" fmla="*/ 823139 w 6886274"/>
              <a:gd name="connsiteY16" fmla="*/ 176416 h 5025119"/>
              <a:gd name="connsiteX17" fmla="*/ 707748 w 6886274"/>
              <a:gd name="connsiteY17" fmla="*/ 109414 h 5025119"/>
              <a:gd name="connsiteX18" fmla="*/ 681319 w 6886274"/>
              <a:gd name="connsiteY18" fmla="*/ 69958 h 5025119"/>
              <a:gd name="connsiteX19" fmla="*/ 640746 w 6886274"/>
              <a:gd name="connsiteY19" fmla="*/ 67352 h 5025119"/>
              <a:gd name="connsiteX20" fmla="*/ 614318 w 6886274"/>
              <a:gd name="connsiteY20" fmla="*/ 61396 h 5025119"/>
              <a:gd name="connsiteX21" fmla="*/ 560716 w 6886274"/>
              <a:gd name="connsiteY21" fmla="*/ 3701 h 5025119"/>
              <a:gd name="connsiteX22" fmla="*/ 540616 w 6886274"/>
              <a:gd name="connsiteY22" fmla="*/ 3701 h 5025119"/>
              <a:gd name="connsiteX23" fmla="*/ 543594 w 6886274"/>
              <a:gd name="connsiteY23" fmla="*/ 21940 h 5025119"/>
              <a:gd name="connsiteX24" fmla="*/ 558855 w 6886274"/>
              <a:gd name="connsiteY24" fmla="*/ 51346 h 5025119"/>
              <a:gd name="connsiteX25" fmla="*/ 557366 w 6886274"/>
              <a:gd name="connsiteY25" fmla="*/ 72563 h 5025119"/>
              <a:gd name="connsiteX26" fmla="*/ 570022 w 6886274"/>
              <a:gd name="connsiteY26" fmla="*/ 120209 h 5025119"/>
              <a:gd name="connsiteX27" fmla="*/ 599801 w 6886274"/>
              <a:gd name="connsiteY27" fmla="*/ 192794 h 5025119"/>
              <a:gd name="connsiteX28" fmla="*/ 614318 w 6886274"/>
              <a:gd name="connsiteY28" fmla="*/ 212150 h 5025119"/>
              <a:gd name="connsiteX29" fmla="*/ 623996 w 6886274"/>
              <a:gd name="connsiteY29" fmla="*/ 220711 h 5025119"/>
              <a:gd name="connsiteX30" fmla="*/ 821278 w 6886274"/>
              <a:gd name="connsiteY30" fmla="*/ 503235 h 5025119"/>
              <a:gd name="connsiteX31" fmla="*/ 1033822 w 6886274"/>
              <a:gd name="connsiteY31" fmla="*/ 694562 h 5025119"/>
              <a:gd name="connsiteX32" fmla="*/ 1039406 w 6886274"/>
              <a:gd name="connsiteY32" fmla="*/ 702378 h 5025119"/>
              <a:gd name="connsiteX33" fmla="*/ 944114 w 6886274"/>
              <a:gd name="connsiteY33" fmla="*/ 662550 h 5025119"/>
              <a:gd name="connsiteX34" fmla="*/ 733432 w 6886274"/>
              <a:gd name="connsiteY34" fmla="*/ 500629 h 5025119"/>
              <a:gd name="connsiteX35" fmla="*/ 606501 w 6886274"/>
              <a:gd name="connsiteY35" fmla="*/ 399755 h 5025119"/>
              <a:gd name="connsiteX36" fmla="*/ 588634 w 6886274"/>
              <a:gd name="connsiteY36" fmla="*/ 381143 h 5025119"/>
              <a:gd name="connsiteX37" fmla="*/ 575978 w 6886274"/>
              <a:gd name="connsiteY37" fmla="*/ 375560 h 5025119"/>
              <a:gd name="connsiteX38" fmla="*/ 567044 w 6886274"/>
              <a:gd name="connsiteY38" fmla="*/ 388588 h 5025119"/>
              <a:gd name="connsiteX39" fmla="*/ 578956 w 6886274"/>
              <a:gd name="connsiteY39" fmla="*/ 437722 h 5025119"/>
              <a:gd name="connsiteX40" fmla="*/ 675736 w 6886274"/>
              <a:gd name="connsiteY40" fmla="*/ 535619 h 5025119"/>
              <a:gd name="connsiteX41" fmla="*/ 811600 w 6886274"/>
              <a:gd name="connsiteY41" fmla="*/ 652872 h 5025119"/>
              <a:gd name="connsiteX42" fmla="*/ 818300 w 6886274"/>
              <a:gd name="connsiteY42" fmla="*/ 666272 h 5025119"/>
              <a:gd name="connsiteX43" fmla="*/ 741621 w 6886274"/>
              <a:gd name="connsiteY43" fmla="*/ 608576 h 5025119"/>
              <a:gd name="connsiteX44" fmla="*/ 666430 w 6886274"/>
              <a:gd name="connsiteY44" fmla="*/ 553114 h 5025119"/>
              <a:gd name="connsiteX45" fmla="*/ 645585 w 6886274"/>
              <a:gd name="connsiteY45" fmla="*/ 547903 h 5025119"/>
              <a:gd name="connsiteX46" fmla="*/ 640002 w 6886274"/>
              <a:gd name="connsiteY46" fmla="*/ 570236 h 5025119"/>
              <a:gd name="connsiteX47" fmla="*/ 675736 w 6886274"/>
              <a:gd name="connsiteY47" fmla="*/ 628677 h 5025119"/>
              <a:gd name="connsiteX48" fmla="*/ 855896 w 6886274"/>
              <a:gd name="connsiteY48" fmla="*/ 786875 h 5025119"/>
              <a:gd name="connsiteX49" fmla="*/ 946348 w 6886274"/>
              <a:gd name="connsiteY49" fmla="*/ 877699 h 5025119"/>
              <a:gd name="connsiteX50" fmla="*/ 950442 w 6886274"/>
              <a:gd name="connsiteY50" fmla="*/ 899661 h 5025119"/>
              <a:gd name="connsiteX51" fmla="*/ 991760 w 6886274"/>
              <a:gd name="connsiteY51" fmla="*/ 937629 h 5025119"/>
              <a:gd name="connsiteX52" fmla="*/ 1018188 w 6886274"/>
              <a:gd name="connsiteY52" fmla="*/ 945445 h 5025119"/>
              <a:gd name="connsiteX53" fmla="*/ 1315601 w 6886274"/>
              <a:gd name="connsiteY53" fmla="*/ 1196329 h 5025119"/>
              <a:gd name="connsiteX54" fmla="*/ 1454443 w 6886274"/>
              <a:gd name="connsiteY54" fmla="*/ 1279709 h 5025119"/>
              <a:gd name="connsiteX55" fmla="*/ 1454443 w 6886274"/>
              <a:gd name="connsiteY55" fmla="*/ 1285665 h 5025119"/>
              <a:gd name="connsiteX56" fmla="*/ 1453327 w 6886274"/>
              <a:gd name="connsiteY56" fmla="*/ 1291993 h 5025119"/>
              <a:gd name="connsiteX57" fmla="*/ 1256416 w 6886274"/>
              <a:gd name="connsiteY57" fmla="*/ 1166923 h 5025119"/>
              <a:gd name="connsiteX58" fmla="*/ 745715 w 6886274"/>
              <a:gd name="connsiteY58" fmla="*/ 798786 h 5025119"/>
              <a:gd name="connsiteX59" fmla="*/ 592356 w 6886274"/>
              <a:gd name="connsiteY59" fmla="*/ 656966 h 5025119"/>
              <a:gd name="connsiteX60" fmla="*/ 485526 w 6886274"/>
              <a:gd name="connsiteY60" fmla="*/ 567259 h 5025119"/>
              <a:gd name="connsiteX61" fmla="*/ 430063 w 6886274"/>
              <a:gd name="connsiteY61" fmla="*/ 550136 h 5025119"/>
              <a:gd name="connsiteX62" fmla="*/ 408846 w 6886274"/>
              <a:gd name="connsiteY62" fmla="*/ 563164 h 5025119"/>
              <a:gd name="connsiteX63" fmla="*/ 421130 w 6886274"/>
              <a:gd name="connsiteY63" fmla="*/ 581403 h 5025119"/>
              <a:gd name="connsiteX64" fmla="*/ 426713 w 6886274"/>
              <a:gd name="connsiteY64" fmla="*/ 584009 h 5025119"/>
              <a:gd name="connsiteX65" fmla="*/ 487015 w 6886274"/>
              <a:gd name="connsiteY65" fmla="*/ 635005 h 5025119"/>
              <a:gd name="connsiteX66" fmla="*/ 487015 w 6886274"/>
              <a:gd name="connsiteY66" fmla="*/ 655105 h 5025119"/>
              <a:gd name="connsiteX67" fmla="*/ 497437 w 6886274"/>
              <a:gd name="connsiteY67" fmla="*/ 678183 h 5025119"/>
              <a:gd name="connsiteX68" fmla="*/ 539871 w 6886274"/>
              <a:gd name="connsiteY68" fmla="*/ 691584 h 5025119"/>
              <a:gd name="connsiteX69" fmla="*/ 485898 w 6886274"/>
              <a:gd name="connsiteY69" fmla="*/ 681906 h 5025119"/>
              <a:gd name="connsiteX70" fmla="*/ 410335 w 6886274"/>
              <a:gd name="connsiteY70" fmla="*/ 600387 h 5025119"/>
              <a:gd name="connsiteX71" fmla="*/ 397307 w 6886274"/>
              <a:gd name="connsiteY71" fmla="*/ 582892 h 5025119"/>
              <a:gd name="connsiteX72" fmla="*/ 363062 w 6886274"/>
              <a:gd name="connsiteY72" fmla="*/ 584009 h 5025119"/>
              <a:gd name="connsiteX73" fmla="*/ 334772 w 6886274"/>
              <a:gd name="connsiteY73" fmla="*/ 578426 h 5025119"/>
              <a:gd name="connsiteX74" fmla="*/ 281915 w 6886274"/>
              <a:gd name="connsiteY74" fmla="*/ 522219 h 5025119"/>
              <a:gd name="connsiteX75" fmla="*/ 263304 w 6886274"/>
              <a:gd name="connsiteY75" fmla="*/ 521846 h 5025119"/>
              <a:gd name="connsiteX76" fmla="*/ 263676 w 6886274"/>
              <a:gd name="connsiteY76" fmla="*/ 538225 h 5025119"/>
              <a:gd name="connsiteX77" fmla="*/ 275215 w 6886274"/>
              <a:gd name="connsiteY77" fmla="*/ 563164 h 5025119"/>
              <a:gd name="connsiteX78" fmla="*/ 271121 w 6886274"/>
              <a:gd name="connsiteY78" fmla="*/ 604854 h 5025119"/>
              <a:gd name="connsiteX79" fmla="*/ 274471 w 6886274"/>
              <a:gd name="connsiteY79" fmla="*/ 627560 h 5025119"/>
              <a:gd name="connsiteX80" fmla="*/ 319138 w 6886274"/>
              <a:gd name="connsiteY80" fmla="*/ 718012 h 5025119"/>
              <a:gd name="connsiteX81" fmla="*/ 326583 w 6886274"/>
              <a:gd name="connsiteY81" fmla="*/ 729551 h 5025119"/>
              <a:gd name="connsiteX82" fmla="*/ 349289 w 6886274"/>
              <a:gd name="connsiteY82" fmla="*/ 748163 h 5025119"/>
              <a:gd name="connsiteX83" fmla="*/ 528332 w 6886274"/>
              <a:gd name="connsiteY83" fmla="*/ 1007608 h 5025119"/>
              <a:gd name="connsiteX84" fmla="*/ 766932 w 6886274"/>
              <a:gd name="connsiteY84" fmla="*/ 1222758 h 5025119"/>
              <a:gd name="connsiteX85" fmla="*/ 681319 w 6886274"/>
              <a:gd name="connsiteY85" fmla="*/ 1190746 h 5025119"/>
              <a:gd name="connsiteX86" fmla="*/ 469520 w 6886274"/>
              <a:gd name="connsiteY86" fmla="*/ 1032920 h 5025119"/>
              <a:gd name="connsiteX87" fmla="*/ 325466 w 6886274"/>
              <a:gd name="connsiteY87" fmla="*/ 917900 h 5025119"/>
              <a:gd name="connsiteX88" fmla="*/ 312066 w 6886274"/>
              <a:gd name="connsiteY88" fmla="*/ 903383 h 5025119"/>
              <a:gd name="connsiteX89" fmla="*/ 296805 w 6886274"/>
              <a:gd name="connsiteY89" fmla="*/ 895566 h 5025119"/>
              <a:gd name="connsiteX90" fmla="*/ 288243 w 6886274"/>
              <a:gd name="connsiteY90" fmla="*/ 910828 h 5025119"/>
              <a:gd name="connsiteX91" fmla="*/ 309460 w 6886274"/>
              <a:gd name="connsiteY91" fmla="*/ 971129 h 5025119"/>
              <a:gd name="connsiteX92" fmla="*/ 407729 w 6886274"/>
              <a:gd name="connsiteY92" fmla="*/ 1062698 h 5025119"/>
              <a:gd name="connsiteX93" fmla="*/ 544338 w 6886274"/>
              <a:gd name="connsiteY93" fmla="*/ 1189257 h 5025119"/>
              <a:gd name="connsiteX94" fmla="*/ 454630 w 6886274"/>
              <a:gd name="connsiteY94" fmla="*/ 1120766 h 5025119"/>
              <a:gd name="connsiteX95" fmla="*/ 385396 w 6886274"/>
              <a:gd name="connsiteY95" fmla="*/ 1070515 h 5025119"/>
              <a:gd name="connsiteX96" fmla="*/ 366040 w 6886274"/>
              <a:gd name="connsiteY96" fmla="*/ 1067537 h 5025119"/>
              <a:gd name="connsiteX97" fmla="*/ 361573 w 6886274"/>
              <a:gd name="connsiteY97" fmla="*/ 1086149 h 5025119"/>
              <a:gd name="connsiteX98" fmla="*/ 402146 w 6886274"/>
              <a:gd name="connsiteY98" fmla="*/ 1152778 h 5025119"/>
              <a:gd name="connsiteX99" fmla="*/ 475475 w 6886274"/>
              <a:gd name="connsiteY99" fmla="*/ 1218663 h 5025119"/>
              <a:gd name="connsiteX100" fmla="*/ 393957 w 6886274"/>
              <a:gd name="connsiteY100" fmla="*/ 1201913 h 5025119"/>
              <a:gd name="connsiteX101" fmla="*/ 460586 w 6886274"/>
              <a:gd name="connsiteY101" fmla="*/ 1260353 h 5025119"/>
              <a:gd name="connsiteX102" fmla="*/ 561089 w 6886274"/>
              <a:gd name="connsiteY102" fmla="*/ 1291993 h 5025119"/>
              <a:gd name="connsiteX103" fmla="*/ 602034 w 6886274"/>
              <a:gd name="connsiteY103" fmla="*/ 1328843 h 5025119"/>
              <a:gd name="connsiteX104" fmla="*/ 641863 w 6886274"/>
              <a:gd name="connsiteY104" fmla="*/ 1368672 h 5025119"/>
              <a:gd name="connsiteX105" fmla="*/ 651541 w 6886274"/>
              <a:gd name="connsiteY105" fmla="*/ 1404406 h 5025119"/>
              <a:gd name="connsiteX106" fmla="*/ 688392 w 6886274"/>
              <a:gd name="connsiteY106" fmla="*/ 1457263 h 5025119"/>
              <a:gd name="connsiteX107" fmla="*/ 692486 w 6886274"/>
              <a:gd name="connsiteY107" fmla="*/ 1458008 h 5025119"/>
              <a:gd name="connsiteX108" fmla="*/ 719287 w 6886274"/>
              <a:gd name="connsiteY108" fmla="*/ 1485181 h 5025119"/>
              <a:gd name="connsiteX109" fmla="*/ 745343 w 6886274"/>
              <a:gd name="connsiteY109" fmla="*/ 1512353 h 5025119"/>
              <a:gd name="connsiteX110" fmla="*/ 750926 w 6886274"/>
              <a:gd name="connsiteY110" fmla="*/ 1516448 h 5025119"/>
              <a:gd name="connsiteX111" fmla="*/ 890141 w 6886274"/>
              <a:gd name="connsiteY111" fmla="*/ 1685813 h 5025119"/>
              <a:gd name="connsiteX112" fmla="*/ 899074 w 6886274"/>
              <a:gd name="connsiteY112" fmla="*/ 1693630 h 5025119"/>
              <a:gd name="connsiteX113" fmla="*/ 605012 w 6886274"/>
              <a:gd name="connsiteY113" fmla="*/ 1669435 h 5025119"/>
              <a:gd name="connsiteX114" fmla="*/ 229431 w 6886274"/>
              <a:gd name="connsiteY114" fmla="*/ 1545110 h 5025119"/>
              <a:gd name="connsiteX115" fmla="*/ 251765 w 6886274"/>
              <a:gd name="connsiteY115" fmla="*/ 1614717 h 5025119"/>
              <a:gd name="connsiteX116" fmla="*/ 237992 w 6886274"/>
              <a:gd name="connsiteY116" fmla="*/ 1675391 h 5025119"/>
              <a:gd name="connsiteX117" fmla="*/ 232781 w 6886274"/>
              <a:gd name="connsiteY117" fmla="*/ 1807160 h 5025119"/>
              <a:gd name="connsiteX118" fmla="*/ 236131 w 6886274"/>
              <a:gd name="connsiteY118" fmla="*/ 1828750 h 5025119"/>
              <a:gd name="connsiteX119" fmla="*/ 152007 w 6886274"/>
              <a:gd name="connsiteY119" fmla="*/ 1842150 h 5025119"/>
              <a:gd name="connsiteX120" fmla="*/ 653030 w 6886274"/>
              <a:gd name="connsiteY120" fmla="*/ 2213265 h 5025119"/>
              <a:gd name="connsiteX121" fmla="*/ 318394 w 6886274"/>
              <a:gd name="connsiteY121" fmla="*/ 2143285 h 5025119"/>
              <a:gd name="connsiteX122" fmla="*/ 272982 w 6886274"/>
              <a:gd name="connsiteY122" fmla="*/ 2258305 h 5025119"/>
              <a:gd name="connsiteX123" fmla="*/ 430435 w 6886274"/>
              <a:gd name="connsiteY123" fmla="*/ 2360668 h 5025119"/>
              <a:gd name="connsiteX124" fmla="*/ 488876 w 6886274"/>
              <a:gd name="connsiteY124" fmla="*/ 2563162 h 5025119"/>
              <a:gd name="connsiteX125" fmla="*/ 460586 w 6886274"/>
              <a:gd name="connsiteY125" fmla="*/ 2748533 h 5025119"/>
              <a:gd name="connsiteX126" fmla="*/ 393212 w 6886274"/>
              <a:gd name="connsiteY126" fmla="*/ 2807345 h 5025119"/>
              <a:gd name="connsiteX127" fmla="*/ 295688 w 6886274"/>
              <a:gd name="connsiteY127" fmla="*/ 2913059 h 5025119"/>
              <a:gd name="connsiteX128" fmla="*/ 235386 w 6886274"/>
              <a:gd name="connsiteY128" fmla="*/ 2978572 h 5025119"/>
              <a:gd name="connsiteX129" fmla="*/ 25448 w 6886274"/>
              <a:gd name="connsiteY129" fmla="*/ 2952888 h 5025119"/>
              <a:gd name="connsiteX130" fmla="*/ 305738 w 6886274"/>
              <a:gd name="connsiteY130" fmla="*/ 3119275 h 5025119"/>
              <a:gd name="connsiteX131" fmla="*/ 79049 w 6886274"/>
              <a:gd name="connsiteY131" fmla="*/ 3098430 h 5025119"/>
              <a:gd name="connsiteX132" fmla="*/ 4975 w 6886274"/>
              <a:gd name="connsiteY132" fmla="*/ 3109969 h 5025119"/>
              <a:gd name="connsiteX133" fmla="*/ 47037 w 6886274"/>
              <a:gd name="connsiteY133" fmla="*/ 3163943 h 5025119"/>
              <a:gd name="connsiteX134" fmla="*/ 213425 w 6886274"/>
              <a:gd name="connsiteY134" fmla="*/ 3255139 h 5025119"/>
              <a:gd name="connsiteX135" fmla="*/ 556622 w 6886274"/>
              <a:gd name="connsiteY135" fmla="*/ 3502301 h 5025119"/>
              <a:gd name="connsiteX136" fmla="*/ 224592 w 6886274"/>
              <a:gd name="connsiteY136" fmla="*/ 3388771 h 5025119"/>
              <a:gd name="connsiteX137" fmla="*/ 574861 w 6886274"/>
              <a:gd name="connsiteY137" fmla="*/ 3643004 h 5025119"/>
              <a:gd name="connsiteX138" fmla="*/ 652657 w 6886274"/>
              <a:gd name="connsiteY138" fmla="*/ 3727501 h 5025119"/>
              <a:gd name="connsiteX139" fmla="*/ 810111 w 6886274"/>
              <a:gd name="connsiteY139" fmla="*/ 3937067 h 5025119"/>
              <a:gd name="connsiteX140" fmla="*/ 802294 w 6886274"/>
              <a:gd name="connsiteY140" fmla="*/ 3960890 h 5025119"/>
              <a:gd name="connsiteX141" fmla="*/ 620646 w 6886274"/>
              <a:gd name="connsiteY141" fmla="*/ 3927017 h 5025119"/>
              <a:gd name="connsiteX142" fmla="*/ 856268 w 6886274"/>
              <a:gd name="connsiteY142" fmla="*/ 4103082 h 5025119"/>
              <a:gd name="connsiteX143" fmla="*/ 1099707 w 6886274"/>
              <a:gd name="connsiteY143" fmla="*/ 4238574 h 5025119"/>
              <a:gd name="connsiteX144" fmla="*/ 926992 w 6886274"/>
              <a:gd name="connsiteY144" fmla="*/ 4218102 h 5025119"/>
              <a:gd name="connsiteX145" fmla="*/ 689508 w 6886274"/>
              <a:gd name="connsiteY145" fmla="*/ 4140677 h 5025119"/>
              <a:gd name="connsiteX146" fmla="*/ 606873 w 6886274"/>
              <a:gd name="connsiteY146" fmla="*/ 4169711 h 5025119"/>
              <a:gd name="connsiteX147" fmla="*/ 831701 w 6886274"/>
              <a:gd name="connsiteY147" fmla="*/ 4297759 h 5025119"/>
              <a:gd name="connsiteX148" fmla="*/ 960493 w 6886274"/>
              <a:gd name="connsiteY148" fmla="*/ 4356944 h 5025119"/>
              <a:gd name="connsiteX149" fmla="*/ 1012233 w 6886274"/>
              <a:gd name="connsiteY149" fmla="*/ 4402356 h 5025119"/>
              <a:gd name="connsiteX150" fmla="*/ 1159636 w 6886274"/>
              <a:gd name="connsiteY150" fmla="*/ 4564276 h 5025119"/>
              <a:gd name="connsiteX151" fmla="*/ 1592169 w 6886274"/>
              <a:gd name="connsiteY151" fmla="*/ 4741458 h 5025119"/>
              <a:gd name="connsiteX152" fmla="*/ 3110499 w 6886274"/>
              <a:gd name="connsiteY152" fmla="*/ 5032171 h 5025119"/>
              <a:gd name="connsiteX153" fmla="*/ 6033630 w 6886274"/>
              <a:gd name="connsiteY153" fmla="*/ 4091915 h 5025119"/>
              <a:gd name="connsiteX154" fmla="*/ 6180661 w 6886274"/>
              <a:gd name="connsiteY154" fmla="*/ 3957912 h 5025119"/>
              <a:gd name="connsiteX155" fmla="*/ 6305359 w 6886274"/>
              <a:gd name="connsiteY155" fmla="*/ 3837309 h 5025119"/>
              <a:gd name="connsiteX156" fmla="*/ 6240218 w 6886274"/>
              <a:gd name="connsiteY156" fmla="*/ 3796364 h 5025119"/>
              <a:gd name="connsiteX157" fmla="*/ 6328437 w 6886274"/>
              <a:gd name="connsiteY157" fmla="*/ 3681344 h 5025119"/>
              <a:gd name="connsiteX158" fmla="*/ 6608355 w 6886274"/>
              <a:gd name="connsiteY158" fmla="*/ 3326236 h 5025119"/>
              <a:gd name="connsiteX159" fmla="*/ 6731191 w 6886274"/>
              <a:gd name="connsiteY159" fmla="*/ 3248067 h 5025119"/>
              <a:gd name="connsiteX160" fmla="*/ 6880456 w 6886274"/>
              <a:gd name="connsiteY160" fmla="*/ 3051529 h 5025119"/>
              <a:gd name="connsiteX161" fmla="*/ 6901673 w 6886274"/>
              <a:gd name="connsiteY161" fmla="*/ 2763795 h 5025119"/>
              <a:gd name="connsiteX162" fmla="*/ 6871150 w 6886274"/>
              <a:gd name="connsiteY162" fmla="*/ 2948421 h 5025119"/>
              <a:gd name="connsiteX163" fmla="*/ 6848444 w 6886274"/>
              <a:gd name="connsiteY163" fmla="*/ 2890353 h 5025119"/>
              <a:gd name="connsiteX164" fmla="*/ 6878223 w 6886274"/>
              <a:gd name="connsiteY164" fmla="*/ 2873230 h 5025119"/>
              <a:gd name="connsiteX165" fmla="*/ 6762459 w 6886274"/>
              <a:gd name="connsiteY165" fmla="*/ 2568745 h 5025119"/>
              <a:gd name="connsiteX166" fmla="*/ 6673123 w 6886274"/>
              <a:gd name="connsiteY166" fmla="*/ 2451493 h 5025119"/>
              <a:gd name="connsiteX167" fmla="*/ 6662700 w 6886274"/>
              <a:gd name="connsiteY167" fmla="*/ 2346896 h 5025119"/>
              <a:gd name="connsiteX168" fmla="*/ 6487752 w 6886274"/>
              <a:gd name="connsiteY168" fmla="*/ 2285105 h 5025119"/>
              <a:gd name="connsiteX169" fmla="*/ 6652278 w 6886274"/>
              <a:gd name="connsiteY169" fmla="*/ 2063628 h 5025119"/>
              <a:gd name="connsiteX170" fmla="*/ 6668656 w 6886274"/>
              <a:gd name="connsiteY170" fmla="*/ 2017843 h 5025119"/>
              <a:gd name="connsiteX171" fmla="*/ 6570015 w 6886274"/>
              <a:gd name="connsiteY171" fmla="*/ 1854062 h 5025119"/>
              <a:gd name="connsiteX172" fmla="*/ 6554009 w 6886274"/>
              <a:gd name="connsiteY172" fmla="*/ 1827633 h 5025119"/>
              <a:gd name="connsiteX173" fmla="*/ 6517531 w 6886274"/>
              <a:gd name="connsiteY173" fmla="*/ 1775149 h 5025119"/>
              <a:gd name="connsiteX174" fmla="*/ 6412934 w 6886274"/>
              <a:gd name="connsiteY174" fmla="*/ 1762493 h 5025119"/>
              <a:gd name="connsiteX175" fmla="*/ 6467279 w 6886274"/>
              <a:gd name="connsiteY175" fmla="*/ 1725642 h 5025119"/>
              <a:gd name="connsiteX176" fmla="*/ 6572621 w 6886274"/>
              <a:gd name="connsiteY176" fmla="*/ 1600200 h 5025119"/>
              <a:gd name="connsiteX177" fmla="*/ 6502641 w 6886274"/>
              <a:gd name="connsiteY177" fmla="*/ 1480341 h 5025119"/>
              <a:gd name="connsiteX178" fmla="*/ 6481796 w 6886274"/>
              <a:gd name="connsiteY178" fmla="*/ 1461358 h 5025119"/>
              <a:gd name="connsiteX179" fmla="*/ 6509713 w 6886274"/>
              <a:gd name="connsiteY179" fmla="*/ 1436418 h 5025119"/>
              <a:gd name="connsiteX180" fmla="*/ 6567037 w 6886274"/>
              <a:gd name="connsiteY180" fmla="*/ 1348199 h 5025119"/>
              <a:gd name="connsiteX181" fmla="*/ 6596816 w 6886274"/>
              <a:gd name="connsiteY181" fmla="*/ 1286781 h 5025119"/>
              <a:gd name="connsiteX182" fmla="*/ 6632178 w 6886274"/>
              <a:gd name="connsiteY182" fmla="*/ 1261842 h 5025119"/>
              <a:gd name="connsiteX183" fmla="*/ 6639994 w 6886274"/>
              <a:gd name="connsiteY183" fmla="*/ 1240625 h 5025119"/>
              <a:gd name="connsiteX184" fmla="*/ 6622127 w 6886274"/>
              <a:gd name="connsiteY184" fmla="*/ 1136400 h 5025119"/>
              <a:gd name="connsiteX185" fmla="*/ 6612077 w 6886274"/>
              <a:gd name="connsiteY185" fmla="*/ 1109599 h 5025119"/>
              <a:gd name="connsiteX186" fmla="*/ 6531675 w 6886274"/>
              <a:gd name="connsiteY186" fmla="*/ 1009469 h 5025119"/>
              <a:gd name="connsiteX187" fmla="*/ 6456113 w 6886274"/>
              <a:gd name="connsiteY187" fmla="*/ 845315 h 5025119"/>
              <a:gd name="connsiteX188" fmla="*/ 6440851 w 6886274"/>
              <a:gd name="connsiteY188" fmla="*/ 739229 h 5025119"/>
              <a:gd name="connsiteX189" fmla="*/ 6434523 w 6886274"/>
              <a:gd name="connsiteY189" fmla="*/ 715034 h 5025119"/>
              <a:gd name="connsiteX190" fmla="*/ 6432290 w 6886274"/>
              <a:gd name="connsiteY190" fmla="*/ 617510 h 5025119"/>
              <a:gd name="connsiteX191" fmla="*/ 6416284 w 6886274"/>
              <a:gd name="connsiteY191" fmla="*/ 595176 h 5025119"/>
              <a:gd name="connsiteX192" fmla="*/ 6267763 w 6886274"/>
              <a:gd name="connsiteY192" fmla="*/ 591826 h 5025119"/>
              <a:gd name="connsiteX193" fmla="*/ 6236496 w 6886274"/>
              <a:gd name="connsiteY193" fmla="*/ 521102 h 5025119"/>
              <a:gd name="connsiteX194" fmla="*/ 6257341 w 6886274"/>
              <a:gd name="connsiteY194" fmla="*/ 487229 h 5025119"/>
              <a:gd name="connsiteX195" fmla="*/ 6248780 w 6886274"/>
              <a:gd name="connsiteY195" fmla="*/ 465267 h 5025119"/>
              <a:gd name="connsiteX196" fmla="*/ 6226818 w 6886274"/>
              <a:gd name="connsiteY196" fmla="*/ 473456 h 5025119"/>
              <a:gd name="connsiteX197" fmla="*/ 6115149 w 6886274"/>
              <a:gd name="connsiteY197" fmla="*/ 551625 h 5025119"/>
              <a:gd name="connsiteX198" fmla="*/ 5951739 w 6886274"/>
              <a:gd name="connsiteY198" fmla="*/ 659944 h 5025119"/>
              <a:gd name="connsiteX199" fmla="*/ 5917122 w 6886274"/>
              <a:gd name="connsiteY199" fmla="*/ 644310 h 5025119"/>
              <a:gd name="connsiteX200" fmla="*/ 5890694 w 6886274"/>
              <a:gd name="connsiteY200" fmla="*/ 630538 h 5025119"/>
              <a:gd name="connsiteX201" fmla="*/ 5837464 w 6886274"/>
              <a:gd name="connsiteY201" fmla="*/ 646916 h 5025119"/>
              <a:gd name="connsiteX202" fmla="*/ 5809175 w 6886274"/>
              <a:gd name="connsiteY202" fmla="*/ 683395 h 5025119"/>
              <a:gd name="connsiteX203" fmla="*/ 5815503 w 6886274"/>
              <a:gd name="connsiteY203" fmla="*/ 698656 h 5025119"/>
              <a:gd name="connsiteX204" fmla="*/ 5746268 w 6886274"/>
              <a:gd name="connsiteY204" fmla="*/ 667389 h 5025119"/>
              <a:gd name="connsiteX205" fmla="*/ 5458905 w 6886274"/>
              <a:gd name="connsiteY205" fmla="*/ 754119 h 5025119"/>
              <a:gd name="connsiteX206" fmla="*/ 885302 w 6886274"/>
              <a:gd name="connsiteY206" fmla="*/ 1333310 h 5025119"/>
              <a:gd name="connsiteX207" fmla="*/ 862596 w 6886274"/>
              <a:gd name="connsiteY207" fmla="*/ 1314326 h 5025119"/>
              <a:gd name="connsiteX208" fmla="*/ 866318 w 6886274"/>
              <a:gd name="connsiteY208" fmla="*/ 1309860 h 5025119"/>
              <a:gd name="connsiteX209" fmla="*/ 912103 w 6886274"/>
              <a:gd name="connsiteY209" fmla="*/ 1341127 h 5025119"/>
              <a:gd name="connsiteX210" fmla="*/ 885302 w 6886274"/>
              <a:gd name="connsiteY210" fmla="*/ 1333310 h 5025119"/>
              <a:gd name="connsiteX211" fmla="*/ 1140280 w 6886274"/>
              <a:gd name="connsiteY211" fmla="*/ 787619 h 5025119"/>
              <a:gd name="connsiteX212" fmla="*/ 1414987 w 6886274"/>
              <a:gd name="connsiteY212" fmla="*/ 975596 h 5025119"/>
              <a:gd name="connsiteX213" fmla="*/ 1410892 w 6886274"/>
              <a:gd name="connsiteY213" fmla="*/ 980063 h 5025119"/>
              <a:gd name="connsiteX214" fmla="*/ 1140280 w 6886274"/>
              <a:gd name="connsiteY214" fmla="*/ 787619 h 50251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  <a:cxn ang="0">
                <a:pos x="connsiteX191" y="connsiteY191"/>
              </a:cxn>
              <a:cxn ang="0">
                <a:pos x="connsiteX192" y="connsiteY192"/>
              </a:cxn>
              <a:cxn ang="0">
                <a:pos x="connsiteX193" y="connsiteY193"/>
              </a:cxn>
              <a:cxn ang="0">
                <a:pos x="connsiteX194" y="connsiteY194"/>
              </a:cxn>
              <a:cxn ang="0">
                <a:pos x="connsiteX195" y="connsiteY195"/>
              </a:cxn>
              <a:cxn ang="0">
                <a:pos x="connsiteX196" y="connsiteY196"/>
              </a:cxn>
              <a:cxn ang="0">
                <a:pos x="connsiteX197" y="connsiteY197"/>
              </a:cxn>
              <a:cxn ang="0">
                <a:pos x="connsiteX198" y="connsiteY198"/>
              </a:cxn>
              <a:cxn ang="0">
                <a:pos x="connsiteX199" y="connsiteY199"/>
              </a:cxn>
              <a:cxn ang="0">
                <a:pos x="connsiteX200" y="connsiteY200"/>
              </a:cxn>
              <a:cxn ang="0">
                <a:pos x="connsiteX201" y="connsiteY201"/>
              </a:cxn>
              <a:cxn ang="0">
                <a:pos x="connsiteX202" y="connsiteY202"/>
              </a:cxn>
              <a:cxn ang="0">
                <a:pos x="connsiteX203" y="connsiteY203"/>
              </a:cxn>
              <a:cxn ang="0">
                <a:pos x="connsiteX204" y="connsiteY204"/>
              </a:cxn>
              <a:cxn ang="0">
                <a:pos x="connsiteX205" y="connsiteY205"/>
              </a:cxn>
              <a:cxn ang="0">
                <a:pos x="connsiteX206" y="connsiteY206"/>
              </a:cxn>
              <a:cxn ang="0">
                <a:pos x="connsiteX207" y="connsiteY207"/>
              </a:cxn>
              <a:cxn ang="0">
                <a:pos x="connsiteX208" y="connsiteY208"/>
              </a:cxn>
              <a:cxn ang="0">
                <a:pos x="connsiteX209" y="connsiteY209"/>
              </a:cxn>
              <a:cxn ang="0">
                <a:pos x="connsiteX210" y="connsiteY210"/>
              </a:cxn>
              <a:cxn ang="0">
                <a:pos x="connsiteX211" y="connsiteY211"/>
              </a:cxn>
              <a:cxn ang="0">
                <a:pos x="connsiteX212" y="connsiteY212"/>
              </a:cxn>
              <a:cxn ang="0">
                <a:pos x="connsiteX213" y="connsiteY213"/>
              </a:cxn>
              <a:cxn ang="0">
                <a:pos x="connsiteX214" y="connsiteY214"/>
              </a:cxn>
            </a:cxnLst>
            <a:rect l="l" t="t" r="r" b="b"/>
            <a:pathLst>
              <a:path w="6886274" h="5025119">
                <a:moveTo>
                  <a:pt x="5458905" y="754119"/>
                </a:moveTo>
                <a:cubicBezTo>
                  <a:pt x="5417216" y="775336"/>
                  <a:pt x="4594585" y="1111088"/>
                  <a:pt x="3455557" y="1027709"/>
                </a:cubicBezTo>
                <a:cubicBezTo>
                  <a:pt x="3415356" y="1024731"/>
                  <a:pt x="3377389" y="1022869"/>
                  <a:pt x="3338677" y="1021381"/>
                </a:cubicBezTo>
                <a:cubicBezTo>
                  <a:pt x="2996224" y="1006119"/>
                  <a:pt x="2660100" y="998674"/>
                  <a:pt x="2518280" y="980435"/>
                </a:cubicBezTo>
                <a:cubicBezTo>
                  <a:pt x="2407355" y="965918"/>
                  <a:pt x="1840075" y="843082"/>
                  <a:pt x="1673687" y="739229"/>
                </a:cubicBezTo>
                <a:cubicBezTo>
                  <a:pt x="1503578" y="632771"/>
                  <a:pt x="1343146" y="515146"/>
                  <a:pt x="1183459" y="397149"/>
                </a:cubicBezTo>
                <a:cubicBezTo>
                  <a:pt x="1114224" y="346153"/>
                  <a:pt x="1040522" y="299624"/>
                  <a:pt x="977987" y="241184"/>
                </a:cubicBezTo>
                <a:cubicBezTo>
                  <a:pt x="915453" y="182372"/>
                  <a:pt x="855896" y="121326"/>
                  <a:pt x="788150" y="66980"/>
                </a:cubicBezTo>
                <a:cubicBezTo>
                  <a:pt x="768794" y="51346"/>
                  <a:pt x="749438" y="34596"/>
                  <a:pt x="721148" y="31990"/>
                </a:cubicBezTo>
                <a:cubicBezTo>
                  <a:pt x="714820" y="31246"/>
                  <a:pt x="708120" y="31618"/>
                  <a:pt x="701792" y="32362"/>
                </a:cubicBezTo>
                <a:cubicBezTo>
                  <a:pt x="694720" y="33107"/>
                  <a:pt x="689136" y="36829"/>
                  <a:pt x="686530" y="43157"/>
                </a:cubicBezTo>
                <a:cubicBezTo>
                  <a:pt x="683925" y="50230"/>
                  <a:pt x="688392" y="54324"/>
                  <a:pt x="693603" y="58046"/>
                </a:cubicBezTo>
                <a:cubicBezTo>
                  <a:pt x="697325" y="60652"/>
                  <a:pt x="701047" y="64747"/>
                  <a:pt x="705886" y="65491"/>
                </a:cubicBezTo>
                <a:cubicBezTo>
                  <a:pt x="736782" y="69958"/>
                  <a:pt x="748321" y="92664"/>
                  <a:pt x="762838" y="112764"/>
                </a:cubicBezTo>
                <a:cubicBezTo>
                  <a:pt x="769166" y="121326"/>
                  <a:pt x="775866" y="128026"/>
                  <a:pt x="764327" y="140309"/>
                </a:cubicBezTo>
                <a:cubicBezTo>
                  <a:pt x="754277" y="151104"/>
                  <a:pt x="764699" y="156688"/>
                  <a:pt x="775121" y="159666"/>
                </a:cubicBezTo>
                <a:cubicBezTo>
                  <a:pt x="789638" y="163760"/>
                  <a:pt x="806761" y="163016"/>
                  <a:pt x="823139" y="176416"/>
                </a:cubicBezTo>
                <a:cubicBezTo>
                  <a:pt x="761721" y="177533"/>
                  <a:pt x="735665" y="142171"/>
                  <a:pt x="707748" y="109414"/>
                </a:cubicBezTo>
                <a:cubicBezTo>
                  <a:pt x="697325" y="97503"/>
                  <a:pt x="690253" y="83358"/>
                  <a:pt x="681319" y="69958"/>
                </a:cubicBezTo>
                <a:cubicBezTo>
                  <a:pt x="670152" y="53580"/>
                  <a:pt x="657124" y="52835"/>
                  <a:pt x="640746" y="67352"/>
                </a:cubicBezTo>
                <a:cubicBezTo>
                  <a:pt x="626229" y="80380"/>
                  <a:pt x="619157" y="79264"/>
                  <a:pt x="614318" y="61396"/>
                </a:cubicBezTo>
                <a:cubicBezTo>
                  <a:pt x="606873" y="33479"/>
                  <a:pt x="589750" y="13751"/>
                  <a:pt x="560716" y="3701"/>
                </a:cubicBezTo>
                <a:cubicBezTo>
                  <a:pt x="554388" y="1467"/>
                  <a:pt x="546572" y="-3372"/>
                  <a:pt x="540616" y="3701"/>
                </a:cubicBezTo>
                <a:cubicBezTo>
                  <a:pt x="535405" y="9656"/>
                  <a:pt x="539871" y="16729"/>
                  <a:pt x="543594" y="21940"/>
                </a:cubicBezTo>
                <a:cubicBezTo>
                  <a:pt x="550294" y="31246"/>
                  <a:pt x="556250" y="40179"/>
                  <a:pt x="558855" y="51346"/>
                </a:cubicBezTo>
                <a:cubicBezTo>
                  <a:pt x="560716" y="58791"/>
                  <a:pt x="562578" y="66980"/>
                  <a:pt x="557366" y="72563"/>
                </a:cubicBezTo>
                <a:cubicBezTo>
                  <a:pt x="535777" y="96386"/>
                  <a:pt x="551411" y="107553"/>
                  <a:pt x="570022" y="120209"/>
                </a:cubicBezTo>
                <a:cubicBezTo>
                  <a:pt x="595706" y="137332"/>
                  <a:pt x="605756" y="162643"/>
                  <a:pt x="599801" y="192794"/>
                </a:cubicBezTo>
                <a:cubicBezTo>
                  <a:pt x="597567" y="205078"/>
                  <a:pt x="599056" y="212522"/>
                  <a:pt x="614318" y="212150"/>
                </a:cubicBezTo>
                <a:cubicBezTo>
                  <a:pt x="620273" y="212150"/>
                  <a:pt x="621762" y="216245"/>
                  <a:pt x="623996" y="220711"/>
                </a:cubicBezTo>
                <a:cubicBezTo>
                  <a:pt x="671641" y="326053"/>
                  <a:pt x="740504" y="418366"/>
                  <a:pt x="821278" y="503235"/>
                </a:cubicBezTo>
                <a:cubicBezTo>
                  <a:pt x="886791" y="572098"/>
                  <a:pt x="959004" y="634260"/>
                  <a:pt x="1033822" y="694562"/>
                </a:cubicBezTo>
                <a:cubicBezTo>
                  <a:pt x="1036055" y="696423"/>
                  <a:pt x="1038289" y="698656"/>
                  <a:pt x="1039406" y="702378"/>
                </a:cubicBezTo>
                <a:cubicBezTo>
                  <a:pt x="1004044" y="694934"/>
                  <a:pt x="973521" y="679672"/>
                  <a:pt x="944114" y="662550"/>
                </a:cubicBezTo>
                <a:cubicBezTo>
                  <a:pt x="865946" y="617138"/>
                  <a:pt x="800061" y="558325"/>
                  <a:pt x="733432" y="500629"/>
                </a:cubicBezTo>
                <a:cubicBezTo>
                  <a:pt x="692858" y="465267"/>
                  <a:pt x="651169" y="431022"/>
                  <a:pt x="606501" y="399755"/>
                </a:cubicBezTo>
                <a:cubicBezTo>
                  <a:pt x="599056" y="394543"/>
                  <a:pt x="593845" y="387843"/>
                  <a:pt x="588634" y="381143"/>
                </a:cubicBezTo>
                <a:cubicBezTo>
                  <a:pt x="585656" y="377421"/>
                  <a:pt x="581934" y="374071"/>
                  <a:pt x="575978" y="375560"/>
                </a:cubicBezTo>
                <a:cubicBezTo>
                  <a:pt x="568533" y="377421"/>
                  <a:pt x="567789" y="383004"/>
                  <a:pt x="567044" y="388588"/>
                </a:cubicBezTo>
                <a:cubicBezTo>
                  <a:pt x="564811" y="406455"/>
                  <a:pt x="569650" y="422461"/>
                  <a:pt x="578956" y="437722"/>
                </a:cubicBezTo>
                <a:cubicBezTo>
                  <a:pt x="603151" y="476806"/>
                  <a:pt x="638885" y="506957"/>
                  <a:pt x="675736" y="535619"/>
                </a:cubicBezTo>
                <a:cubicBezTo>
                  <a:pt x="723381" y="572470"/>
                  <a:pt x="769538" y="610810"/>
                  <a:pt x="811600" y="652872"/>
                </a:cubicBezTo>
                <a:cubicBezTo>
                  <a:pt x="814578" y="655850"/>
                  <a:pt x="820161" y="657711"/>
                  <a:pt x="818300" y="666272"/>
                </a:cubicBezTo>
                <a:cubicBezTo>
                  <a:pt x="791872" y="646544"/>
                  <a:pt x="766932" y="627188"/>
                  <a:pt x="741621" y="608576"/>
                </a:cubicBezTo>
                <a:cubicBezTo>
                  <a:pt x="716681" y="589965"/>
                  <a:pt x="691369" y="571353"/>
                  <a:pt x="666430" y="553114"/>
                </a:cubicBezTo>
                <a:cubicBezTo>
                  <a:pt x="660474" y="548647"/>
                  <a:pt x="654146" y="542319"/>
                  <a:pt x="645585" y="547903"/>
                </a:cubicBezTo>
                <a:cubicBezTo>
                  <a:pt x="636652" y="553486"/>
                  <a:pt x="637768" y="562792"/>
                  <a:pt x="640002" y="570236"/>
                </a:cubicBezTo>
                <a:cubicBezTo>
                  <a:pt x="647074" y="592198"/>
                  <a:pt x="659358" y="611554"/>
                  <a:pt x="675736" y="628677"/>
                </a:cubicBezTo>
                <a:cubicBezTo>
                  <a:pt x="731570" y="685256"/>
                  <a:pt x="795966" y="734018"/>
                  <a:pt x="855896" y="786875"/>
                </a:cubicBezTo>
                <a:cubicBezTo>
                  <a:pt x="888280" y="815537"/>
                  <a:pt x="918058" y="846060"/>
                  <a:pt x="946348" y="877699"/>
                </a:cubicBezTo>
                <a:cubicBezTo>
                  <a:pt x="952676" y="884772"/>
                  <a:pt x="952303" y="891472"/>
                  <a:pt x="950442" y="899661"/>
                </a:cubicBezTo>
                <a:cubicBezTo>
                  <a:pt x="942998" y="932790"/>
                  <a:pt x="954537" y="943957"/>
                  <a:pt x="991760" y="937629"/>
                </a:cubicBezTo>
                <a:cubicBezTo>
                  <a:pt x="1003299" y="935767"/>
                  <a:pt x="1011116" y="937629"/>
                  <a:pt x="1018188" y="945445"/>
                </a:cubicBezTo>
                <a:cubicBezTo>
                  <a:pt x="1103802" y="1042225"/>
                  <a:pt x="1205048" y="1123744"/>
                  <a:pt x="1315601" y="1196329"/>
                </a:cubicBezTo>
                <a:cubicBezTo>
                  <a:pt x="1360641" y="1225735"/>
                  <a:pt x="1407170" y="1253653"/>
                  <a:pt x="1454443" y="1279709"/>
                </a:cubicBezTo>
                <a:cubicBezTo>
                  <a:pt x="1454443" y="1281570"/>
                  <a:pt x="1454443" y="1283804"/>
                  <a:pt x="1454443" y="1285665"/>
                </a:cubicBezTo>
                <a:cubicBezTo>
                  <a:pt x="1454071" y="1288270"/>
                  <a:pt x="1453699" y="1289759"/>
                  <a:pt x="1453327" y="1291993"/>
                </a:cubicBezTo>
                <a:cubicBezTo>
                  <a:pt x="1386697" y="1251792"/>
                  <a:pt x="1320812" y="1210474"/>
                  <a:pt x="1256416" y="1166923"/>
                </a:cubicBezTo>
                <a:cubicBezTo>
                  <a:pt x="1081840" y="1048926"/>
                  <a:pt x="915080" y="922367"/>
                  <a:pt x="745715" y="798786"/>
                </a:cubicBezTo>
                <a:cubicBezTo>
                  <a:pt x="688764" y="757096"/>
                  <a:pt x="643724" y="703867"/>
                  <a:pt x="592356" y="656966"/>
                </a:cubicBezTo>
                <a:cubicBezTo>
                  <a:pt x="558111" y="625699"/>
                  <a:pt x="525354" y="592943"/>
                  <a:pt x="485526" y="567259"/>
                </a:cubicBezTo>
                <a:cubicBezTo>
                  <a:pt x="469148" y="556836"/>
                  <a:pt x="452025" y="547530"/>
                  <a:pt x="430063" y="550136"/>
                </a:cubicBezTo>
                <a:cubicBezTo>
                  <a:pt x="421502" y="551253"/>
                  <a:pt x="411824" y="553486"/>
                  <a:pt x="408846" y="563164"/>
                </a:cubicBezTo>
                <a:cubicBezTo>
                  <a:pt x="406240" y="572842"/>
                  <a:pt x="414057" y="577309"/>
                  <a:pt x="421130" y="581403"/>
                </a:cubicBezTo>
                <a:cubicBezTo>
                  <a:pt x="422991" y="582520"/>
                  <a:pt x="424852" y="584009"/>
                  <a:pt x="426713" y="584009"/>
                </a:cubicBezTo>
                <a:cubicBezTo>
                  <a:pt x="462075" y="586242"/>
                  <a:pt x="470264" y="614532"/>
                  <a:pt x="487015" y="635005"/>
                </a:cubicBezTo>
                <a:cubicBezTo>
                  <a:pt x="492226" y="641333"/>
                  <a:pt x="492598" y="647661"/>
                  <a:pt x="487015" y="655105"/>
                </a:cubicBezTo>
                <a:cubicBezTo>
                  <a:pt x="476964" y="668505"/>
                  <a:pt x="484037" y="674461"/>
                  <a:pt x="497437" y="678183"/>
                </a:cubicBezTo>
                <a:cubicBezTo>
                  <a:pt x="510837" y="681906"/>
                  <a:pt x="525354" y="683022"/>
                  <a:pt x="539871" y="691584"/>
                </a:cubicBezTo>
                <a:cubicBezTo>
                  <a:pt x="516793" y="698656"/>
                  <a:pt x="500787" y="691212"/>
                  <a:pt x="485898" y="681906"/>
                </a:cubicBezTo>
                <a:cubicBezTo>
                  <a:pt x="452397" y="661433"/>
                  <a:pt x="430808" y="631282"/>
                  <a:pt x="410335" y="600387"/>
                </a:cubicBezTo>
                <a:cubicBezTo>
                  <a:pt x="406240" y="594431"/>
                  <a:pt x="402890" y="587731"/>
                  <a:pt x="397307" y="582892"/>
                </a:cubicBezTo>
                <a:cubicBezTo>
                  <a:pt x="386884" y="573214"/>
                  <a:pt x="375717" y="572098"/>
                  <a:pt x="363062" y="584009"/>
                </a:cubicBezTo>
                <a:cubicBezTo>
                  <a:pt x="346311" y="599643"/>
                  <a:pt x="340356" y="598526"/>
                  <a:pt x="334772" y="578426"/>
                </a:cubicBezTo>
                <a:cubicBezTo>
                  <a:pt x="327327" y="551253"/>
                  <a:pt x="310577" y="532269"/>
                  <a:pt x="281915" y="522219"/>
                </a:cubicBezTo>
                <a:cubicBezTo>
                  <a:pt x="275960" y="519985"/>
                  <a:pt x="269632" y="517007"/>
                  <a:pt x="263304" y="521846"/>
                </a:cubicBezTo>
                <a:cubicBezTo>
                  <a:pt x="256604" y="527430"/>
                  <a:pt x="261070" y="533013"/>
                  <a:pt x="263676" y="538225"/>
                </a:cubicBezTo>
                <a:cubicBezTo>
                  <a:pt x="267398" y="546414"/>
                  <a:pt x="271865" y="554603"/>
                  <a:pt x="275215" y="563164"/>
                </a:cubicBezTo>
                <a:cubicBezTo>
                  <a:pt x="281171" y="576937"/>
                  <a:pt x="282288" y="591454"/>
                  <a:pt x="271121" y="604854"/>
                </a:cubicBezTo>
                <a:cubicBezTo>
                  <a:pt x="262931" y="614532"/>
                  <a:pt x="263676" y="620860"/>
                  <a:pt x="274471" y="627560"/>
                </a:cubicBezTo>
                <a:cubicBezTo>
                  <a:pt x="309088" y="648405"/>
                  <a:pt x="331050" y="675578"/>
                  <a:pt x="319138" y="718012"/>
                </a:cubicBezTo>
                <a:cubicBezTo>
                  <a:pt x="317277" y="723968"/>
                  <a:pt x="319511" y="729924"/>
                  <a:pt x="326583" y="729551"/>
                </a:cubicBezTo>
                <a:cubicBezTo>
                  <a:pt x="342217" y="728435"/>
                  <a:pt x="344822" y="738113"/>
                  <a:pt x="349289" y="748163"/>
                </a:cubicBezTo>
                <a:cubicBezTo>
                  <a:pt x="392840" y="844571"/>
                  <a:pt x="455747" y="928695"/>
                  <a:pt x="528332" y="1007608"/>
                </a:cubicBezTo>
                <a:cubicBezTo>
                  <a:pt x="600173" y="1085777"/>
                  <a:pt x="680947" y="1155756"/>
                  <a:pt x="766932" y="1222758"/>
                </a:cubicBezTo>
                <a:cubicBezTo>
                  <a:pt x="742737" y="1220524"/>
                  <a:pt x="711470" y="1206752"/>
                  <a:pt x="681319" y="1190746"/>
                </a:cubicBezTo>
                <a:cubicBezTo>
                  <a:pt x="601662" y="1147939"/>
                  <a:pt x="536149" y="1089871"/>
                  <a:pt x="469520" y="1032920"/>
                </a:cubicBezTo>
                <a:cubicBezTo>
                  <a:pt x="422991" y="993091"/>
                  <a:pt x="377579" y="952146"/>
                  <a:pt x="325466" y="917900"/>
                </a:cubicBezTo>
                <a:cubicBezTo>
                  <a:pt x="319511" y="914178"/>
                  <a:pt x="315416" y="909339"/>
                  <a:pt x="312066" y="903383"/>
                </a:cubicBezTo>
                <a:cubicBezTo>
                  <a:pt x="309088" y="898172"/>
                  <a:pt x="304621" y="893333"/>
                  <a:pt x="296805" y="895566"/>
                </a:cubicBezTo>
                <a:cubicBezTo>
                  <a:pt x="288988" y="898172"/>
                  <a:pt x="288243" y="904872"/>
                  <a:pt x="288243" y="910828"/>
                </a:cubicBezTo>
                <a:cubicBezTo>
                  <a:pt x="289360" y="933162"/>
                  <a:pt x="295688" y="953262"/>
                  <a:pt x="309460" y="971129"/>
                </a:cubicBezTo>
                <a:cubicBezTo>
                  <a:pt x="336261" y="1006864"/>
                  <a:pt x="371995" y="1034781"/>
                  <a:pt x="407729" y="1062698"/>
                </a:cubicBezTo>
                <a:cubicBezTo>
                  <a:pt x="457236" y="1101038"/>
                  <a:pt x="503021" y="1142728"/>
                  <a:pt x="544338" y="1189257"/>
                </a:cubicBezTo>
                <a:cubicBezTo>
                  <a:pt x="514560" y="1166551"/>
                  <a:pt x="484781" y="1143472"/>
                  <a:pt x="454630" y="1120766"/>
                </a:cubicBezTo>
                <a:cubicBezTo>
                  <a:pt x="431924" y="1103644"/>
                  <a:pt x="408474" y="1087265"/>
                  <a:pt x="385396" y="1070515"/>
                </a:cubicBezTo>
                <a:cubicBezTo>
                  <a:pt x="379812" y="1066421"/>
                  <a:pt x="373856" y="1061954"/>
                  <a:pt x="366040" y="1067537"/>
                </a:cubicBezTo>
                <a:cubicBezTo>
                  <a:pt x="358967" y="1072376"/>
                  <a:pt x="360084" y="1079449"/>
                  <a:pt x="361573" y="1086149"/>
                </a:cubicBezTo>
                <a:cubicBezTo>
                  <a:pt x="367156" y="1112577"/>
                  <a:pt x="382790" y="1133794"/>
                  <a:pt x="402146" y="1152778"/>
                </a:cubicBezTo>
                <a:cubicBezTo>
                  <a:pt x="425596" y="1175484"/>
                  <a:pt x="450164" y="1197074"/>
                  <a:pt x="475475" y="1218663"/>
                </a:cubicBezTo>
                <a:cubicBezTo>
                  <a:pt x="448303" y="1212707"/>
                  <a:pt x="421130" y="1206752"/>
                  <a:pt x="393957" y="1201913"/>
                </a:cubicBezTo>
                <a:cubicBezTo>
                  <a:pt x="406240" y="1245091"/>
                  <a:pt x="434902" y="1253653"/>
                  <a:pt x="460586" y="1260353"/>
                </a:cubicBezTo>
                <a:cubicBezTo>
                  <a:pt x="495204" y="1268914"/>
                  <a:pt x="528332" y="1279709"/>
                  <a:pt x="561089" y="1291993"/>
                </a:cubicBezTo>
                <a:cubicBezTo>
                  <a:pt x="574861" y="1304276"/>
                  <a:pt x="588634" y="1316188"/>
                  <a:pt x="602034" y="1328843"/>
                </a:cubicBezTo>
                <a:cubicBezTo>
                  <a:pt x="615807" y="1341872"/>
                  <a:pt x="628835" y="1354900"/>
                  <a:pt x="641863" y="1368672"/>
                </a:cubicBezTo>
                <a:cubicBezTo>
                  <a:pt x="651169" y="1378722"/>
                  <a:pt x="662335" y="1387284"/>
                  <a:pt x="651541" y="1404406"/>
                </a:cubicBezTo>
                <a:cubicBezTo>
                  <a:pt x="646702" y="1412223"/>
                  <a:pt x="678341" y="1454658"/>
                  <a:pt x="688392" y="1457263"/>
                </a:cubicBezTo>
                <a:cubicBezTo>
                  <a:pt x="689881" y="1457635"/>
                  <a:pt x="691369" y="1458008"/>
                  <a:pt x="692486" y="1458008"/>
                </a:cubicBezTo>
                <a:cubicBezTo>
                  <a:pt x="714076" y="1456519"/>
                  <a:pt x="718915" y="1469175"/>
                  <a:pt x="719287" y="1485181"/>
                </a:cubicBezTo>
                <a:cubicBezTo>
                  <a:pt x="719659" y="1500814"/>
                  <a:pt x="715937" y="1520170"/>
                  <a:pt x="745343" y="1512353"/>
                </a:cubicBezTo>
                <a:cubicBezTo>
                  <a:pt x="748693" y="1511609"/>
                  <a:pt x="749438" y="1513842"/>
                  <a:pt x="750926" y="1516448"/>
                </a:cubicBezTo>
                <a:cubicBezTo>
                  <a:pt x="782938" y="1583077"/>
                  <a:pt x="836912" y="1634445"/>
                  <a:pt x="890141" y="1685813"/>
                </a:cubicBezTo>
                <a:cubicBezTo>
                  <a:pt x="893119" y="1688419"/>
                  <a:pt x="896097" y="1691024"/>
                  <a:pt x="899074" y="1693630"/>
                </a:cubicBezTo>
                <a:cubicBezTo>
                  <a:pt x="843240" y="1680602"/>
                  <a:pt x="658985" y="1663851"/>
                  <a:pt x="605012" y="1669435"/>
                </a:cubicBezTo>
                <a:cubicBezTo>
                  <a:pt x="556994" y="1674274"/>
                  <a:pt x="285638" y="1593128"/>
                  <a:pt x="229431" y="1545110"/>
                </a:cubicBezTo>
                <a:cubicBezTo>
                  <a:pt x="221614" y="1582705"/>
                  <a:pt x="238364" y="1597594"/>
                  <a:pt x="251765" y="1614717"/>
                </a:cubicBezTo>
                <a:cubicBezTo>
                  <a:pt x="270748" y="1638912"/>
                  <a:pt x="273726" y="1656035"/>
                  <a:pt x="237992" y="1675391"/>
                </a:cubicBezTo>
                <a:cubicBezTo>
                  <a:pt x="135628" y="1730481"/>
                  <a:pt x="136745" y="1732342"/>
                  <a:pt x="232781" y="1807160"/>
                </a:cubicBezTo>
                <a:cubicBezTo>
                  <a:pt x="237248" y="1810511"/>
                  <a:pt x="235014" y="1821305"/>
                  <a:pt x="236131" y="1828750"/>
                </a:cubicBezTo>
                <a:cubicBezTo>
                  <a:pt x="211191" y="1839917"/>
                  <a:pt x="181785" y="1810883"/>
                  <a:pt x="152007" y="1842150"/>
                </a:cubicBezTo>
                <a:cubicBezTo>
                  <a:pt x="280426" y="1979503"/>
                  <a:pt x="475848" y="2110157"/>
                  <a:pt x="653030" y="2213265"/>
                </a:cubicBezTo>
                <a:cubicBezTo>
                  <a:pt x="509721" y="2247138"/>
                  <a:pt x="423735" y="2128024"/>
                  <a:pt x="318394" y="2143285"/>
                </a:cubicBezTo>
                <a:cubicBezTo>
                  <a:pt x="265909" y="2180508"/>
                  <a:pt x="422246" y="2240810"/>
                  <a:pt x="272982" y="2258305"/>
                </a:cubicBezTo>
                <a:cubicBezTo>
                  <a:pt x="337750" y="2291061"/>
                  <a:pt x="385768" y="2323073"/>
                  <a:pt x="430435" y="2360668"/>
                </a:cubicBezTo>
                <a:cubicBezTo>
                  <a:pt x="509721" y="2428042"/>
                  <a:pt x="525354" y="2472710"/>
                  <a:pt x="488876" y="2563162"/>
                </a:cubicBezTo>
                <a:cubicBezTo>
                  <a:pt x="464681" y="2622719"/>
                  <a:pt x="429691" y="2677437"/>
                  <a:pt x="460586" y="2748533"/>
                </a:cubicBezTo>
                <a:cubicBezTo>
                  <a:pt x="481803" y="2797295"/>
                  <a:pt x="473614" y="2829307"/>
                  <a:pt x="393212" y="2807345"/>
                </a:cubicBezTo>
                <a:cubicBezTo>
                  <a:pt x="306483" y="2783895"/>
                  <a:pt x="273726" y="2827818"/>
                  <a:pt x="295688" y="2913059"/>
                </a:cubicBezTo>
                <a:cubicBezTo>
                  <a:pt x="309833" y="2967777"/>
                  <a:pt x="294943" y="2984900"/>
                  <a:pt x="235386" y="2978572"/>
                </a:cubicBezTo>
                <a:cubicBezTo>
                  <a:pt x="169501" y="2971499"/>
                  <a:pt x="106967" y="2935765"/>
                  <a:pt x="25448" y="2952888"/>
                </a:cubicBezTo>
                <a:cubicBezTo>
                  <a:pt x="90588" y="3052646"/>
                  <a:pt x="229803" y="3024356"/>
                  <a:pt x="305738" y="3119275"/>
                </a:cubicBezTo>
                <a:cubicBezTo>
                  <a:pt x="215286" y="3119647"/>
                  <a:pt x="146051" y="3119275"/>
                  <a:pt x="79049" y="3098430"/>
                </a:cubicBezTo>
                <a:cubicBezTo>
                  <a:pt x="51132" y="3089869"/>
                  <a:pt x="20609" y="3081308"/>
                  <a:pt x="4975" y="3109969"/>
                </a:cubicBezTo>
                <a:cubicBezTo>
                  <a:pt x="-13636" y="3144587"/>
                  <a:pt x="24331" y="3157615"/>
                  <a:pt x="47037" y="3163943"/>
                </a:cubicBezTo>
                <a:cubicBezTo>
                  <a:pt x="111061" y="3181438"/>
                  <a:pt x="160196" y="3222755"/>
                  <a:pt x="213425" y="3255139"/>
                </a:cubicBezTo>
                <a:cubicBezTo>
                  <a:pt x="329933" y="3326236"/>
                  <a:pt x="457981" y="3385420"/>
                  <a:pt x="556622" y="3502301"/>
                </a:cubicBezTo>
                <a:cubicBezTo>
                  <a:pt x="432669" y="3472523"/>
                  <a:pt x="339983" y="3402915"/>
                  <a:pt x="224592" y="3388771"/>
                </a:cubicBezTo>
                <a:cubicBezTo>
                  <a:pt x="324722" y="3495601"/>
                  <a:pt x="453142" y="3565208"/>
                  <a:pt x="574861" y="3643004"/>
                </a:cubicBezTo>
                <a:cubicBezTo>
                  <a:pt x="609479" y="3664966"/>
                  <a:pt x="644841" y="3679855"/>
                  <a:pt x="652657" y="3727501"/>
                </a:cubicBezTo>
                <a:cubicBezTo>
                  <a:pt x="667919" y="3819814"/>
                  <a:pt x="712959" y="3896494"/>
                  <a:pt x="810111" y="3937067"/>
                </a:cubicBezTo>
                <a:cubicBezTo>
                  <a:pt x="810856" y="3937439"/>
                  <a:pt x="805644" y="3951212"/>
                  <a:pt x="802294" y="3960890"/>
                </a:cubicBezTo>
                <a:cubicBezTo>
                  <a:pt x="743110" y="3963868"/>
                  <a:pt x="696581" y="3909149"/>
                  <a:pt x="620646" y="3927017"/>
                </a:cubicBezTo>
                <a:cubicBezTo>
                  <a:pt x="692858" y="4001091"/>
                  <a:pt x="753532" y="4067720"/>
                  <a:pt x="856268" y="4103082"/>
                </a:cubicBezTo>
                <a:cubicBezTo>
                  <a:pt x="938531" y="4131372"/>
                  <a:pt x="1040150" y="4147377"/>
                  <a:pt x="1099707" y="4238574"/>
                </a:cubicBezTo>
                <a:cubicBezTo>
                  <a:pt x="1030472" y="4256441"/>
                  <a:pt x="978732" y="4234107"/>
                  <a:pt x="926992" y="4218102"/>
                </a:cubicBezTo>
                <a:cubicBezTo>
                  <a:pt x="847334" y="4193534"/>
                  <a:pt x="769166" y="4165617"/>
                  <a:pt x="689508" y="4140677"/>
                </a:cubicBezTo>
                <a:cubicBezTo>
                  <a:pt x="659358" y="4131372"/>
                  <a:pt x="626229" y="4124299"/>
                  <a:pt x="606873" y="4169711"/>
                </a:cubicBezTo>
                <a:cubicBezTo>
                  <a:pt x="707748" y="4179389"/>
                  <a:pt x="768421" y="4240435"/>
                  <a:pt x="831701" y="4297759"/>
                </a:cubicBezTo>
                <a:cubicBezTo>
                  <a:pt x="867435" y="4330143"/>
                  <a:pt x="896469" y="4373322"/>
                  <a:pt x="960493" y="4356944"/>
                </a:cubicBezTo>
                <a:cubicBezTo>
                  <a:pt x="994366" y="4348382"/>
                  <a:pt x="1015955" y="4372578"/>
                  <a:pt x="1012233" y="4402356"/>
                </a:cubicBezTo>
                <a:cubicBezTo>
                  <a:pt x="999577" y="4507325"/>
                  <a:pt x="1078118" y="4544176"/>
                  <a:pt x="1159636" y="4564276"/>
                </a:cubicBezTo>
                <a:cubicBezTo>
                  <a:pt x="1313740" y="4602616"/>
                  <a:pt x="1442160" y="4692324"/>
                  <a:pt x="1592169" y="4741458"/>
                </a:cubicBezTo>
                <a:cubicBezTo>
                  <a:pt x="1738083" y="4789104"/>
                  <a:pt x="2833187" y="5010209"/>
                  <a:pt x="3110499" y="5032171"/>
                </a:cubicBezTo>
                <a:cubicBezTo>
                  <a:pt x="4807501" y="5166546"/>
                  <a:pt x="6028047" y="4106432"/>
                  <a:pt x="6033630" y="4091915"/>
                </a:cubicBezTo>
                <a:cubicBezTo>
                  <a:pt x="6059314" y="4023797"/>
                  <a:pt x="6122965" y="3994390"/>
                  <a:pt x="6180661" y="3957912"/>
                </a:cubicBezTo>
                <a:cubicBezTo>
                  <a:pt x="6230913" y="3925900"/>
                  <a:pt x="6284514" y="3892027"/>
                  <a:pt x="6305359" y="3837309"/>
                </a:cubicBezTo>
                <a:cubicBezTo>
                  <a:pt x="6332904" y="3764724"/>
                  <a:pt x="6254735" y="3824281"/>
                  <a:pt x="6240218" y="3796364"/>
                </a:cubicBezTo>
                <a:cubicBezTo>
                  <a:pt x="6269997" y="3758768"/>
                  <a:pt x="6316153" y="3724151"/>
                  <a:pt x="6328437" y="3681344"/>
                </a:cubicBezTo>
                <a:cubicBezTo>
                  <a:pt x="6372361" y="3526496"/>
                  <a:pt x="6466907" y="3413710"/>
                  <a:pt x="6608355" y="3326236"/>
                </a:cubicBezTo>
                <a:cubicBezTo>
                  <a:pt x="6648928" y="3300924"/>
                  <a:pt x="6675729" y="3255512"/>
                  <a:pt x="6731191" y="3248067"/>
                </a:cubicBezTo>
                <a:cubicBezTo>
                  <a:pt x="6854400" y="3232061"/>
                  <a:pt x="6815315" y="3106992"/>
                  <a:pt x="6880456" y="3051529"/>
                </a:cubicBezTo>
                <a:cubicBezTo>
                  <a:pt x="6892739" y="3041107"/>
                  <a:pt x="6903907" y="2777939"/>
                  <a:pt x="6901673" y="2763795"/>
                </a:cubicBezTo>
                <a:cubicBezTo>
                  <a:pt x="6898323" y="2743322"/>
                  <a:pt x="6883806" y="2966288"/>
                  <a:pt x="6871150" y="2948421"/>
                </a:cubicBezTo>
                <a:cubicBezTo>
                  <a:pt x="6858494" y="2930182"/>
                  <a:pt x="6839138" y="2914176"/>
                  <a:pt x="6848444" y="2890353"/>
                </a:cubicBezTo>
                <a:cubicBezTo>
                  <a:pt x="6852166" y="2880303"/>
                  <a:pt x="6849561" y="2846058"/>
                  <a:pt x="6878223" y="2873230"/>
                </a:cubicBezTo>
                <a:cubicBezTo>
                  <a:pt x="6956763" y="2946932"/>
                  <a:pt x="6870778" y="2578051"/>
                  <a:pt x="6762459" y="2568745"/>
                </a:cubicBezTo>
                <a:cubicBezTo>
                  <a:pt x="6801915" y="2465637"/>
                  <a:pt x="6801915" y="2465637"/>
                  <a:pt x="6673123" y="2451493"/>
                </a:cubicBezTo>
                <a:cubicBezTo>
                  <a:pt x="6722630" y="2385980"/>
                  <a:pt x="6722630" y="2369229"/>
                  <a:pt x="6662700" y="2346896"/>
                </a:cubicBezTo>
                <a:cubicBezTo>
                  <a:pt x="6605005" y="2325306"/>
                  <a:pt x="6540981" y="2318234"/>
                  <a:pt x="6487752" y="2285105"/>
                </a:cubicBezTo>
                <a:cubicBezTo>
                  <a:pt x="6536887" y="2201353"/>
                  <a:pt x="6550659" y="2104573"/>
                  <a:pt x="6652278" y="2063628"/>
                </a:cubicBezTo>
                <a:cubicBezTo>
                  <a:pt x="6668284" y="2057300"/>
                  <a:pt x="6679079" y="2031988"/>
                  <a:pt x="6668656" y="2017843"/>
                </a:cubicBezTo>
                <a:cubicBezTo>
                  <a:pt x="6631805" y="1965359"/>
                  <a:pt x="6684662" y="1864856"/>
                  <a:pt x="6570015" y="1854062"/>
                </a:cubicBezTo>
                <a:cubicBezTo>
                  <a:pt x="6555870" y="1852573"/>
                  <a:pt x="6542842" y="1842150"/>
                  <a:pt x="6554009" y="1827633"/>
                </a:cubicBezTo>
                <a:cubicBezTo>
                  <a:pt x="6592349" y="1778126"/>
                  <a:pt x="6545820" y="1781476"/>
                  <a:pt x="6517531" y="1775149"/>
                </a:cubicBezTo>
                <a:cubicBezTo>
                  <a:pt x="6483285" y="1767704"/>
                  <a:pt x="6444573" y="1789293"/>
                  <a:pt x="6412934" y="1762493"/>
                </a:cubicBezTo>
                <a:cubicBezTo>
                  <a:pt x="6420378" y="1734203"/>
                  <a:pt x="6447923" y="1734575"/>
                  <a:pt x="6467279" y="1725642"/>
                </a:cubicBezTo>
                <a:cubicBezTo>
                  <a:pt x="6523858" y="1699213"/>
                  <a:pt x="6570015" y="1667946"/>
                  <a:pt x="6572621" y="1600200"/>
                </a:cubicBezTo>
                <a:cubicBezTo>
                  <a:pt x="6574854" y="1545482"/>
                  <a:pt x="6580810" y="1497092"/>
                  <a:pt x="6502641" y="1480341"/>
                </a:cubicBezTo>
                <a:cubicBezTo>
                  <a:pt x="6490358" y="1477736"/>
                  <a:pt x="6484030" y="1470664"/>
                  <a:pt x="6481796" y="1461358"/>
                </a:cubicBezTo>
                <a:cubicBezTo>
                  <a:pt x="6490730" y="1452424"/>
                  <a:pt x="6499291" y="1443118"/>
                  <a:pt x="6509713" y="1436418"/>
                </a:cubicBezTo>
                <a:cubicBezTo>
                  <a:pt x="6544703" y="1414457"/>
                  <a:pt x="6556615" y="1382072"/>
                  <a:pt x="6567037" y="1348199"/>
                </a:cubicBezTo>
                <a:cubicBezTo>
                  <a:pt x="6573737" y="1326610"/>
                  <a:pt x="6581554" y="1305393"/>
                  <a:pt x="6596816" y="1286781"/>
                </a:cubicBezTo>
                <a:cubicBezTo>
                  <a:pt x="6606122" y="1275242"/>
                  <a:pt x="6617661" y="1266681"/>
                  <a:pt x="6632178" y="1261842"/>
                </a:cubicBezTo>
                <a:cubicBezTo>
                  <a:pt x="6644833" y="1257375"/>
                  <a:pt x="6648556" y="1251419"/>
                  <a:pt x="6639994" y="1240625"/>
                </a:cubicBezTo>
                <a:cubicBezTo>
                  <a:pt x="6615799" y="1209729"/>
                  <a:pt x="6606122" y="1175856"/>
                  <a:pt x="6622127" y="1136400"/>
                </a:cubicBezTo>
                <a:cubicBezTo>
                  <a:pt x="6626967" y="1124489"/>
                  <a:pt x="6623617" y="1114066"/>
                  <a:pt x="6612077" y="1109599"/>
                </a:cubicBezTo>
                <a:cubicBezTo>
                  <a:pt x="6564059" y="1090616"/>
                  <a:pt x="6552148" y="1046692"/>
                  <a:pt x="6531675" y="1009469"/>
                </a:cubicBezTo>
                <a:cubicBezTo>
                  <a:pt x="6502641" y="956612"/>
                  <a:pt x="6476213" y="902639"/>
                  <a:pt x="6456113" y="845315"/>
                </a:cubicBezTo>
                <a:cubicBezTo>
                  <a:pt x="6444201" y="811070"/>
                  <a:pt x="6432662" y="777197"/>
                  <a:pt x="6440851" y="739229"/>
                </a:cubicBezTo>
                <a:cubicBezTo>
                  <a:pt x="6442712" y="729924"/>
                  <a:pt x="6439362" y="722107"/>
                  <a:pt x="6434523" y="715034"/>
                </a:cubicBezTo>
                <a:cubicBezTo>
                  <a:pt x="6414050" y="684139"/>
                  <a:pt x="6416656" y="651383"/>
                  <a:pt x="6432290" y="617510"/>
                </a:cubicBezTo>
                <a:cubicBezTo>
                  <a:pt x="6441968" y="597037"/>
                  <a:pt x="6440851" y="594431"/>
                  <a:pt x="6416284" y="595176"/>
                </a:cubicBezTo>
                <a:cubicBezTo>
                  <a:pt x="6366405" y="596293"/>
                  <a:pt x="6316898" y="598154"/>
                  <a:pt x="6267763" y="591826"/>
                </a:cubicBezTo>
                <a:cubicBezTo>
                  <a:pt x="6212673" y="584753"/>
                  <a:pt x="6194806" y="568375"/>
                  <a:pt x="6236496" y="521102"/>
                </a:cubicBezTo>
                <a:cubicBezTo>
                  <a:pt x="6245430" y="511052"/>
                  <a:pt x="6253246" y="499885"/>
                  <a:pt x="6257341" y="487229"/>
                </a:cubicBezTo>
                <a:cubicBezTo>
                  <a:pt x="6260319" y="477179"/>
                  <a:pt x="6257713" y="470106"/>
                  <a:pt x="6248780" y="465267"/>
                </a:cubicBezTo>
                <a:cubicBezTo>
                  <a:pt x="6238357" y="459312"/>
                  <a:pt x="6232774" y="467501"/>
                  <a:pt x="6226818" y="473456"/>
                </a:cubicBezTo>
                <a:cubicBezTo>
                  <a:pt x="6194434" y="505468"/>
                  <a:pt x="6153861" y="527430"/>
                  <a:pt x="6115149" y="551625"/>
                </a:cubicBezTo>
                <a:cubicBezTo>
                  <a:pt x="6059686" y="586615"/>
                  <a:pt x="6001246" y="617510"/>
                  <a:pt x="5951739" y="659944"/>
                </a:cubicBezTo>
                <a:cubicBezTo>
                  <a:pt x="5939084" y="670739"/>
                  <a:pt x="5918611" y="662550"/>
                  <a:pt x="5917122" y="644310"/>
                </a:cubicBezTo>
                <a:cubicBezTo>
                  <a:pt x="5915633" y="626071"/>
                  <a:pt x="5905583" y="626071"/>
                  <a:pt x="5890694" y="630538"/>
                </a:cubicBezTo>
                <a:cubicBezTo>
                  <a:pt x="5872826" y="635749"/>
                  <a:pt x="5854959" y="640960"/>
                  <a:pt x="5837464" y="646916"/>
                </a:cubicBezTo>
                <a:cubicBezTo>
                  <a:pt x="5819225" y="653244"/>
                  <a:pt x="5811036" y="666644"/>
                  <a:pt x="5809175" y="683395"/>
                </a:cubicBezTo>
                <a:cubicBezTo>
                  <a:pt x="5808430" y="689723"/>
                  <a:pt x="5808803" y="697539"/>
                  <a:pt x="5815503" y="698656"/>
                </a:cubicBezTo>
                <a:cubicBezTo>
                  <a:pt x="5843048" y="703495"/>
                  <a:pt x="5755201" y="682278"/>
                  <a:pt x="5746268" y="667389"/>
                </a:cubicBezTo>
                <a:cubicBezTo>
                  <a:pt x="5745896" y="666644"/>
                  <a:pt x="5525907" y="720246"/>
                  <a:pt x="5458905" y="754119"/>
                </a:cubicBezTo>
                <a:close/>
                <a:moveTo>
                  <a:pt x="885302" y="1333310"/>
                </a:moveTo>
                <a:cubicBezTo>
                  <a:pt x="877857" y="1326982"/>
                  <a:pt x="870040" y="1321027"/>
                  <a:pt x="862596" y="1314326"/>
                </a:cubicBezTo>
                <a:cubicBezTo>
                  <a:pt x="863712" y="1312837"/>
                  <a:pt x="865201" y="1311349"/>
                  <a:pt x="866318" y="1309860"/>
                </a:cubicBezTo>
                <a:cubicBezTo>
                  <a:pt x="881580" y="1320282"/>
                  <a:pt x="896841" y="1330705"/>
                  <a:pt x="912103" y="1341127"/>
                </a:cubicBezTo>
                <a:cubicBezTo>
                  <a:pt x="903541" y="1338522"/>
                  <a:pt x="894235" y="1335916"/>
                  <a:pt x="885302" y="1333310"/>
                </a:cubicBezTo>
                <a:close/>
                <a:moveTo>
                  <a:pt x="1140280" y="787619"/>
                </a:moveTo>
                <a:cubicBezTo>
                  <a:pt x="1231849" y="850154"/>
                  <a:pt x="1323418" y="913061"/>
                  <a:pt x="1414987" y="975596"/>
                </a:cubicBezTo>
                <a:cubicBezTo>
                  <a:pt x="1413498" y="977085"/>
                  <a:pt x="1412381" y="978574"/>
                  <a:pt x="1410892" y="980063"/>
                </a:cubicBezTo>
                <a:cubicBezTo>
                  <a:pt x="1310390" y="927206"/>
                  <a:pt x="1215471" y="868394"/>
                  <a:pt x="1140280" y="787619"/>
                </a:cubicBezTo>
                <a:close/>
              </a:path>
            </a:pathLst>
          </a:custGeom>
          <a:solidFill>
            <a:schemeClr val="accent1">
              <a:alpha val="20000"/>
            </a:schemeClr>
          </a:solidFill>
          <a:ln w="3270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B1DFE-8154-440D-93CF-FEF7860E89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9032" y="2523744"/>
            <a:ext cx="3831336" cy="1453896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CD9D1F5-05CC-48F3-A314-315EF170304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711696" y="640079"/>
            <a:ext cx="4837176" cy="5568696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1807DE-1178-4BBB-89D8-9046239C2DE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55064" y="4087368"/>
            <a:ext cx="3319272" cy="649224"/>
          </a:xfrm>
        </p:spPr>
        <p:txBody>
          <a:bodyPr>
            <a:noAutofit/>
          </a:bodyPr>
          <a:lstStyle>
            <a:lvl1pPr marL="0" indent="0" algn="ctr">
              <a:buNone/>
              <a:defRPr sz="2000" cap="all" baseline="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48EA59-A1BC-48B7-9495-6D5C6035B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F85A72-B50F-440E-AAD3-53C099F6D9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C2D00B-4207-4720-8C68-605CAFDD5C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60673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1C888B-58B8-4428-8B1D-4E26FC5DD5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14F67B-D516-42FA-A2CA-2DCD37CFE8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2BA5FF-4919-4FF8-9C04-06CE156B76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EDA970-128E-4150-8E5A-A1B056E8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EC6CD1-EE5E-42EF-B76D-BB803BA6A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9719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0C2A1B-34CA-4877-9435-D77DF32575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55E5E-4A81-44CC-8D99-F56E625D46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9CEECF-A221-4ECC-AD9C-E197D516D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18F41AE-0DDE-49ED-9F0C-E0E16F599A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B47FB7-77F0-4C43-B81E-D04B31C953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77815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DESIGN 7">
  <p:cSld name="TITLE + DESIGN 7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42" name="Google Shape;42;p3"/>
          <p:cNvSpPr/>
          <p:nvPr/>
        </p:nvSpPr>
        <p:spPr>
          <a:xfrm rot="5400000">
            <a:off x="-61633" y="-1133"/>
            <a:ext cx="4550000" cy="4550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3" name="Google Shape;43;p3"/>
          <p:cNvSpPr/>
          <p:nvPr/>
        </p:nvSpPr>
        <p:spPr>
          <a:xfrm rot="-5400000">
            <a:off x="10596400" y="5313067"/>
            <a:ext cx="1595600" cy="15956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4" name="Google Shape;44;p3"/>
          <p:cNvSpPr/>
          <p:nvPr/>
        </p:nvSpPr>
        <p:spPr>
          <a:xfrm>
            <a:off x="-517409" y="-1001475"/>
            <a:ext cx="2819687" cy="2997867"/>
          </a:xfrm>
          <a:custGeom>
            <a:avLst/>
            <a:gdLst/>
            <a:ahLst/>
            <a:cxnLst/>
            <a:rect l="l" t="t" r="r" b="b"/>
            <a:pathLst>
              <a:path w="20699" h="22007" extrusionOk="0">
                <a:moveTo>
                  <a:pt x="14413" y="1528"/>
                </a:moveTo>
                <a:lnTo>
                  <a:pt x="19262" y="16187"/>
                </a:lnTo>
                <a:lnTo>
                  <a:pt x="6286" y="20479"/>
                </a:lnTo>
                <a:lnTo>
                  <a:pt x="1438" y="5822"/>
                </a:lnTo>
                <a:lnTo>
                  <a:pt x="14413" y="1528"/>
                </a:lnTo>
                <a:close/>
                <a:moveTo>
                  <a:pt x="15068" y="1"/>
                </a:moveTo>
                <a:lnTo>
                  <a:pt x="0" y="4986"/>
                </a:lnTo>
                <a:lnTo>
                  <a:pt x="5631" y="22007"/>
                </a:lnTo>
                <a:lnTo>
                  <a:pt x="20699" y="17021"/>
                </a:lnTo>
                <a:lnTo>
                  <a:pt x="15068" y="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5" name="Google Shape;45;p3"/>
          <p:cNvSpPr/>
          <p:nvPr/>
        </p:nvSpPr>
        <p:spPr>
          <a:xfrm>
            <a:off x="11716187" y="4934279"/>
            <a:ext cx="898333" cy="864163"/>
          </a:xfrm>
          <a:custGeom>
            <a:avLst/>
            <a:gdLst/>
            <a:ahLst/>
            <a:cxnLst/>
            <a:rect l="l" t="t" r="r" b="b"/>
            <a:pathLst>
              <a:path w="3653" h="3514" extrusionOk="0">
                <a:moveTo>
                  <a:pt x="1896" y="336"/>
                </a:moveTo>
                <a:cubicBezTo>
                  <a:pt x="2680" y="336"/>
                  <a:pt x="3316" y="972"/>
                  <a:pt x="3318" y="1758"/>
                </a:cubicBezTo>
                <a:cubicBezTo>
                  <a:pt x="3318" y="2332"/>
                  <a:pt x="2971" y="2851"/>
                  <a:pt x="2440" y="3071"/>
                </a:cubicBezTo>
                <a:cubicBezTo>
                  <a:pt x="2264" y="3143"/>
                  <a:pt x="2080" y="3179"/>
                  <a:pt x="1897" y="3179"/>
                </a:cubicBezTo>
                <a:cubicBezTo>
                  <a:pt x="1526" y="3179"/>
                  <a:pt x="1162" y="3034"/>
                  <a:pt x="890" y="2762"/>
                </a:cubicBezTo>
                <a:cubicBezTo>
                  <a:pt x="483" y="2355"/>
                  <a:pt x="362" y="1744"/>
                  <a:pt x="582" y="1213"/>
                </a:cubicBezTo>
                <a:cubicBezTo>
                  <a:pt x="803" y="682"/>
                  <a:pt x="1320" y="336"/>
                  <a:pt x="1896" y="336"/>
                </a:cubicBezTo>
                <a:close/>
                <a:moveTo>
                  <a:pt x="1896" y="1"/>
                </a:moveTo>
                <a:cubicBezTo>
                  <a:pt x="1439" y="1"/>
                  <a:pt x="990" y="179"/>
                  <a:pt x="654" y="515"/>
                </a:cubicBezTo>
                <a:cubicBezTo>
                  <a:pt x="151" y="1018"/>
                  <a:pt x="1" y="1773"/>
                  <a:pt x="274" y="2429"/>
                </a:cubicBezTo>
                <a:cubicBezTo>
                  <a:pt x="545" y="3085"/>
                  <a:pt x="1185" y="3514"/>
                  <a:pt x="1896" y="3514"/>
                </a:cubicBezTo>
                <a:cubicBezTo>
                  <a:pt x="2865" y="3513"/>
                  <a:pt x="3651" y="2726"/>
                  <a:pt x="3652" y="1756"/>
                </a:cubicBezTo>
                <a:cubicBezTo>
                  <a:pt x="3652" y="1047"/>
                  <a:pt x="3224" y="406"/>
                  <a:pt x="2567" y="134"/>
                </a:cubicBezTo>
                <a:cubicBezTo>
                  <a:pt x="2350" y="44"/>
                  <a:pt x="2122" y="1"/>
                  <a:pt x="1896" y="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867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6" name="Google Shape;46;p3"/>
          <p:cNvGrpSpPr/>
          <p:nvPr/>
        </p:nvGrpSpPr>
        <p:grpSpPr>
          <a:xfrm>
            <a:off x="1413295" y="-12111"/>
            <a:ext cx="1416039" cy="1019139"/>
            <a:chOff x="950122" y="468166"/>
            <a:chExt cx="902779" cy="649740"/>
          </a:xfrm>
        </p:grpSpPr>
        <p:grpSp>
          <p:nvGrpSpPr>
            <p:cNvPr id="47" name="Google Shape;47;p3"/>
            <p:cNvGrpSpPr/>
            <p:nvPr/>
          </p:nvGrpSpPr>
          <p:grpSpPr>
            <a:xfrm>
              <a:off x="950122" y="468166"/>
              <a:ext cx="902779" cy="297315"/>
              <a:chOff x="-2384" y="1711157"/>
              <a:chExt cx="1459390" cy="480625"/>
            </a:xfrm>
          </p:grpSpPr>
          <p:sp>
            <p:nvSpPr>
              <p:cNvPr id="48" name="Google Shape;48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49" name="Google Shape;49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0" name="Google Shape;50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1" name="Google Shape;51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2" name="Google Shape;52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3" name="Google Shape;53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4" name="Google Shape;54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5" name="Google Shape;55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6" name="Google Shape;56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7" name="Google Shape;57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8" name="Google Shape;58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59" name="Google Shape;59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0" name="Google Shape;60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1" name="Google Shape;61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2" name="Google Shape;62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3" name="Google Shape;63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4" name="Google Shape;64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5" name="Google Shape;65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6" name="Google Shape;66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7" name="Google Shape;67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68" name="Google Shape;68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69" name="Google Shape;69;p3"/>
            <p:cNvGrpSpPr/>
            <p:nvPr/>
          </p:nvGrpSpPr>
          <p:grpSpPr>
            <a:xfrm>
              <a:off x="950122" y="820591"/>
              <a:ext cx="902779" cy="297315"/>
              <a:chOff x="-2384" y="1711157"/>
              <a:chExt cx="1459390" cy="480625"/>
            </a:xfrm>
          </p:grpSpPr>
          <p:sp>
            <p:nvSpPr>
              <p:cNvPr id="70" name="Google Shape;70;p3"/>
              <p:cNvSpPr/>
              <p:nvPr/>
            </p:nvSpPr>
            <p:spPr>
              <a:xfrm>
                <a:off x="-238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19"/>
                    </a:cubicBezTo>
                    <a:cubicBezTo>
                      <a:pt x="437" y="98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1" name="Google Shape;71;p3"/>
              <p:cNvSpPr/>
              <p:nvPr/>
            </p:nvSpPr>
            <p:spPr>
              <a:xfrm>
                <a:off x="228286" y="2117593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2" name="Google Shape;72;p3"/>
              <p:cNvSpPr/>
              <p:nvPr/>
            </p:nvSpPr>
            <p:spPr>
              <a:xfrm>
                <a:off x="459294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3" name="Google Shape;73;p3"/>
              <p:cNvSpPr/>
              <p:nvPr/>
            </p:nvSpPr>
            <p:spPr>
              <a:xfrm>
                <a:off x="690133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4" name="Google Shape;74;p3"/>
              <p:cNvSpPr/>
              <p:nvPr/>
            </p:nvSpPr>
            <p:spPr>
              <a:xfrm>
                <a:off x="921141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8"/>
                      <a:pt x="1" y="219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5" name="Google Shape;75;p3"/>
              <p:cNvSpPr/>
              <p:nvPr/>
            </p:nvSpPr>
            <p:spPr>
              <a:xfrm>
                <a:off x="1151980" y="2117593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8"/>
                      <a:pt x="1" y="219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19"/>
                    </a:cubicBezTo>
                    <a:cubicBezTo>
                      <a:pt x="438" y="98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6" name="Google Shape;76;p3"/>
              <p:cNvSpPr/>
              <p:nvPr/>
            </p:nvSpPr>
            <p:spPr>
              <a:xfrm>
                <a:off x="1382819" y="2117593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8"/>
                      <a:pt x="0" y="219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19"/>
                    </a:cubicBezTo>
                    <a:cubicBezTo>
                      <a:pt x="439" y="98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7" name="Google Shape;77;p3"/>
              <p:cNvSpPr/>
              <p:nvPr/>
            </p:nvSpPr>
            <p:spPr>
              <a:xfrm>
                <a:off x="-238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19" y="439"/>
                    </a:cubicBezTo>
                    <a:cubicBezTo>
                      <a:pt x="339" y="439"/>
                      <a:pt x="437" y="341"/>
                      <a:pt x="437" y="220"/>
                    </a:cubicBezTo>
                    <a:cubicBezTo>
                      <a:pt x="437" y="99"/>
                      <a:pt x="339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8" name="Google Shape;78;p3"/>
              <p:cNvSpPr/>
              <p:nvPr/>
            </p:nvSpPr>
            <p:spPr>
              <a:xfrm>
                <a:off x="228286" y="1914291"/>
                <a:ext cx="74356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79" name="Google Shape;79;p3"/>
              <p:cNvSpPr/>
              <p:nvPr/>
            </p:nvSpPr>
            <p:spPr>
              <a:xfrm>
                <a:off x="459294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0" name="Google Shape;80;p3"/>
              <p:cNvSpPr/>
              <p:nvPr/>
            </p:nvSpPr>
            <p:spPr>
              <a:xfrm>
                <a:off x="690133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1" name="Google Shape;81;p3"/>
              <p:cNvSpPr/>
              <p:nvPr/>
            </p:nvSpPr>
            <p:spPr>
              <a:xfrm>
                <a:off x="921141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19" y="0"/>
                    </a:moveTo>
                    <a:cubicBezTo>
                      <a:pt x="99" y="0"/>
                      <a:pt x="1" y="99"/>
                      <a:pt x="1" y="220"/>
                    </a:cubicBezTo>
                    <a:cubicBezTo>
                      <a:pt x="1" y="341"/>
                      <a:pt x="99" y="439"/>
                      <a:pt x="219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19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2" name="Google Shape;82;p3"/>
              <p:cNvSpPr/>
              <p:nvPr/>
            </p:nvSpPr>
            <p:spPr>
              <a:xfrm>
                <a:off x="1151980" y="1914291"/>
                <a:ext cx="74018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9" extrusionOk="0">
                    <a:moveTo>
                      <a:pt x="220" y="0"/>
                    </a:moveTo>
                    <a:cubicBezTo>
                      <a:pt x="98" y="0"/>
                      <a:pt x="1" y="99"/>
                      <a:pt x="1" y="220"/>
                    </a:cubicBezTo>
                    <a:cubicBezTo>
                      <a:pt x="1" y="341"/>
                      <a:pt x="98" y="439"/>
                      <a:pt x="220" y="439"/>
                    </a:cubicBezTo>
                    <a:cubicBezTo>
                      <a:pt x="340" y="439"/>
                      <a:pt x="438" y="341"/>
                      <a:pt x="438" y="220"/>
                    </a:cubicBezTo>
                    <a:cubicBezTo>
                      <a:pt x="438" y="99"/>
                      <a:pt x="340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3" name="Google Shape;83;p3"/>
              <p:cNvSpPr/>
              <p:nvPr/>
            </p:nvSpPr>
            <p:spPr>
              <a:xfrm>
                <a:off x="1382819" y="1914291"/>
                <a:ext cx="74187" cy="74189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9" extrusionOk="0">
                    <a:moveTo>
                      <a:pt x="220" y="0"/>
                    </a:moveTo>
                    <a:cubicBezTo>
                      <a:pt x="98" y="0"/>
                      <a:pt x="0" y="99"/>
                      <a:pt x="0" y="220"/>
                    </a:cubicBezTo>
                    <a:cubicBezTo>
                      <a:pt x="0" y="341"/>
                      <a:pt x="98" y="439"/>
                      <a:pt x="220" y="439"/>
                    </a:cubicBezTo>
                    <a:cubicBezTo>
                      <a:pt x="341" y="439"/>
                      <a:pt x="439" y="341"/>
                      <a:pt x="439" y="220"/>
                    </a:cubicBezTo>
                    <a:cubicBezTo>
                      <a:pt x="439" y="99"/>
                      <a:pt x="341" y="0"/>
                      <a:pt x="220" y="0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4" name="Google Shape;84;p3"/>
              <p:cNvSpPr/>
              <p:nvPr/>
            </p:nvSpPr>
            <p:spPr>
              <a:xfrm>
                <a:off x="-238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19" y="438"/>
                    </a:cubicBezTo>
                    <a:cubicBezTo>
                      <a:pt x="339" y="438"/>
                      <a:pt x="437" y="340"/>
                      <a:pt x="437" y="220"/>
                    </a:cubicBezTo>
                    <a:cubicBezTo>
                      <a:pt x="437" y="99"/>
                      <a:pt x="339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5" name="Google Shape;85;p3"/>
              <p:cNvSpPr/>
              <p:nvPr/>
            </p:nvSpPr>
            <p:spPr>
              <a:xfrm>
                <a:off x="228286" y="1711157"/>
                <a:ext cx="74356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40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6" name="Google Shape;86;p3"/>
              <p:cNvSpPr/>
              <p:nvPr/>
            </p:nvSpPr>
            <p:spPr>
              <a:xfrm>
                <a:off x="459294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7" name="Google Shape;87;p3"/>
              <p:cNvSpPr/>
              <p:nvPr/>
            </p:nvSpPr>
            <p:spPr>
              <a:xfrm>
                <a:off x="690133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8" name="Google Shape;88;p3"/>
              <p:cNvSpPr/>
              <p:nvPr/>
            </p:nvSpPr>
            <p:spPr>
              <a:xfrm>
                <a:off x="921141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19" y="1"/>
                    </a:moveTo>
                    <a:cubicBezTo>
                      <a:pt x="99" y="1"/>
                      <a:pt x="1" y="99"/>
                      <a:pt x="1" y="220"/>
                    </a:cubicBezTo>
                    <a:cubicBezTo>
                      <a:pt x="1" y="340"/>
                      <a:pt x="99" y="438"/>
                      <a:pt x="219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19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89" name="Google Shape;89;p3"/>
              <p:cNvSpPr/>
              <p:nvPr/>
            </p:nvSpPr>
            <p:spPr>
              <a:xfrm>
                <a:off x="1151980" y="1711157"/>
                <a:ext cx="74018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8" h="438" extrusionOk="0">
                    <a:moveTo>
                      <a:pt x="220" y="1"/>
                    </a:moveTo>
                    <a:cubicBezTo>
                      <a:pt x="98" y="1"/>
                      <a:pt x="1" y="99"/>
                      <a:pt x="1" y="220"/>
                    </a:cubicBezTo>
                    <a:cubicBezTo>
                      <a:pt x="1" y="340"/>
                      <a:pt x="98" y="438"/>
                      <a:pt x="220" y="438"/>
                    </a:cubicBezTo>
                    <a:cubicBezTo>
                      <a:pt x="340" y="438"/>
                      <a:pt x="438" y="340"/>
                      <a:pt x="438" y="220"/>
                    </a:cubicBezTo>
                    <a:cubicBezTo>
                      <a:pt x="438" y="99"/>
                      <a:pt x="340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90" name="Google Shape;90;p3"/>
              <p:cNvSpPr/>
              <p:nvPr/>
            </p:nvSpPr>
            <p:spPr>
              <a:xfrm>
                <a:off x="1382819" y="1711157"/>
                <a:ext cx="74187" cy="74020"/>
              </a:xfrm>
              <a:custGeom>
                <a:avLst/>
                <a:gdLst/>
                <a:ahLst/>
                <a:cxnLst/>
                <a:rect l="l" t="t" r="r" b="b"/>
                <a:pathLst>
                  <a:path w="439" h="438" extrusionOk="0">
                    <a:moveTo>
                      <a:pt x="220" y="1"/>
                    </a:moveTo>
                    <a:cubicBezTo>
                      <a:pt x="98" y="1"/>
                      <a:pt x="0" y="99"/>
                      <a:pt x="0" y="220"/>
                    </a:cubicBezTo>
                    <a:cubicBezTo>
                      <a:pt x="0" y="340"/>
                      <a:pt x="98" y="438"/>
                      <a:pt x="220" y="438"/>
                    </a:cubicBezTo>
                    <a:cubicBezTo>
                      <a:pt x="341" y="438"/>
                      <a:pt x="439" y="340"/>
                      <a:pt x="439" y="220"/>
                    </a:cubicBezTo>
                    <a:cubicBezTo>
                      <a:pt x="439" y="99"/>
                      <a:pt x="341" y="1"/>
                      <a:pt x="220" y="1"/>
                    </a:cubicBez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endParaRPr sz="1867" b="0" i="0" u="none" strike="noStrike" cap="non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91" name="Google Shape;91;p3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733" b="0" i="0" u="none" strike="noStrike" cap="none">
                <a:solidFill>
                  <a:srgbClr val="000000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3817971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5C6B-1C98-4B1C-AB4B-1E1898E593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E8DFF97-B7FD-47F9-BC7F-DD4B4C5EA2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831D22-079E-43E3-86A4-BA12DB888C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04E684-10F4-4CC3-A0B9-F03AA7BE37CF}" type="datetimeFigureOut">
              <a:rPr lang="en-US" smtClean="0"/>
              <a:t>4/24/2020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14C30A2-140B-4A5D-BEEC-C1314AF1F3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71BA8F-7826-496D-91F8-B3ECDF34DA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845F5A-061D-4825-9AE9-D7794091C6C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3833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23" r:id="rId6"/>
    <p:sldLayoutId id="2147483730" r:id="rId7"/>
    <p:sldLayoutId id="2147483731" r:id="rId8"/>
    <p:sldLayoutId id="2147483720" r:id="rId9"/>
    <p:sldLayoutId id="2147483721" r:id="rId10"/>
    <p:sldLayoutId id="2147483722" r:id="rId11"/>
    <p:sldLayoutId id="2147483724" r:id="rId12"/>
    <p:sldLayoutId id="2147483733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gif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hk.hk/degree/bedchi.ht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1" name="Rectangle 140">
            <a:extLst>
              <a:ext uri="{FF2B5EF4-FFF2-40B4-BE49-F238E27FC236}">
                <a16:creationId xmlns:a16="http://schemas.microsoft.com/office/drawing/2014/main" id="{8A0CF8A7-3A3D-4AEF-9289-1460953608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C7B1EC8D-72C4-4C56-9595-10AF6E89EA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74917" y="4707949"/>
            <a:ext cx="7064816" cy="1471335"/>
          </a:xfrm>
        </p:spPr>
        <p:txBody>
          <a:bodyPr anchor="b">
            <a:normAutofit/>
          </a:bodyPr>
          <a:lstStyle/>
          <a:p>
            <a:r>
              <a:rPr lang="en-US" altLang="zh-TW" sz="6000" b="1" i="0" dirty="0"/>
              <a:t>《</a:t>
            </a:r>
            <a:r>
              <a:rPr lang="zh-CN" altLang="en-US" sz="6000" b="1" i="0" dirty="0"/>
              <a:t>我最欣賞的科學家</a:t>
            </a:r>
            <a:r>
              <a:rPr lang="en-US" altLang="zh-TW" sz="6000" b="1" i="0" dirty="0"/>
              <a:t>》</a:t>
            </a:r>
            <a:endParaRPr lang="zh-HK" altLang="en-US" sz="4400" b="1" i="0" dirty="0"/>
          </a:p>
        </p:txBody>
      </p:sp>
      <p:pic>
        <p:nvPicPr>
          <p:cNvPr id="3" name="Picture 4" descr="「著名科學家」的圖片搜尋結果">
            <a:extLst>
              <a:ext uri="{FF2B5EF4-FFF2-40B4-BE49-F238E27FC236}">
                <a16:creationId xmlns:a16="http://schemas.microsoft.com/office/drawing/2014/main" id="{B859D5AE-0B6D-46D3-A248-A8DBEDE141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564" b="2"/>
          <a:stretch/>
        </p:blipFill>
        <p:spPr bwMode="auto">
          <a:xfrm>
            <a:off x="20" y="2257425"/>
            <a:ext cx="4196254" cy="4600575"/>
          </a:xfrm>
          <a:custGeom>
            <a:avLst/>
            <a:gdLst/>
            <a:ahLst/>
            <a:cxnLst/>
            <a:rect l="l" t="t" r="r" b="b"/>
            <a:pathLst>
              <a:path w="4196274" h="4600575">
                <a:moveTo>
                  <a:pt x="698533" y="23"/>
                </a:moveTo>
                <a:cubicBezTo>
                  <a:pt x="1054085" y="-1460"/>
                  <a:pt x="2609539" y="68645"/>
                  <a:pt x="3265768" y="1088109"/>
                </a:cubicBezTo>
                <a:cubicBezTo>
                  <a:pt x="3279190" y="1093398"/>
                  <a:pt x="3294289" y="1107275"/>
                  <a:pt x="3298987" y="1120493"/>
                </a:cubicBezTo>
                <a:cubicBezTo>
                  <a:pt x="3321470" y="1182283"/>
                  <a:pt x="3376502" y="1209047"/>
                  <a:pt x="3426164" y="1242419"/>
                </a:cubicBezTo>
                <a:cubicBezTo>
                  <a:pt x="3469788" y="1271828"/>
                  <a:pt x="3516097" y="1302557"/>
                  <a:pt x="3534217" y="1352122"/>
                </a:cubicBezTo>
                <a:cubicBezTo>
                  <a:pt x="3558041" y="1418206"/>
                  <a:pt x="3490259" y="1364016"/>
                  <a:pt x="3477841" y="1389129"/>
                </a:cubicBezTo>
                <a:cubicBezTo>
                  <a:pt x="3503679" y="1423492"/>
                  <a:pt x="3543613" y="1454883"/>
                  <a:pt x="3554015" y="1493873"/>
                </a:cubicBezTo>
                <a:cubicBezTo>
                  <a:pt x="3591931" y="1634635"/>
                  <a:pt x="3673808" y="1737067"/>
                  <a:pt x="3796288" y="1816698"/>
                </a:cubicBezTo>
                <a:cubicBezTo>
                  <a:pt x="3831522" y="1839498"/>
                  <a:pt x="3854674" y="1881132"/>
                  <a:pt x="3902658" y="1887738"/>
                </a:cubicBezTo>
                <a:cubicBezTo>
                  <a:pt x="4009367" y="1902279"/>
                  <a:pt x="3975811" y="2015945"/>
                  <a:pt x="4032186" y="2066499"/>
                </a:cubicBezTo>
                <a:cubicBezTo>
                  <a:pt x="4042924" y="2076084"/>
                  <a:pt x="4052655" y="2094915"/>
                  <a:pt x="4050642" y="2107801"/>
                </a:cubicBezTo>
                <a:cubicBezTo>
                  <a:pt x="4047624" y="2126309"/>
                  <a:pt x="4034870" y="2143820"/>
                  <a:pt x="4024133" y="2160342"/>
                </a:cubicBezTo>
                <a:cubicBezTo>
                  <a:pt x="4013059" y="2176862"/>
                  <a:pt x="3996282" y="2191402"/>
                  <a:pt x="4004335" y="2213209"/>
                </a:cubicBezTo>
                <a:cubicBezTo>
                  <a:pt x="4007687" y="2222130"/>
                  <a:pt x="4005342" y="2253190"/>
                  <a:pt x="4030173" y="2228740"/>
                </a:cubicBezTo>
                <a:cubicBezTo>
                  <a:pt x="4098290" y="2161662"/>
                  <a:pt x="4137888" y="2225102"/>
                  <a:pt x="4196274" y="2255503"/>
                </a:cubicBezTo>
                <a:cubicBezTo>
                  <a:pt x="4149296" y="2286895"/>
                  <a:pt x="4107016" y="2309031"/>
                  <a:pt x="4099968" y="2355951"/>
                </a:cubicBezTo>
                <a:cubicBezTo>
                  <a:pt x="4085540" y="2452767"/>
                  <a:pt x="4023800" y="2497043"/>
                  <a:pt x="3930177" y="2505635"/>
                </a:cubicBezTo>
                <a:cubicBezTo>
                  <a:pt x="3964739" y="2599144"/>
                  <a:pt x="3964739" y="2599144"/>
                  <a:pt x="3852997" y="2612033"/>
                </a:cubicBezTo>
                <a:cubicBezTo>
                  <a:pt x="3895949" y="2671508"/>
                  <a:pt x="3895949" y="2686707"/>
                  <a:pt x="3843936" y="2707194"/>
                </a:cubicBezTo>
                <a:cubicBezTo>
                  <a:pt x="3793938" y="2726690"/>
                  <a:pt x="3738572" y="2733299"/>
                  <a:pt x="3692263" y="2763365"/>
                </a:cubicBezTo>
                <a:cubicBezTo>
                  <a:pt x="3734880" y="2839364"/>
                  <a:pt x="3746960" y="2927586"/>
                  <a:pt x="3834876" y="2964596"/>
                </a:cubicBezTo>
                <a:cubicBezTo>
                  <a:pt x="3848634" y="2970213"/>
                  <a:pt x="3858030" y="2993012"/>
                  <a:pt x="3849307" y="3006229"/>
                </a:cubicBezTo>
                <a:cubicBezTo>
                  <a:pt x="3817428" y="3054139"/>
                  <a:pt x="3863064" y="3145008"/>
                  <a:pt x="3763740" y="3155250"/>
                </a:cubicBezTo>
                <a:cubicBezTo>
                  <a:pt x="3751322" y="3156241"/>
                  <a:pt x="3739912" y="3166155"/>
                  <a:pt x="3749644" y="3179042"/>
                </a:cubicBezTo>
                <a:cubicBezTo>
                  <a:pt x="3783202" y="3223978"/>
                  <a:pt x="3742598" y="3221006"/>
                  <a:pt x="3718104" y="3226623"/>
                </a:cubicBezTo>
                <a:cubicBezTo>
                  <a:pt x="3688572" y="3233560"/>
                  <a:pt x="3655017" y="3213736"/>
                  <a:pt x="3627501" y="3238187"/>
                </a:cubicBezTo>
                <a:cubicBezTo>
                  <a:pt x="3633878" y="3263961"/>
                  <a:pt x="3657701" y="3263631"/>
                  <a:pt x="3674479" y="3271890"/>
                </a:cubicBezTo>
                <a:cubicBezTo>
                  <a:pt x="3723470" y="3295682"/>
                  <a:pt x="3763404" y="3324097"/>
                  <a:pt x="3765753" y="3385888"/>
                </a:cubicBezTo>
                <a:cubicBezTo>
                  <a:pt x="3767428" y="3435782"/>
                  <a:pt x="3772798" y="3479727"/>
                  <a:pt x="3705014" y="3494928"/>
                </a:cubicBezTo>
                <a:cubicBezTo>
                  <a:pt x="3676828" y="3501208"/>
                  <a:pt x="3684884" y="3537222"/>
                  <a:pt x="3700990" y="3555066"/>
                </a:cubicBezTo>
                <a:cubicBezTo>
                  <a:pt x="3729848" y="3586786"/>
                  <a:pt x="3753670" y="3629080"/>
                  <a:pt x="3803335" y="3632054"/>
                </a:cubicBezTo>
                <a:cubicBezTo>
                  <a:pt x="3833535" y="3634035"/>
                  <a:pt x="3856689" y="3647255"/>
                  <a:pt x="3880513" y="3662453"/>
                </a:cubicBezTo>
                <a:cubicBezTo>
                  <a:pt x="3897626" y="3673360"/>
                  <a:pt x="3918095" y="3682610"/>
                  <a:pt x="3916083" y="3706069"/>
                </a:cubicBezTo>
                <a:cubicBezTo>
                  <a:pt x="3914069" y="3728539"/>
                  <a:pt x="3894273" y="3737791"/>
                  <a:pt x="3874137" y="3742416"/>
                </a:cubicBezTo>
                <a:cubicBezTo>
                  <a:pt x="3807024" y="3757285"/>
                  <a:pt x="3743942" y="3779093"/>
                  <a:pt x="3687901" y="3828987"/>
                </a:cubicBezTo>
                <a:cubicBezTo>
                  <a:pt x="3725150" y="3855422"/>
                  <a:pt x="3760718" y="3874586"/>
                  <a:pt x="3788234" y="3901352"/>
                </a:cubicBezTo>
                <a:cubicBezTo>
                  <a:pt x="3854674" y="3966112"/>
                  <a:pt x="3291941" y="4169986"/>
                  <a:pt x="3263755" y="4242681"/>
                </a:cubicBezTo>
                <a:cubicBezTo>
                  <a:pt x="3255030" y="4265149"/>
                  <a:pt x="3225166" y="4288278"/>
                  <a:pt x="3200332" y="4294887"/>
                </a:cubicBezTo>
                <a:cubicBezTo>
                  <a:pt x="3083895" y="4325948"/>
                  <a:pt x="2982893" y="4395668"/>
                  <a:pt x="2863768" y="4421442"/>
                </a:cubicBezTo>
                <a:cubicBezTo>
                  <a:pt x="2751355" y="4445892"/>
                  <a:pt x="2640621" y="4478605"/>
                  <a:pt x="2517472" y="4510985"/>
                </a:cubicBezTo>
                <a:cubicBezTo>
                  <a:pt x="2555222" y="4551627"/>
                  <a:pt x="2607569" y="4569553"/>
                  <a:pt x="2654380" y="4591980"/>
                </a:cubicBezTo>
                <a:lnTo>
                  <a:pt x="2667892" y="4600575"/>
                </a:lnTo>
                <a:lnTo>
                  <a:pt x="0" y="4600575"/>
                </a:lnTo>
                <a:lnTo>
                  <a:pt x="0" y="144733"/>
                </a:lnTo>
                <a:lnTo>
                  <a:pt x="121106" y="102309"/>
                </a:lnTo>
                <a:cubicBezTo>
                  <a:pt x="290510" y="47726"/>
                  <a:pt x="463596" y="8200"/>
                  <a:pt x="644044" y="1014"/>
                </a:cubicBezTo>
                <a:cubicBezTo>
                  <a:pt x="656459" y="538"/>
                  <a:pt x="674830" y="121"/>
                  <a:pt x="698533" y="23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「著名科學家」的圖片搜尋結果">
            <a:extLst>
              <a:ext uri="{FF2B5EF4-FFF2-40B4-BE49-F238E27FC236}">
                <a16:creationId xmlns:a16="http://schemas.microsoft.com/office/drawing/2014/main" id="{5EEC797F-2725-4E7B-BB3A-2F7F501EF1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685" r="237" b="-3"/>
          <a:stretch/>
        </p:blipFill>
        <p:spPr bwMode="auto">
          <a:xfrm>
            <a:off x="5314848" y="552969"/>
            <a:ext cx="3359190" cy="3476265"/>
          </a:xfrm>
          <a:custGeom>
            <a:avLst/>
            <a:gdLst/>
            <a:ahLst/>
            <a:cxnLst/>
            <a:rect l="l" t="t" r="r" b="b"/>
            <a:pathLst>
              <a:path w="3359190" h="3476265">
                <a:moveTo>
                  <a:pt x="450539" y="15"/>
                </a:moveTo>
                <a:cubicBezTo>
                  <a:pt x="458434" y="271"/>
                  <a:pt x="466600" y="3856"/>
                  <a:pt x="473999" y="4995"/>
                </a:cubicBezTo>
                <a:cubicBezTo>
                  <a:pt x="637327" y="30493"/>
                  <a:pt x="800653" y="58040"/>
                  <a:pt x="964158" y="82398"/>
                </a:cubicBezTo>
                <a:cubicBezTo>
                  <a:pt x="1117018" y="105163"/>
                  <a:pt x="1270959" y="110398"/>
                  <a:pt x="1424540" y="122237"/>
                </a:cubicBezTo>
                <a:cubicBezTo>
                  <a:pt x="1610425" y="136579"/>
                  <a:pt x="1795950" y="156841"/>
                  <a:pt x="1980752" y="188711"/>
                </a:cubicBezTo>
                <a:cubicBezTo>
                  <a:pt x="2109067" y="211022"/>
                  <a:pt x="2238645" y="226502"/>
                  <a:pt x="2368766" y="208745"/>
                </a:cubicBezTo>
                <a:cubicBezTo>
                  <a:pt x="2375261" y="207834"/>
                  <a:pt x="2382661" y="204876"/>
                  <a:pt x="2388075" y="207834"/>
                </a:cubicBezTo>
                <a:cubicBezTo>
                  <a:pt x="2451242" y="241073"/>
                  <a:pt x="2520180" y="217168"/>
                  <a:pt x="2585691" y="238113"/>
                </a:cubicBezTo>
                <a:cubicBezTo>
                  <a:pt x="2568908" y="318930"/>
                  <a:pt x="2496899" y="312327"/>
                  <a:pt x="2456294" y="368331"/>
                </a:cubicBezTo>
                <a:cubicBezTo>
                  <a:pt x="2522527" y="390639"/>
                  <a:pt x="2582081" y="413178"/>
                  <a:pt x="2642540" y="430023"/>
                </a:cubicBezTo>
                <a:cubicBezTo>
                  <a:pt x="2706608" y="447780"/>
                  <a:pt x="2760929" y="495816"/>
                  <a:pt x="2823551" y="517215"/>
                </a:cubicBezTo>
                <a:cubicBezTo>
                  <a:pt x="2836907" y="521769"/>
                  <a:pt x="2852969" y="537704"/>
                  <a:pt x="2857661" y="553184"/>
                </a:cubicBezTo>
                <a:cubicBezTo>
                  <a:pt x="2872820" y="603269"/>
                  <a:pt x="3175470" y="743732"/>
                  <a:pt x="3139737" y="788350"/>
                </a:cubicBezTo>
                <a:cubicBezTo>
                  <a:pt x="3124939" y="806790"/>
                  <a:pt x="3105809" y="819994"/>
                  <a:pt x="3085776" y="838207"/>
                </a:cubicBezTo>
                <a:cubicBezTo>
                  <a:pt x="3115916" y="872582"/>
                  <a:pt x="3149843" y="887608"/>
                  <a:pt x="3185938" y="897851"/>
                </a:cubicBezTo>
                <a:cubicBezTo>
                  <a:pt x="3196767" y="901039"/>
                  <a:pt x="3207414" y="907413"/>
                  <a:pt x="3208497" y="922894"/>
                </a:cubicBezTo>
                <a:cubicBezTo>
                  <a:pt x="3209580" y="939056"/>
                  <a:pt x="3198571" y="945429"/>
                  <a:pt x="3189367" y="952944"/>
                </a:cubicBezTo>
                <a:cubicBezTo>
                  <a:pt x="3176554" y="963415"/>
                  <a:pt x="3164101" y="972523"/>
                  <a:pt x="3147859" y="973888"/>
                </a:cubicBezTo>
                <a:cubicBezTo>
                  <a:pt x="3121148" y="975937"/>
                  <a:pt x="3108336" y="1005076"/>
                  <a:pt x="3092816" y="1026930"/>
                </a:cubicBezTo>
                <a:cubicBezTo>
                  <a:pt x="3084153" y="1039224"/>
                  <a:pt x="3079821" y="1064037"/>
                  <a:pt x="3094980" y="1068363"/>
                </a:cubicBezTo>
                <a:cubicBezTo>
                  <a:pt x="3131436" y="1078836"/>
                  <a:pt x="3128548" y="1109114"/>
                  <a:pt x="3127647" y="1143489"/>
                </a:cubicBezTo>
                <a:cubicBezTo>
                  <a:pt x="3126383" y="1186061"/>
                  <a:pt x="3104906" y="1205638"/>
                  <a:pt x="3078557" y="1222030"/>
                </a:cubicBezTo>
                <a:cubicBezTo>
                  <a:pt x="3069534" y="1227720"/>
                  <a:pt x="3056721" y="1227493"/>
                  <a:pt x="3053292" y="1245250"/>
                </a:cubicBezTo>
                <a:cubicBezTo>
                  <a:pt x="3068090" y="1262097"/>
                  <a:pt x="3086137" y="1248439"/>
                  <a:pt x="3102020" y="1253218"/>
                </a:cubicBezTo>
                <a:cubicBezTo>
                  <a:pt x="3115193" y="1257088"/>
                  <a:pt x="3137031" y="1255040"/>
                  <a:pt x="3118983" y="1286000"/>
                </a:cubicBezTo>
                <a:cubicBezTo>
                  <a:pt x="3113749" y="1294878"/>
                  <a:pt x="3119885" y="1301709"/>
                  <a:pt x="3126564" y="1302392"/>
                </a:cubicBezTo>
                <a:cubicBezTo>
                  <a:pt x="3179982" y="1309448"/>
                  <a:pt x="3155438" y="1372054"/>
                  <a:pt x="3172584" y="1405063"/>
                </a:cubicBezTo>
                <a:cubicBezTo>
                  <a:pt x="3177275" y="1414169"/>
                  <a:pt x="3172222" y="1429877"/>
                  <a:pt x="3164822" y="1433747"/>
                </a:cubicBezTo>
                <a:cubicBezTo>
                  <a:pt x="3117539" y="1459245"/>
                  <a:pt x="3111043" y="1520028"/>
                  <a:pt x="3088122" y="1572389"/>
                </a:cubicBezTo>
                <a:cubicBezTo>
                  <a:pt x="3113028" y="1593104"/>
                  <a:pt x="3142805" y="1597657"/>
                  <a:pt x="3169695" y="1611089"/>
                </a:cubicBezTo>
                <a:cubicBezTo>
                  <a:pt x="3197669" y="1625204"/>
                  <a:pt x="3197669" y="1635676"/>
                  <a:pt x="3174569" y="1676653"/>
                </a:cubicBezTo>
                <a:cubicBezTo>
                  <a:pt x="3234665" y="1685532"/>
                  <a:pt x="3234665" y="1685532"/>
                  <a:pt x="3216077" y="1749957"/>
                </a:cubicBezTo>
                <a:cubicBezTo>
                  <a:pt x="3266430" y="1755877"/>
                  <a:pt x="3299635" y="1786382"/>
                  <a:pt x="3307395" y="1853085"/>
                </a:cubicBezTo>
                <a:cubicBezTo>
                  <a:pt x="3311185" y="1885411"/>
                  <a:pt x="3333924" y="1900663"/>
                  <a:pt x="3359190" y="1922291"/>
                </a:cubicBezTo>
                <a:cubicBezTo>
                  <a:pt x="3327789" y="1943236"/>
                  <a:pt x="3306492" y="1986945"/>
                  <a:pt x="3269857" y="1940730"/>
                </a:cubicBezTo>
                <a:cubicBezTo>
                  <a:pt x="3256503" y="1923885"/>
                  <a:pt x="3257764" y="1945284"/>
                  <a:pt x="3255961" y="1951430"/>
                </a:cubicBezTo>
                <a:cubicBezTo>
                  <a:pt x="3251630" y="1966455"/>
                  <a:pt x="3260653" y="1976472"/>
                  <a:pt x="3266609" y="1987854"/>
                </a:cubicBezTo>
                <a:cubicBezTo>
                  <a:pt x="3272384" y="1999237"/>
                  <a:pt x="3279243" y="2011302"/>
                  <a:pt x="3280866" y="2024054"/>
                </a:cubicBezTo>
                <a:cubicBezTo>
                  <a:pt x="3281948" y="2032931"/>
                  <a:pt x="3276715" y="2045905"/>
                  <a:pt x="3270940" y="2052509"/>
                </a:cubicBezTo>
                <a:cubicBezTo>
                  <a:pt x="3240620" y="2087340"/>
                  <a:pt x="3258667" y="2165652"/>
                  <a:pt x="3201277" y="2175670"/>
                </a:cubicBezTo>
                <a:cubicBezTo>
                  <a:pt x="3175470" y="2180221"/>
                  <a:pt x="3163018" y="2208906"/>
                  <a:pt x="3144069" y="2224614"/>
                </a:cubicBezTo>
                <a:cubicBezTo>
                  <a:pt x="3078197" y="2279478"/>
                  <a:pt x="3034161" y="2350051"/>
                  <a:pt x="3013769" y="2447031"/>
                </a:cubicBezTo>
                <a:cubicBezTo>
                  <a:pt x="3008175" y="2473894"/>
                  <a:pt x="2986698" y="2495522"/>
                  <a:pt x="2972802" y="2519197"/>
                </a:cubicBezTo>
                <a:cubicBezTo>
                  <a:pt x="2979480" y="2536499"/>
                  <a:pt x="3015935" y="2499164"/>
                  <a:pt x="3003121" y="2544694"/>
                </a:cubicBezTo>
                <a:cubicBezTo>
                  <a:pt x="2993376" y="2578843"/>
                  <a:pt x="2968470" y="2600014"/>
                  <a:pt x="2945008" y="2620276"/>
                </a:cubicBezTo>
                <a:cubicBezTo>
                  <a:pt x="2918299" y="2643268"/>
                  <a:pt x="2888702" y="2661708"/>
                  <a:pt x="2876610" y="2704279"/>
                </a:cubicBezTo>
                <a:cubicBezTo>
                  <a:pt x="2874083" y="2713386"/>
                  <a:pt x="2865963" y="2722947"/>
                  <a:pt x="2858744" y="2726591"/>
                </a:cubicBezTo>
                <a:cubicBezTo>
                  <a:pt x="2482281" y="3475797"/>
                  <a:pt x="1555563" y="3480805"/>
                  <a:pt x="1448724" y="3475568"/>
                </a:cubicBezTo>
                <a:cubicBezTo>
                  <a:pt x="1319326" y="3468966"/>
                  <a:pt x="1196966" y="3422753"/>
                  <a:pt x="1076954" y="3365156"/>
                </a:cubicBezTo>
                <a:cubicBezTo>
                  <a:pt x="1026241" y="3340797"/>
                  <a:pt x="979138" y="3306195"/>
                  <a:pt x="929868" y="3279332"/>
                </a:cubicBezTo>
                <a:cubicBezTo>
                  <a:pt x="861832" y="3242223"/>
                  <a:pt x="809315" y="3171424"/>
                  <a:pt x="741457" y="3141601"/>
                </a:cubicBezTo>
                <a:cubicBezTo>
                  <a:pt x="671616" y="3110867"/>
                  <a:pt x="611879" y="3054638"/>
                  <a:pt x="540052" y="3030734"/>
                </a:cubicBezTo>
                <a:cubicBezTo>
                  <a:pt x="502153" y="3017985"/>
                  <a:pt x="465517" y="2994993"/>
                  <a:pt x="471471" y="2929200"/>
                </a:cubicBezTo>
                <a:cubicBezTo>
                  <a:pt x="473096" y="2910532"/>
                  <a:pt x="463171" y="2895282"/>
                  <a:pt x="447469" y="2900745"/>
                </a:cubicBezTo>
                <a:cubicBezTo>
                  <a:pt x="417513" y="2910989"/>
                  <a:pt x="403977" y="2883898"/>
                  <a:pt x="387373" y="2863636"/>
                </a:cubicBezTo>
                <a:cubicBezTo>
                  <a:pt x="357776" y="2827667"/>
                  <a:pt x="329623" y="2789422"/>
                  <a:pt x="282519" y="2783503"/>
                </a:cubicBezTo>
                <a:cubicBezTo>
                  <a:pt x="291543" y="2755272"/>
                  <a:pt x="306883" y="2759371"/>
                  <a:pt x="320959" y="2765290"/>
                </a:cubicBezTo>
                <a:cubicBezTo>
                  <a:pt x="357956" y="2780772"/>
                  <a:pt x="394592" y="2798300"/>
                  <a:pt x="431588" y="2813781"/>
                </a:cubicBezTo>
                <a:cubicBezTo>
                  <a:pt x="455771" y="2823799"/>
                  <a:pt x="479775" y="2837912"/>
                  <a:pt x="512079" y="2826755"/>
                </a:cubicBezTo>
                <a:cubicBezTo>
                  <a:pt x="484286" y="2769843"/>
                  <a:pt x="437003" y="2759598"/>
                  <a:pt x="398743" y="2742071"/>
                </a:cubicBezTo>
                <a:cubicBezTo>
                  <a:pt x="350919" y="2719988"/>
                  <a:pt x="322765" y="2678326"/>
                  <a:pt x="289016" y="2631885"/>
                </a:cubicBezTo>
                <a:cubicBezTo>
                  <a:pt x="324209" y="2620730"/>
                  <a:pt x="346045" y="2654879"/>
                  <a:pt x="373657" y="2653056"/>
                </a:cubicBezTo>
                <a:cubicBezTo>
                  <a:pt x="375101" y="2647140"/>
                  <a:pt x="377627" y="2638488"/>
                  <a:pt x="377267" y="2638259"/>
                </a:cubicBezTo>
                <a:cubicBezTo>
                  <a:pt x="332149" y="2612763"/>
                  <a:pt x="311034" y="2564956"/>
                  <a:pt x="303995" y="2507131"/>
                </a:cubicBezTo>
                <a:cubicBezTo>
                  <a:pt x="300386" y="2477310"/>
                  <a:pt x="283963" y="2467976"/>
                  <a:pt x="267720" y="2454316"/>
                </a:cubicBezTo>
                <a:cubicBezTo>
                  <a:pt x="211053" y="2405826"/>
                  <a:pt x="151137" y="2361890"/>
                  <a:pt x="104574" y="2295188"/>
                </a:cubicBezTo>
                <a:cubicBezTo>
                  <a:pt x="158355" y="2304066"/>
                  <a:pt x="201487" y="2347547"/>
                  <a:pt x="259420" y="2366215"/>
                </a:cubicBezTo>
                <a:cubicBezTo>
                  <a:pt x="213400" y="2292910"/>
                  <a:pt x="153843" y="2255803"/>
                  <a:pt x="99521" y="2211409"/>
                </a:cubicBezTo>
                <a:cubicBezTo>
                  <a:pt x="74797" y="2191149"/>
                  <a:pt x="51878" y="2165197"/>
                  <a:pt x="21920" y="2154269"/>
                </a:cubicBezTo>
                <a:cubicBezTo>
                  <a:pt x="11271" y="2150400"/>
                  <a:pt x="-6235" y="2142204"/>
                  <a:pt x="2248" y="2120577"/>
                </a:cubicBezTo>
                <a:cubicBezTo>
                  <a:pt x="9466" y="2102593"/>
                  <a:pt x="23723" y="2108055"/>
                  <a:pt x="36718" y="2113292"/>
                </a:cubicBezTo>
                <a:cubicBezTo>
                  <a:pt x="67939" y="2126269"/>
                  <a:pt x="100244" y="2126495"/>
                  <a:pt x="142474" y="2126269"/>
                </a:cubicBezTo>
                <a:cubicBezTo>
                  <a:pt x="107102" y="2066851"/>
                  <a:pt x="42311" y="2084608"/>
                  <a:pt x="11993" y="2022231"/>
                </a:cubicBezTo>
                <a:cubicBezTo>
                  <a:pt x="49892" y="2011302"/>
                  <a:pt x="79128" y="2033841"/>
                  <a:pt x="109809" y="2038166"/>
                </a:cubicBezTo>
                <a:cubicBezTo>
                  <a:pt x="137600" y="2042036"/>
                  <a:pt x="144459" y="2031565"/>
                  <a:pt x="137962" y="1997188"/>
                </a:cubicBezTo>
                <a:cubicBezTo>
                  <a:pt x="127856" y="1943690"/>
                  <a:pt x="143015" y="1916371"/>
                  <a:pt x="183441" y="1930941"/>
                </a:cubicBezTo>
                <a:cubicBezTo>
                  <a:pt x="220978" y="1944601"/>
                  <a:pt x="224948" y="1924568"/>
                  <a:pt x="214842" y="1894062"/>
                </a:cubicBezTo>
                <a:cubicBezTo>
                  <a:pt x="200405" y="1849671"/>
                  <a:pt x="216827" y="1815295"/>
                  <a:pt x="228017" y="1777960"/>
                </a:cubicBezTo>
                <a:cubicBezTo>
                  <a:pt x="245162" y="1721045"/>
                  <a:pt x="237944" y="1693272"/>
                  <a:pt x="200946" y="1650929"/>
                </a:cubicBezTo>
                <a:cubicBezTo>
                  <a:pt x="180193" y="1627251"/>
                  <a:pt x="157815" y="1607219"/>
                  <a:pt x="127675" y="1586731"/>
                </a:cubicBezTo>
                <a:cubicBezTo>
                  <a:pt x="197157" y="1575576"/>
                  <a:pt x="124246" y="1538013"/>
                  <a:pt x="148791" y="1514564"/>
                </a:cubicBezTo>
                <a:cubicBezTo>
                  <a:pt x="197878" y="1505003"/>
                  <a:pt x="237944" y="1579673"/>
                  <a:pt x="304718" y="1558274"/>
                </a:cubicBezTo>
                <a:cubicBezTo>
                  <a:pt x="222243" y="1493618"/>
                  <a:pt x="131104" y="1472448"/>
                  <a:pt x="71369" y="1386396"/>
                </a:cubicBezTo>
                <a:cubicBezTo>
                  <a:pt x="85084" y="1366817"/>
                  <a:pt x="98799" y="1385029"/>
                  <a:pt x="110530" y="1377745"/>
                </a:cubicBezTo>
                <a:cubicBezTo>
                  <a:pt x="110169" y="1373192"/>
                  <a:pt x="111073" y="1366361"/>
                  <a:pt x="108906" y="1364313"/>
                </a:cubicBezTo>
                <a:cubicBezTo>
                  <a:pt x="64330" y="1317416"/>
                  <a:pt x="63607" y="1316279"/>
                  <a:pt x="111433" y="1281675"/>
                </a:cubicBezTo>
                <a:cubicBezTo>
                  <a:pt x="128217" y="1269609"/>
                  <a:pt x="126772" y="1258909"/>
                  <a:pt x="117930" y="1243657"/>
                </a:cubicBezTo>
                <a:cubicBezTo>
                  <a:pt x="111612" y="1232957"/>
                  <a:pt x="104033" y="1223395"/>
                  <a:pt x="107643" y="1199947"/>
                </a:cubicBezTo>
                <a:cubicBezTo>
                  <a:pt x="133810" y="1229998"/>
                  <a:pt x="260321" y="1220208"/>
                  <a:pt x="282700" y="1217021"/>
                </a:cubicBezTo>
                <a:cubicBezTo>
                  <a:pt x="307786" y="1213607"/>
                  <a:pt x="332510" y="1199037"/>
                  <a:pt x="358858" y="1207003"/>
                </a:cubicBezTo>
                <a:cubicBezTo>
                  <a:pt x="379973" y="1213381"/>
                  <a:pt x="477788" y="1275073"/>
                  <a:pt x="491685" y="1204273"/>
                </a:cubicBezTo>
                <a:cubicBezTo>
                  <a:pt x="492408" y="1200857"/>
                  <a:pt x="531930" y="1208826"/>
                  <a:pt x="553226" y="1212696"/>
                </a:cubicBezTo>
                <a:cubicBezTo>
                  <a:pt x="571995" y="1215883"/>
                  <a:pt x="593110" y="1229998"/>
                  <a:pt x="605743" y="1201769"/>
                </a:cubicBezTo>
                <a:cubicBezTo>
                  <a:pt x="613143" y="1185150"/>
                  <a:pt x="582643" y="1153051"/>
                  <a:pt x="555391" y="1150320"/>
                </a:cubicBezTo>
                <a:cubicBezTo>
                  <a:pt x="531749" y="1147814"/>
                  <a:pt x="507025" y="1144172"/>
                  <a:pt x="484466" y="1151001"/>
                </a:cubicBezTo>
                <a:cubicBezTo>
                  <a:pt x="456674" y="1159198"/>
                  <a:pt x="441696" y="1145994"/>
                  <a:pt x="433934" y="1117538"/>
                </a:cubicBezTo>
                <a:cubicBezTo>
                  <a:pt x="425273" y="1086122"/>
                  <a:pt x="408668" y="1071550"/>
                  <a:pt x="385749" y="1056980"/>
                </a:cubicBezTo>
                <a:cubicBezTo>
                  <a:pt x="330163" y="1021696"/>
                  <a:pt x="276744" y="980946"/>
                  <a:pt x="215745" y="960456"/>
                </a:cubicBezTo>
                <a:cubicBezTo>
                  <a:pt x="203653" y="956358"/>
                  <a:pt x="190298" y="950894"/>
                  <a:pt x="184704" y="923805"/>
                </a:cubicBezTo>
                <a:cubicBezTo>
                  <a:pt x="349836" y="964326"/>
                  <a:pt x="500349" y="1069958"/>
                  <a:pt x="670713" y="1063811"/>
                </a:cubicBezTo>
                <a:cubicBezTo>
                  <a:pt x="624151" y="1030346"/>
                  <a:pt x="570192" y="1028524"/>
                  <a:pt x="520561" y="1005076"/>
                </a:cubicBezTo>
                <a:cubicBezTo>
                  <a:pt x="555753" y="987546"/>
                  <a:pt x="588779" y="1005759"/>
                  <a:pt x="622167" y="1015777"/>
                </a:cubicBezTo>
                <a:cubicBezTo>
                  <a:pt x="650140" y="1023970"/>
                  <a:pt x="675405" y="1025337"/>
                  <a:pt x="678473" y="976393"/>
                </a:cubicBezTo>
                <a:cubicBezTo>
                  <a:pt x="677389" y="973205"/>
                  <a:pt x="677570" y="969107"/>
                  <a:pt x="677751" y="965238"/>
                </a:cubicBezTo>
                <a:cubicBezTo>
                  <a:pt x="668365" y="944976"/>
                  <a:pt x="653749" y="934504"/>
                  <a:pt x="636423" y="928584"/>
                </a:cubicBezTo>
                <a:cubicBezTo>
                  <a:pt x="625955" y="924942"/>
                  <a:pt x="612060" y="919478"/>
                  <a:pt x="612239" y="904909"/>
                </a:cubicBezTo>
                <a:cubicBezTo>
                  <a:pt x="612781" y="850955"/>
                  <a:pt x="579394" y="835246"/>
                  <a:pt x="546007" y="819539"/>
                </a:cubicBezTo>
                <a:cubicBezTo>
                  <a:pt x="564596" y="792676"/>
                  <a:pt x="579213" y="812481"/>
                  <a:pt x="593290" y="810433"/>
                </a:cubicBezTo>
                <a:cubicBezTo>
                  <a:pt x="602495" y="809067"/>
                  <a:pt x="610796" y="806563"/>
                  <a:pt x="610796" y="792676"/>
                </a:cubicBezTo>
                <a:cubicBezTo>
                  <a:pt x="610977" y="781065"/>
                  <a:pt x="606645" y="767861"/>
                  <a:pt x="597622" y="767635"/>
                </a:cubicBezTo>
                <a:cubicBezTo>
                  <a:pt x="541135" y="765585"/>
                  <a:pt x="509913" y="690914"/>
                  <a:pt x="451260" y="690687"/>
                </a:cubicBezTo>
                <a:cubicBezTo>
                  <a:pt x="416248" y="690687"/>
                  <a:pt x="469488" y="648571"/>
                  <a:pt x="439891" y="631042"/>
                </a:cubicBezTo>
                <a:cubicBezTo>
                  <a:pt x="433393" y="627171"/>
                  <a:pt x="456855" y="621254"/>
                  <a:pt x="467323" y="622164"/>
                </a:cubicBezTo>
                <a:cubicBezTo>
                  <a:pt x="477609" y="623074"/>
                  <a:pt x="486813" y="634229"/>
                  <a:pt x="499265" y="626261"/>
                </a:cubicBezTo>
                <a:cubicBezTo>
                  <a:pt x="506123" y="597806"/>
                  <a:pt x="488438" y="587332"/>
                  <a:pt x="473818" y="579365"/>
                </a:cubicBezTo>
                <a:cubicBezTo>
                  <a:pt x="440070" y="560925"/>
                  <a:pt x="407224" y="538615"/>
                  <a:pt x="370228" y="532013"/>
                </a:cubicBezTo>
                <a:cubicBezTo>
                  <a:pt x="357055" y="529737"/>
                  <a:pt x="389177" y="499231"/>
                  <a:pt x="395494" y="488532"/>
                </a:cubicBezTo>
                <a:cubicBezTo>
                  <a:pt x="376883" y="474474"/>
                  <a:pt x="357801" y="462263"/>
                  <a:pt x="338331" y="451478"/>
                </a:cubicBezTo>
                <a:lnTo>
                  <a:pt x="331729" y="448316"/>
                </a:lnTo>
                <a:lnTo>
                  <a:pt x="333477" y="428106"/>
                </a:lnTo>
                <a:cubicBezTo>
                  <a:pt x="333477" y="428106"/>
                  <a:pt x="322127" y="376930"/>
                  <a:pt x="314427" y="351906"/>
                </a:cubicBezTo>
                <a:lnTo>
                  <a:pt x="296726" y="307655"/>
                </a:lnTo>
                <a:lnTo>
                  <a:pt x="312139" y="309596"/>
                </a:lnTo>
                <a:cubicBezTo>
                  <a:pt x="327682" y="313807"/>
                  <a:pt x="343879" y="321889"/>
                  <a:pt x="357956" y="329174"/>
                </a:cubicBezTo>
                <a:cubicBezTo>
                  <a:pt x="381237" y="341238"/>
                  <a:pt x="403435" y="344425"/>
                  <a:pt x="434297" y="329174"/>
                </a:cubicBezTo>
                <a:cubicBezTo>
                  <a:pt x="406324" y="319841"/>
                  <a:pt x="384846" y="311645"/>
                  <a:pt x="362829" y="305953"/>
                </a:cubicBezTo>
                <a:cubicBezTo>
                  <a:pt x="345323" y="301400"/>
                  <a:pt x="387012" y="282960"/>
                  <a:pt x="408307" y="285237"/>
                </a:cubicBezTo>
                <a:cubicBezTo>
                  <a:pt x="438085" y="288423"/>
                  <a:pt x="421302" y="276586"/>
                  <a:pt x="416248" y="260195"/>
                </a:cubicBezTo>
                <a:cubicBezTo>
                  <a:pt x="410835" y="242665"/>
                  <a:pt x="426897" y="237203"/>
                  <a:pt x="437003" y="240844"/>
                </a:cubicBezTo>
                <a:cubicBezTo>
                  <a:pt x="475803" y="255187"/>
                  <a:pt x="514425" y="229917"/>
                  <a:pt x="554491" y="250407"/>
                </a:cubicBezTo>
                <a:cubicBezTo>
                  <a:pt x="544384" y="199867"/>
                  <a:pt x="522546" y="177784"/>
                  <a:pt x="476887" y="170726"/>
                </a:cubicBezTo>
                <a:cubicBezTo>
                  <a:pt x="459741" y="167996"/>
                  <a:pt x="441876" y="172093"/>
                  <a:pt x="427076" y="157522"/>
                </a:cubicBezTo>
                <a:cubicBezTo>
                  <a:pt x="418594" y="149101"/>
                  <a:pt x="409030" y="139084"/>
                  <a:pt x="415707" y="123603"/>
                </a:cubicBezTo>
                <a:cubicBezTo>
                  <a:pt x="420400" y="112674"/>
                  <a:pt x="430506" y="112674"/>
                  <a:pt x="438808" y="116318"/>
                </a:cubicBezTo>
                <a:cubicBezTo>
                  <a:pt x="475984" y="132483"/>
                  <a:pt x="514786" y="138400"/>
                  <a:pt x="553586" y="144320"/>
                </a:cubicBezTo>
                <a:cubicBezTo>
                  <a:pt x="559543" y="145230"/>
                  <a:pt x="566220" y="148191"/>
                  <a:pt x="572898" y="133164"/>
                </a:cubicBezTo>
                <a:cubicBezTo>
                  <a:pt x="500349" y="108805"/>
                  <a:pt x="431408" y="74202"/>
                  <a:pt x="356874" y="60770"/>
                </a:cubicBezTo>
                <a:cubicBezTo>
                  <a:pt x="357956" y="54397"/>
                  <a:pt x="359038" y="48022"/>
                  <a:pt x="360122" y="41649"/>
                </a:cubicBezTo>
                <a:cubicBezTo>
                  <a:pt x="418413" y="50753"/>
                  <a:pt x="476707" y="59859"/>
                  <a:pt x="550338" y="71243"/>
                </a:cubicBezTo>
                <a:cubicBezTo>
                  <a:pt x="505041" y="35045"/>
                  <a:pt x="462269" y="47111"/>
                  <a:pt x="428701" y="15013"/>
                </a:cubicBezTo>
                <a:cubicBezTo>
                  <a:pt x="435018" y="2833"/>
                  <a:pt x="442643" y="-241"/>
                  <a:pt x="450539" y="15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「科學家」的圖片搜尋結果">
            <a:extLst>
              <a:ext uri="{FF2B5EF4-FFF2-40B4-BE49-F238E27FC236}">
                <a16:creationId xmlns:a16="http://schemas.microsoft.com/office/drawing/2014/main" id="{B3AB5387-F533-4C0C-91E1-AAEB48BA03B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376" r="-2" b="-2"/>
          <a:stretch/>
        </p:blipFill>
        <p:spPr bwMode="auto">
          <a:xfrm>
            <a:off x="480177" y="10"/>
            <a:ext cx="4980517" cy="2440821"/>
          </a:xfrm>
          <a:custGeom>
            <a:avLst/>
            <a:gdLst/>
            <a:ahLst/>
            <a:cxnLst/>
            <a:rect l="l" t="t" r="r" b="b"/>
            <a:pathLst>
              <a:path w="4980517" h="2440831">
                <a:moveTo>
                  <a:pt x="287929" y="0"/>
                </a:moveTo>
                <a:lnTo>
                  <a:pt x="4817890" y="0"/>
                </a:lnTo>
                <a:lnTo>
                  <a:pt x="4816841" y="3177"/>
                </a:lnTo>
                <a:cubicBezTo>
                  <a:pt x="4816707" y="6109"/>
                  <a:pt x="4816908" y="9403"/>
                  <a:pt x="4816641" y="12038"/>
                </a:cubicBezTo>
                <a:cubicBezTo>
                  <a:pt x="4834033" y="20468"/>
                  <a:pt x="4854369" y="-611"/>
                  <a:pt x="4874703" y="22050"/>
                </a:cubicBezTo>
                <a:cubicBezTo>
                  <a:pt x="4786137" y="121645"/>
                  <a:pt x="4651010" y="146147"/>
                  <a:pt x="4528727" y="220979"/>
                </a:cubicBezTo>
                <a:cubicBezTo>
                  <a:pt x="4627731" y="245745"/>
                  <a:pt x="4687133" y="159323"/>
                  <a:pt x="4759914" y="170389"/>
                </a:cubicBezTo>
                <a:cubicBezTo>
                  <a:pt x="4796305" y="197528"/>
                  <a:pt x="4688204" y="241003"/>
                  <a:pt x="4791221" y="253914"/>
                </a:cubicBezTo>
                <a:cubicBezTo>
                  <a:pt x="4746534" y="277627"/>
                  <a:pt x="4713355" y="300811"/>
                  <a:pt x="4682585" y="328215"/>
                </a:cubicBezTo>
                <a:cubicBezTo>
                  <a:pt x="4627731" y="377223"/>
                  <a:pt x="4617028" y="409367"/>
                  <a:pt x="4642449" y="475239"/>
                </a:cubicBezTo>
                <a:cubicBezTo>
                  <a:pt x="4659039" y="518450"/>
                  <a:pt x="4683387" y="558237"/>
                  <a:pt x="4661983" y="609614"/>
                </a:cubicBezTo>
                <a:cubicBezTo>
                  <a:pt x="4646998" y="644922"/>
                  <a:pt x="4652885" y="668107"/>
                  <a:pt x="4708539" y="652298"/>
                </a:cubicBezTo>
                <a:cubicBezTo>
                  <a:pt x="4768476" y="635435"/>
                  <a:pt x="4790952" y="667053"/>
                  <a:pt x="4775969" y="728971"/>
                </a:cubicBezTo>
                <a:cubicBezTo>
                  <a:pt x="4766336" y="768758"/>
                  <a:pt x="4776506" y="780877"/>
                  <a:pt x="4817710" y="776398"/>
                </a:cubicBezTo>
                <a:cubicBezTo>
                  <a:pt x="4863199" y="771392"/>
                  <a:pt x="4906546" y="745306"/>
                  <a:pt x="4962737" y="757955"/>
                </a:cubicBezTo>
                <a:cubicBezTo>
                  <a:pt x="4917786" y="830149"/>
                  <a:pt x="4821724" y="809597"/>
                  <a:pt x="4769279" y="878367"/>
                </a:cubicBezTo>
                <a:cubicBezTo>
                  <a:pt x="4831892" y="878629"/>
                  <a:pt x="4879788" y="878367"/>
                  <a:pt x="4926079" y="863347"/>
                </a:cubicBezTo>
                <a:cubicBezTo>
                  <a:pt x="4945346" y="857286"/>
                  <a:pt x="4966484" y="850965"/>
                  <a:pt x="4977186" y="871779"/>
                </a:cubicBezTo>
                <a:cubicBezTo>
                  <a:pt x="4989762" y="896809"/>
                  <a:pt x="4963808" y="906295"/>
                  <a:pt x="4948019" y="910774"/>
                </a:cubicBezTo>
                <a:cubicBezTo>
                  <a:pt x="4903602" y="923421"/>
                  <a:pt x="4869621" y="953458"/>
                  <a:pt x="4832963" y="976907"/>
                </a:cubicBezTo>
                <a:cubicBezTo>
                  <a:pt x="4752423" y="1028288"/>
                  <a:pt x="4664121" y="1071235"/>
                  <a:pt x="4595889" y="1156077"/>
                </a:cubicBezTo>
                <a:cubicBezTo>
                  <a:pt x="4681783" y="1134471"/>
                  <a:pt x="4745733" y="1084147"/>
                  <a:pt x="4825471" y="1073871"/>
                </a:cubicBezTo>
                <a:cubicBezTo>
                  <a:pt x="4756436" y="1151071"/>
                  <a:pt x="4667600" y="1201922"/>
                  <a:pt x="4583583" y="1258044"/>
                </a:cubicBezTo>
                <a:cubicBezTo>
                  <a:pt x="4559500" y="1273853"/>
                  <a:pt x="4535151" y="1284656"/>
                  <a:pt x="4529799" y="1319171"/>
                </a:cubicBezTo>
                <a:cubicBezTo>
                  <a:pt x="4519362" y="1386097"/>
                  <a:pt x="4488056" y="1441427"/>
                  <a:pt x="4421163" y="1470936"/>
                </a:cubicBezTo>
                <a:cubicBezTo>
                  <a:pt x="4420628" y="1471202"/>
                  <a:pt x="4424373" y="1481215"/>
                  <a:pt x="4426515" y="1488062"/>
                </a:cubicBezTo>
                <a:cubicBezTo>
                  <a:pt x="4467453" y="1490172"/>
                  <a:pt x="4499829" y="1450649"/>
                  <a:pt x="4552008" y="1463559"/>
                </a:cubicBezTo>
                <a:cubicBezTo>
                  <a:pt x="4501970" y="1517309"/>
                  <a:pt x="4460227" y="1565528"/>
                  <a:pt x="4389321" y="1591086"/>
                </a:cubicBezTo>
                <a:cubicBezTo>
                  <a:pt x="4332594" y="1611373"/>
                  <a:pt x="4262490" y="1623230"/>
                  <a:pt x="4221282" y="1689099"/>
                </a:cubicBezTo>
                <a:cubicBezTo>
                  <a:pt x="4269178" y="1702012"/>
                  <a:pt x="4304768" y="1685677"/>
                  <a:pt x="4340623" y="1674082"/>
                </a:cubicBezTo>
                <a:cubicBezTo>
                  <a:pt x="4395475" y="1656165"/>
                  <a:pt x="4449794" y="1635878"/>
                  <a:pt x="4504647" y="1617960"/>
                </a:cubicBezTo>
                <a:cubicBezTo>
                  <a:pt x="4525518" y="1611110"/>
                  <a:pt x="4548262" y="1606365"/>
                  <a:pt x="4561640" y="1639039"/>
                </a:cubicBezTo>
                <a:cubicBezTo>
                  <a:pt x="4491801" y="1645890"/>
                  <a:pt x="4450060" y="1690154"/>
                  <a:pt x="4406179" y="1731784"/>
                </a:cubicBezTo>
                <a:cubicBezTo>
                  <a:pt x="4381561" y="1755234"/>
                  <a:pt x="4361492" y="1786589"/>
                  <a:pt x="4317076" y="1774733"/>
                </a:cubicBezTo>
                <a:cubicBezTo>
                  <a:pt x="4293796" y="1768410"/>
                  <a:pt x="4279080" y="1786061"/>
                  <a:pt x="4281490" y="1807667"/>
                </a:cubicBezTo>
                <a:cubicBezTo>
                  <a:pt x="4290317" y="1883815"/>
                  <a:pt x="4236000" y="1910425"/>
                  <a:pt x="4179809" y="1925180"/>
                </a:cubicBezTo>
                <a:cubicBezTo>
                  <a:pt x="4073313" y="1952846"/>
                  <a:pt x="3984744" y="2017925"/>
                  <a:pt x="3881194" y="2053496"/>
                </a:cubicBezTo>
                <a:cubicBezTo>
                  <a:pt x="3780584" y="2088012"/>
                  <a:pt x="3702720" y="2169955"/>
                  <a:pt x="3601845" y="2212904"/>
                </a:cubicBezTo>
                <a:cubicBezTo>
                  <a:pt x="3528795" y="2243995"/>
                  <a:pt x="3458958" y="2284043"/>
                  <a:pt x="3383767" y="2312235"/>
                </a:cubicBezTo>
                <a:cubicBezTo>
                  <a:pt x="3205831" y="2378897"/>
                  <a:pt x="3024414" y="2432384"/>
                  <a:pt x="2832561" y="2440024"/>
                </a:cubicBezTo>
                <a:cubicBezTo>
                  <a:pt x="2674156" y="2446085"/>
                  <a:pt x="1300154" y="2440289"/>
                  <a:pt x="741989" y="1573170"/>
                </a:cubicBezTo>
                <a:cubicBezTo>
                  <a:pt x="731286" y="1568953"/>
                  <a:pt x="719246" y="1557887"/>
                  <a:pt x="715500" y="1547347"/>
                </a:cubicBezTo>
                <a:cubicBezTo>
                  <a:pt x="697572" y="1498075"/>
                  <a:pt x="653689" y="1476733"/>
                  <a:pt x="614088" y="1450123"/>
                </a:cubicBezTo>
                <a:cubicBezTo>
                  <a:pt x="579303" y="1426672"/>
                  <a:pt x="542376" y="1402169"/>
                  <a:pt x="527927" y="1362645"/>
                </a:cubicBezTo>
                <a:cubicBezTo>
                  <a:pt x="508929" y="1309949"/>
                  <a:pt x="562979" y="1353160"/>
                  <a:pt x="572881" y="1333136"/>
                </a:cubicBezTo>
                <a:cubicBezTo>
                  <a:pt x="552277" y="1305735"/>
                  <a:pt x="520434" y="1280703"/>
                  <a:pt x="512140" y="1249612"/>
                </a:cubicBezTo>
                <a:cubicBezTo>
                  <a:pt x="481905" y="1137368"/>
                  <a:pt x="416616" y="1055689"/>
                  <a:pt x="318951" y="992190"/>
                </a:cubicBezTo>
                <a:cubicBezTo>
                  <a:pt x="290855" y="974010"/>
                  <a:pt x="272393" y="940811"/>
                  <a:pt x="234131" y="935543"/>
                </a:cubicBezTo>
                <a:cubicBezTo>
                  <a:pt x="149040" y="923949"/>
                  <a:pt x="175798" y="833311"/>
                  <a:pt x="130844" y="792998"/>
                </a:cubicBezTo>
                <a:cubicBezTo>
                  <a:pt x="122282" y="785355"/>
                  <a:pt x="114523" y="770339"/>
                  <a:pt x="116127" y="760064"/>
                </a:cubicBezTo>
                <a:cubicBezTo>
                  <a:pt x="118534" y="745306"/>
                  <a:pt x="128704" y="731343"/>
                  <a:pt x="137266" y="718168"/>
                </a:cubicBezTo>
                <a:cubicBezTo>
                  <a:pt x="146097" y="704995"/>
                  <a:pt x="159474" y="693400"/>
                  <a:pt x="153053" y="676011"/>
                </a:cubicBezTo>
                <a:cubicBezTo>
                  <a:pt x="150380" y="668898"/>
                  <a:pt x="152250" y="644130"/>
                  <a:pt x="132450" y="663627"/>
                </a:cubicBezTo>
                <a:cubicBezTo>
                  <a:pt x="78133" y="717115"/>
                  <a:pt x="46557" y="666528"/>
                  <a:pt x="0" y="642286"/>
                </a:cubicBezTo>
                <a:cubicBezTo>
                  <a:pt x="37460" y="617254"/>
                  <a:pt x="71175" y="599602"/>
                  <a:pt x="76795" y="562188"/>
                </a:cubicBezTo>
                <a:cubicBezTo>
                  <a:pt x="88300" y="484987"/>
                  <a:pt x="137532" y="449681"/>
                  <a:pt x="212187" y="442830"/>
                </a:cubicBezTo>
                <a:cubicBezTo>
                  <a:pt x="184627" y="368265"/>
                  <a:pt x="184627" y="368265"/>
                  <a:pt x="273730" y="357988"/>
                </a:cubicBezTo>
                <a:cubicBezTo>
                  <a:pt x="239480" y="310562"/>
                  <a:pt x="239480" y="298442"/>
                  <a:pt x="280956" y="282106"/>
                </a:cubicBezTo>
                <a:cubicBezTo>
                  <a:pt x="320824" y="266560"/>
                  <a:pt x="364973" y="261290"/>
                  <a:pt x="401900" y="237315"/>
                </a:cubicBezTo>
                <a:cubicBezTo>
                  <a:pt x="367917" y="176713"/>
                  <a:pt x="358285" y="106364"/>
                  <a:pt x="288180" y="76852"/>
                </a:cubicBezTo>
                <a:cubicBezTo>
                  <a:pt x="277209" y="72374"/>
                  <a:pt x="269717" y="54193"/>
                  <a:pt x="276673" y="43654"/>
                </a:cubicBezTo>
                <a:cubicBezTo>
                  <a:pt x="283028" y="34103"/>
                  <a:pt x="285520" y="22412"/>
                  <a:pt x="286921" y="10118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「著名科學家」的圖片搜尋結果">
            <a:extLst>
              <a:ext uri="{FF2B5EF4-FFF2-40B4-BE49-F238E27FC236}">
                <a16:creationId xmlns:a16="http://schemas.microsoft.com/office/drawing/2014/main" id="{EF4A81C1-93BD-46FC-AB00-8AE9D701B75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3809" b="9"/>
          <a:stretch/>
        </p:blipFill>
        <p:spPr bwMode="auto">
          <a:xfrm>
            <a:off x="8556347" y="1598841"/>
            <a:ext cx="3635653" cy="3660317"/>
          </a:xfrm>
          <a:custGeom>
            <a:avLst/>
            <a:gdLst/>
            <a:ahLst/>
            <a:cxnLst/>
            <a:rect l="l" t="t" r="r" b="b"/>
            <a:pathLst>
              <a:path w="3635653" h="3660327">
                <a:moveTo>
                  <a:pt x="402121" y="0"/>
                </a:moveTo>
                <a:lnTo>
                  <a:pt x="3635653" y="0"/>
                </a:lnTo>
                <a:lnTo>
                  <a:pt x="3635653" y="3605403"/>
                </a:lnTo>
                <a:lnTo>
                  <a:pt x="3616543" y="3610878"/>
                </a:lnTo>
                <a:cubicBezTo>
                  <a:pt x="3510165" y="3637200"/>
                  <a:pt x="3401766" y="3654952"/>
                  <a:pt x="3290337" y="3659389"/>
                </a:cubicBezTo>
                <a:cubicBezTo>
                  <a:pt x="3106332" y="3666430"/>
                  <a:pt x="1510274" y="3659697"/>
                  <a:pt x="861903" y="2652440"/>
                </a:cubicBezTo>
                <a:cubicBezTo>
                  <a:pt x="849470" y="2647542"/>
                  <a:pt x="835485" y="2634687"/>
                  <a:pt x="831133" y="2622444"/>
                </a:cubicBezTo>
                <a:cubicBezTo>
                  <a:pt x="810307" y="2565210"/>
                  <a:pt x="759333" y="2540419"/>
                  <a:pt x="713332" y="2509507"/>
                </a:cubicBezTo>
                <a:cubicBezTo>
                  <a:pt x="672925" y="2482267"/>
                  <a:pt x="630030" y="2453803"/>
                  <a:pt x="613246" y="2407892"/>
                </a:cubicBezTo>
                <a:cubicBezTo>
                  <a:pt x="591178" y="2346680"/>
                  <a:pt x="653963" y="2396875"/>
                  <a:pt x="665465" y="2373614"/>
                </a:cubicBezTo>
                <a:cubicBezTo>
                  <a:pt x="641532" y="2341785"/>
                  <a:pt x="604543" y="2312707"/>
                  <a:pt x="594908" y="2276592"/>
                </a:cubicBezTo>
                <a:cubicBezTo>
                  <a:pt x="559787" y="2146208"/>
                  <a:pt x="483946" y="2051328"/>
                  <a:pt x="370497" y="1977567"/>
                </a:cubicBezTo>
                <a:cubicBezTo>
                  <a:pt x="337860" y="1956449"/>
                  <a:pt x="316415" y="1917884"/>
                  <a:pt x="271969" y="1911765"/>
                </a:cubicBezTo>
                <a:cubicBezTo>
                  <a:pt x="173127" y="1898297"/>
                  <a:pt x="204209" y="1793011"/>
                  <a:pt x="151990" y="1746183"/>
                </a:cubicBezTo>
                <a:cubicBezTo>
                  <a:pt x="142044" y="1737306"/>
                  <a:pt x="133031" y="1719862"/>
                  <a:pt x="134895" y="1707927"/>
                </a:cubicBezTo>
                <a:cubicBezTo>
                  <a:pt x="137691" y="1690784"/>
                  <a:pt x="149504" y="1674564"/>
                  <a:pt x="159450" y="1659260"/>
                </a:cubicBezTo>
                <a:cubicBezTo>
                  <a:pt x="169707" y="1643958"/>
                  <a:pt x="185247" y="1630489"/>
                  <a:pt x="177788" y="1610290"/>
                </a:cubicBezTo>
                <a:cubicBezTo>
                  <a:pt x="174683" y="1602027"/>
                  <a:pt x="176855" y="1573257"/>
                  <a:pt x="153855" y="1595904"/>
                </a:cubicBezTo>
                <a:cubicBezTo>
                  <a:pt x="90759" y="1658037"/>
                  <a:pt x="54081" y="1599274"/>
                  <a:pt x="0" y="1571114"/>
                </a:cubicBezTo>
                <a:cubicBezTo>
                  <a:pt x="43514" y="1542037"/>
                  <a:pt x="82677" y="1521532"/>
                  <a:pt x="89205" y="1478072"/>
                </a:cubicBezTo>
                <a:cubicBezTo>
                  <a:pt x="102570" y="1388394"/>
                  <a:pt x="159758" y="1347382"/>
                  <a:pt x="246479" y="1339424"/>
                </a:cubicBezTo>
                <a:cubicBezTo>
                  <a:pt x="214465" y="1252808"/>
                  <a:pt x="214465" y="1252808"/>
                  <a:pt x="317968" y="1240870"/>
                </a:cubicBezTo>
                <a:cubicBezTo>
                  <a:pt x="278183" y="1185780"/>
                  <a:pt x="278183" y="1171701"/>
                  <a:pt x="326361" y="1152725"/>
                </a:cubicBezTo>
                <a:cubicBezTo>
                  <a:pt x="372673" y="1134666"/>
                  <a:pt x="423957" y="1128545"/>
                  <a:pt x="466852" y="1100695"/>
                </a:cubicBezTo>
                <a:cubicBezTo>
                  <a:pt x="427377" y="1030299"/>
                  <a:pt x="416187" y="948581"/>
                  <a:pt x="334753" y="914300"/>
                </a:cubicBezTo>
                <a:cubicBezTo>
                  <a:pt x="322010" y="909097"/>
                  <a:pt x="313307" y="887979"/>
                  <a:pt x="321386" y="875737"/>
                </a:cubicBezTo>
                <a:cubicBezTo>
                  <a:pt x="350915" y="831359"/>
                  <a:pt x="308644" y="747189"/>
                  <a:pt x="400645" y="737702"/>
                </a:cubicBezTo>
                <a:cubicBezTo>
                  <a:pt x="412147" y="736784"/>
                  <a:pt x="422716" y="727601"/>
                  <a:pt x="413701" y="715664"/>
                </a:cubicBezTo>
                <a:cubicBezTo>
                  <a:pt x="382618" y="674041"/>
                  <a:pt x="420228" y="676794"/>
                  <a:pt x="442916" y="671592"/>
                </a:cubicBezTo>
                <a:cubicBezTo>
                  <a:pt x="470270" y="665166"/>
                  <a:pt x="501352" y="683528"/>
                  <a:pt x="526840" y="660880"/>
                </a:cubicBezTo>
                <a:cubicBezTo>
                  <a:pt x="520932" y="637006"/>
                  <a:pt x="498866" y="637312"/>
                  <a:pt x="483325" y="629661"/>
                </a:cubicBezTo>
                <a:cubicBezTo>
                  <a:pt x="437945" y="607624"/>
                  <a:pt x="400956" y="581304"/>
                  <a:pt x="398780" y="524068"/>
                </a:cubicBezTo>
                <a:cubicBezTo>
                  <a:pt x="397228" y="477853"/>
                  <a:pt x="392254" y="437148"/>
                  <a:pt x="455041" y="423067"/>
                </a:cubicBezTo>
                <a:cubicBezTo>
                  <a:pt x="481149" y="417251"/>
                  <a:pt x="473687" y="383892"/>
                  <a:pt x="458768" y="367363"/>
                </a:cubicBezTo>
                <a:cubicBezTo>
                  <a:pt x="432038" y="337982"/>
                  <a:pt x="409972" y="298806"/>
                  <a:pt x="363968" y="296052"/>
                </a:cubicBezTo>
                <a:cubicBezTo>
                  <a:pt x="335995" y="294216"/>
                  <a:pt x="314548" y="281971"/>
                  <a:pt x="292481" y="267894"/>
                </a:cubicBezTo>
                <a:cubicBezTo>
                  <a:pt x="276630" y="257791"/>
                  <a:pt x="257670" y="249223"/>
                  <a:pt x="259533" y="227493"/>
                </a:cubicBezTo>
                <a:cubicBezTo>
                  <a:pt x="261399" y="206680"/>
                  <a:pt x="279736" y="198111"/>
                  <a:pt x="298387" y="193826"/>
                </a:cubicBezTo>
                <a:cubicBezTo>
                  <a:pt x="360552" y="180054"/>
                  <a:pt x="418983" y="159853"/>
                  <a:pt x="470893" y="113638"/>
                </a:cubicBezTo>
                <a:cubicBezTo>
                  <a:pt x="436390" y="89152"/>
                  <a:pt x="403444" y="71400"/>
                  <a:pt x="377957" y="46608"/>
                </a:cubicBezTo>
                <a:cubicBezTo>
                  <a:pt x="370264" y="39110"/>
                  <a:pt x="371678" y="29598"/>
                  <a:pt x="380092" y="18562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482ED512-62D2-4248-BD38-022CC503609F}"/>
              </a:ext>
            </a:extLst>
          </p:cNvPr>
          <p:cNvPicPr preferRelativeResize="0"/>
          <p:nvPr/>
        </p:nvPicPr>
        <p:blipFill rotWithShape="1">
          <a:blip r:embed="rId6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02255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>
            <a:extLst>
              <a:ext uri="{FF2B5EF4-FFF2-40B4-BE49-F238E27FC236}">
                <a16:creationId xmlns:a16="http://schemas.microsoft.com/office/drawing/2014/main" id="{FDE14461-A824-49A1-ADE8-E727BB0029D4}"/>
              </a:ext>
            </a:extLst>
          </p:cNvPr>
          <p:cNvSpPr/>
          <p:nvPr/>
        </p:nvSpPr>
        <p:spPr>
          <a:xfrm>
            <a:off x="571167" y="501134"/>
            <a:ext cx="664797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7200" dirty="0">
                <a:latin typeface="+mj-lt"/>
              </a:rPr>
              <a:t>人物傳記的特色</a:t>
            </a:r>
            <a:endParaRPr lang="zh-HK" altLang="en-US" sz="7200" dirty="0">
              <a:latin typeface="+mj-lt"/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2895D40D-86DC-44B9-AF3E-AD739B914AA0}"/>
              </a:ext>
            </a:extLst>
          </p:cNvPr>
          <p:cNvSpPr txBox="1"/>
          <p:nvPr/>
        </p:nvSpPr>
        <p:spPr>
          <a:xfrm>
            <a:off x="4125541" y="4174123"/>
            <a:ext cx="2441845" cy="76944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4400" dirty="0">
                <a:latin typeface="+mj-lt"/>
              </a:rPr>
              <a:t>人物傳記</a:t>
            </a:r>
            <a:endParaRPr lang="zh-HK" altLang="en-US" sz="4400" dirty="0">
              <a:latin typeface="+mj-lt"/>
            </a:endParaRPr>
          </a:p>
        </p:txBody>
      </p:sp>
      <p:sp>
        <p:nvSpPr>
          <p:cNvPr id="10" name="箭號: 向上 9">
            <a:extLst>
              <a:ext uri="{FF2B5EF4-FFF2-40B4-BE49-F238E27FC236}">
                <a16:creationId xmlns:a16="http://schemas.microsoft.com/office/drawing/2014/main" id="{F6F6F414-76FD-4FD4-B13D-AA45B3902A48}"/>
              </a:ext>
            </a:extLst>
          </p:cNvPr>
          <p:cNvSpPr/>
          <p:nvPr/>
        </p:nvSpPr>
        <p:spPr>
          <a:xfrm>
            <a:off x="5116752" y="3449412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1" name="箭號: 向上 10">
            <a:extLst>
              <a:ext uri="{FF2B5EF4-FFF2-40B4-BE49-F238E27FC236}">
                <a16:creationId xmlns:a16="http://schemas.microsoft.com/office/drawing/2014/main" id="{85702C17-450A-423C-BC3A-C8141A04614A}"/>
              </a:ext>
            </a:extLst>
          </p:cNvPr>
          <p:cNvSpPr/>
          <p:nvPr/>
        </p:nvSpPr>
        <p:spPr>
          <a:xfrm rot="10800000">
            <a:off x="5132962" y="508988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2" name="箭號: 向上 11">
            <a:extLst>
              <a:ext uri="{FF2B5EF4-FFF2-40B4-BE49-F238E27FC236}">
                <a16:creationId xmlns:a16="http://schemas.microsoft.com/office/drawing/2014/main" id="{7AE4BE1B-6CBF-4746-90B5-15B9A4ADA3DF}"/>
              </a:ext>
            </a:extLst>
          </p:cNvPr>
          <p:cNvSpPr/>
          <p:nvPr/>
        </p:nvSpPr>
        <p:spPr>
          <a:xfrm rot="5400000">
            <a:off x="6763085" y="4144953"/>
            <a:ext cx="502596" cy="641070"/>
          </a:xfrm>
          <a:prstGeom prst="upArrow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>
              <a:latin typeface="+mj-lt"/>
            </a:endParaRPr>
          </a:p>
        </p:txBody>
      </p:sp>
      <p:sp>
        <p:nvSpPr>
          <p:cNvPr id="13" name="文字方塊 12">
            <a:extLst>
              <a:ext uri="{FF2B5EF4-FFF2-40B4-BE49-F238E27FC236}">
                <a16:creationId xmlns:a16="http://schemas.microsoft.com/office/drawing/2014/main" id="{82F5AB82-3393-4F0D-869D-587150E4C610}"/>
              </a:ext>
            </a:extLst>
          </p:cNvPr>
          <p:cNvSpPr txBox="1"/>
          <p:nvPr/>
        </p:nvSpPr>
        <p:spPr>
          <a:xfrm>
            <a:off x="3950225" y="1820800"/>
            <a:ext cx="3316327" cy="1569660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背景資料：</a:t>
            </a:r>
            <a:endParaRPr lang="en-US" altLang="zh-CN" sz="3200" dirty="0">
              <a:latin typeface="+mj-lt"/>
            </a:endParaRPr>
          </a:p>
          <a:p>
            <a:r>
              <a:rPr lang="zh-CN" altLang="en-US" sz="3200" dirty="0">
                <a:latin typeface="+mj-lt"/>
              </a:rPr>
              <a:t>姓名、出生地點、居住地點</a:t>
            </a:r>
            <a:r>
              <a:rPr lang="en-US" altLang="zh-CN" sz="3200" dirty="0">
                <a:latin typeface="+mj-lt"/>
              </a:rPr>
              <a:t>……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4" name="文字方塊 13">
            <a:extLst>
              <a:ext uri="{FF2B5EF4-FFF2-40B4-BE49-F238E27FC236}">
                <a16:creationId xmlns:a16="http://schemas.microsoft.com/office/drawing/2014/main" id="{7649621A-2CE0-4778-9A69-C5E95DB1B1DC}"/>
              </a:ext>
            </a:extLst>
          </p:cNvPr>
          <p:cNvSpPr txBox="1"/>
          <p:nvPr/>
        </p:nvSpPr>
        <p:spPr>
          <a:xfrm>
            <a:off x="7582101" y="3846890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16" name="橢圓 15">
            <a:extLst>
              <a:ext uri="{FF2B5EF4-FFF2-40B4-BE49-F238E27FC236}">
                <a16:creationId xmlns:a16="http://schemas.microsoft.com/office/drawing/2014/main" id="{A817A308-2EAE-472B-A103-3863F4CDEF39}"/>
              </a:ext>
            </a:extLst>
          </p:cNvPr>
          <p:cNvSpPr/>
          <p:nvPr/>
        </p:nvSpPr>
        <p:spPr>
          <a:xfrm>
            <a:off x="9596384" y="4861227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7" name="文字方塊 16">
            <a:extLst>
              <a:ext uri="{FF2B5EF4-FFF2-40B4-BE49-F238E27FC236}">
                <a16:creationId xmlns:a16="http://schemas.microsoft.com/office/drawing/2014/main" id="{851CF8A1-03A4-4ED6-A920-8C83FF56B596}"/>
              </a:ext>
            </a:extLst>
          </p:cNvPr>
          <p:cNvSpPr txBox="1"/>
          <p:nvPr/>
        </p:nvSpPr>
        <p:spPr>
          <a:xfrm>
            <a:off x="4474012" y="5887071"/>
            <a:ext cx="1875414" cy="584775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人物性格</a:t>
            </a:r>
            <a:endParaRPr lang="zh-HK" altLang="en-US" sz="3200" dirty="0">
              <a:latin typeface="+mj-lt"/>
            </a:endParaRPr>
          </a:p>
        </p:txBody>
      </p:sp>
      <p:pic>
        <p:nvPicPr>
          <p:cNvPr id="3078" name="Picture 6" descr="「問號人」的圖片搜尋結果">
            <a:extLst>
              <a:ext uri="{FF2B5EF4-FFF2-40B4-BE49-F238E27FC236}">
                <a16:creationId xmlns:a16="http://schemas.microsoft.com/office/drawing/2014/main" id="{C1B6206D-8E94-4818-B009-4D51DF26CA4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741" b="4222"/>
          <a:stretch/>
        </p:blipFill>
        <p:spPr bwMode="auto">
          <a:xfrm>
            <a:off x="581936" y="1820800"/>
            <a:ext cx="3036248" cy="4670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31B8B39C-9730-44BA-A94C-1B02D9666A17}"/>
              </a:ext>
            </a:extLst>
          </p:cNvPr>
          <p:cNvPicPr preferRelativeResize="0"/>
          <p:nvPr/>
        </p:nvPicPr>
        <p:blipFill rotWithShape="1">
          <a:blip r:embed="rId3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870294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6" grpId="0" animBg="1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4877BD4C-2289-42A9-B411-4C1CFA3AF625}"/>
              </a:ext>
            </a:extLst>
          </p:cNvPr>
          <p:cNvSpPr/>
          <p:nvPr/>
        </p:nvSpPr>
        <p:spPr>
          <a:xfrm>
            <a:off x="136188" y="413582"/>
            <a:ext cx="8648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</a:t>
            </a:r>
            <a:r>
              <a:rPr lang="en-US" altLang="zh-CN" sz="6000" dirty="0">
                <a:latin typeface="+mj-lt"/>
              </a:rPr>
              <a:t>——</a:t>
            </a:r>
            <a:r>
              <a:rPr lang="zh-CN" altLang="en-US" sz="6000" dirty="0">
                <a:latin typeface="+mj-lt"/>
              </a:rPr>
              <a:t>詳略的分布</a:t>
            </a:r>
            <a:endParaRPr lang="zh-HK" altLang="en-US" sz="6000" dirty="0">
              <a:latin typeface="+mj-lt"/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FF64AAA5-BEB3-40D2-976F-5BE45FCB6BB6}"/>
              </a:ext>
            </a:extLst>
          </p:cNvPr>
          <p:cNvSpPr txBox="1"/>
          <p:nvPr/>
        </p:nvSpPr>
        <p:spPr>
          <a:xfrm>
            <a:off x="860264" y="2086184"/>
            <a:ext cx="3738870" cy="1077218"/>
          </a:xfrm>
          <a:prstGeom prst="rect">
            <a:avLst/>
          </a:prstGeom>
          <a:noFill/>
          <a:ln w="28575">
            <a:solidFill>
              <a:schemeClr val="accent6">
                <a:lumMod val="5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atin typeface="+mj-lt"/>
              </a:rPr>
              <a:t>人生經歷：</a:t>
            </a:r>
            <a:endParaRPr lang="en-US" altLang="zh-CN" sz="3200" dirty="0">
              <a:latin typeface="+mj-lt"/>
            </a:endParaRPr>
          </a:p>
          <a:p>
            <a:r>
              <a:rPr lang="zh-TW" altLang="en-US" sz="3200" dirty="0">
                <a:latin typeface="+mj-lt"/>
              </a:rPr>
              <a:t>成功、失敗、起伏</a:t>
            </a:r>
            <a:endParaRPr lang="zh-HK" altLang="en-US" sz="3200" dirty="0">
              <a:latin typeface="+mj-lt"/>
            </a:endParaRPr>
          </a:p>
        </p:txBody>
      </p:sp>
      <p:sp>
        <p:nvSpPr>
          <p:cNvPr id="8" name="橢圓 7">
            <a:extLst>
              <a:ext uri="{FF2B5EF4-FFF2-40B4-BE49-F238E27FC236}">
                <a16:creationId xmlns:a16="http://schemas.microsoft.com/office/drawing/2014/main" id="{7687C256-01B0-4E7F-A852-3C456D3140E5}"/>
              </a:ext>
            </a:extLst>
          </p:cNvPr>
          <p:cNvSpPr/>
          <p:nvPr/>
        </p:nvSpPr>
        <p:spPr>
          <a:xfrm>
            <a:off x="2781782" y="3115640"/>
            <a:ext cx="1875413" cy="999635"/>
          </a:xfrm>
          <a:prstGeom prst="ellipse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的事跡！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grpSp>
        <p:nvGrpSpPr>
          <p:cNvPr id="9" name="그룹 31">
            <a:extLst>
              <a:ext uri="{FF2B5EF4-FFF2-40B4-BE49-F238E27FC236}">
                <a16:creationId xmlns:a16="http://schemas.microsoft.com/office/drawing/2014/main" id="{5097A944-889C-4881-9441-74B81400676C}"/>
              </a:ext>
            </a:extLst>
          </p:cNvPr>
          <p:cNvGrpSpPr/>
          <p:nvPr/>
        </p:nvGrpSpPr>
        <p:grpSpPr>
          <a:xfrm rot="20663333">
            <a:off x="144286" y="1467442"/>
            <a:ext cx="1196636" cy="1219857"/>
            <a:chOff x="9087273" y="2875432"/>
            <a:chExt cx="2303626" cy="2356921"/>
          </a:xfrm>
          <a:solidFill>
            <a:schemeClr val="accent4">
              <a:lumMod val="75000"/>
            </a:schemeClr>
          </a:solidFill>
        </p:grpSpPr>
        <p:sp>
          <p:nvSpPr>
            <p:cNvPr id="10" name="Rounded Rectangle 7">
              <a:extLst>
                <a:ext uri="{FF2B5EF4-FFF2-40B4-BE49-F238E27FC236}">
                  <a16:creationId xmlns:a16="http://schemas.microsoft.com/office/drawing/2014/main" id="{DF9D2204-8008-441D-8A67-16D2E70F752C}"/>
                </a:ext>
              </a:extLst>
            </p:cNvPr>
            <p:cNvSpPr/>
            <p:nvPr/>
          </p:nvSpPr>
          <p:spPr>
            <a:xfrm>
              <a:off x="10019157" y="4810446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1" name="Rounded Rectangle 8">
              <a:extLst>
                <a:ext uri="{FF2B5EF4-FFF2-40B4-BE49-F238E27FC236}">
                  <a16:creationId xmlns:a16="http://schemas.microsoft.com/office/drawing/2014/main" id="{BC3C128E-14DB-47DC-84B8-7BE38E3CDACA}"/>
                </a:ext>
              </a:extLst>
            </p:cNvPr>
            <p:cNvSpPr/>
            <p:nvPr/>
          </p:nvSpPr>
          <p:spPr>
            <a:xfrm>
              <a:off x="10019157" y="4908581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2" name="Rounded Rectangle 9">
              <a:extLst>
                <a:ext uri="{FF2B5EF4-FFF2-40B4-BE49-F238E27FC236}">
                  <a16:creationId xmlns:a16="http://schemas.microsoft.com/office/drawing/2014/main" id="{32E1D9CA-BC88-49AB-86F7-A626A9937082}"/>
                </a:ext>
              </a:extLst>
            </p:cNvPr>
            <p:cNvSpPr/>
            <p:nvPr/>
          </p:nvSpPr>
          <p:spPr>
            <a:xfrm>
              <a:off x="10019157" y="5006715"/>
              <a:ext cx="433068" cy="74049"/>
            </a:xfrm>
            <a:prstGeom prst="roundRect">
              <a:avLst>
                <a:gd name="adj" fmla="val 50000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3" name="Chord 8">
              <a:extLst>
                <a:ext uri="{FF2B5EF4-FFF2-40B4-BE49-F238E27FC236}">
                  <a16:creationId xmlns:a16="http://schemas.microsoft.com/office/drawing/2014/main" id="{61A598B9-8942-4CF8-926C-C27D1AB79E84}"/>
                </a:ext>
              </a:extLst>
            </p:cNvPr>
            <p:cNvSpPr/>
            <p:nvPr/>
          </p:nvSpPr>
          <p:spPr>
            <a:xfrm rot="19366553">
              <a:off x="10104241" y="5001620"/>
              <a:ext cx="279977" cy="230733"/>
            </a:xfrm>
            <a:custGeom>
              <a:avLst/>
              <a:gdLst/>
              <a:ahLst/>
              <a:cxnLst/>
              <a:rect l="l" t="t" r="r" b="b"/>
              <a:pathLst>
                <a:path w="808567" h="666352">
                  <a:moveTo>
                    <a:pt x="11238" y="0"/>
                  </a:moveTo>
                  <a:lnTo>
                    <a:pt x="808567" y="605735"/>
                  </a:lnTo>
                  <a:cubicBezTo>
                    <a:pt x="631295" y="696452"/>
                    <a:pt x="413578" y="686352"/>
                    <a:pt x="241904" y="568647"/>
                  </a:cubicBezTo>
                  <a:cubicBezTo>
                    <a:pt x="54716" y="440307"/>
                    <a:pt x="-32876" y="214793"/>
                    <a:pt x="11238" y="0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1"/>
            </a:p>
          </p:txBody>
        </p:sp>
        <p:sp>
          <p:nvSpPr>
            <p:cNvPr id="14" name="Freeform 19">
              <a:extLst>
                <a:ext uri="{FF2B5EF4-FFF2-40B4-BE49-F238E27FC236}">
                  <a16:creationId xmlns:a16="http://schemas.microsoft.com/office/drawing/2014/main" id="{A3E2CF60-B76F-44AC-A551-8AC62B98B587}"/>
                </a:ext>
              </a:extLst>
            </p:cNvPr>
            <p:cNvSpPr>
              <a:spLocks/>
            </p:cNvSpPr>
            <p:nvPr/>
          </p:nvSpPr>
          <p:spPr bwMode="auto">
            <a:xfrm>
              <a:off x="9715953" y="3562517"/>
              <a:ext cx="1039477" cy="1222505"/>
            </a:xfrm>
            <a:custGeom>
              <a:avLst/>
              <a:gdLst>
                <a:gd name="T0" fmla="*/ 1239 w 2141"/>
                <a:gd name="T1" fmla="*/ 16 h 2665"/>
                <a:gd name="T2" fmla="*/ 1465 w 2141"/>
                <a:gd name="T3" fmla="*/ 82 h 2665"/>
                <a:gd name="T4" fmla="*/ 1673 w 2141"/>
                <a:gd name="T5" fmla="*/ 194 h 2665"/>
                <a:gd name="T6" fmla="*/ 1855 w 2141"/>
                <a:gd name="T7" fmla="*/ 349 h 2665"/>
                <a:gd name="T8" fmla="*/ 2000 w 2141"/>
                <a:gd name="T9" fmla="*/ 546 h 2665"/>
                <a:gd name="T10" fmla="*/ 2099 w 2141"/>
                <a:gd name="T11" fmla="*/ 777 h 2665"/>
                <a:gd name="T12" fmla="*/ 2141 w 2141"/>
                <a:gd name="T13" fmla="*/ 1039 h 2665"/>
                <a:gd name="T14" fmla="*/ 2119 w 2141"/>
                <a:gd name="T15" fmla="*/ 1331 h 2665"/>
                <a:gd name="T16" fmla="*/ 2051 w 2141"/>
                <a:gd name="T17" fmla="*/ 1562 h 2665"/>
                <a:gd name="T18" fmla="*/ 1959 w 2141"/>
                <a:gd name="T19" fmla="*/ 1722 h 2665"/>
                <a:gd name="T20" fmla="*/ 1853 w 2141"/>
                <a:gd name="T21" fmla="*/ 1859 h 2665"/>
                <a:gd name="T22" fmla="*/ 1743 w 2141"/>
                <a:gd name="T23" fmla="*/ 1990 h 2665"/>
                <a:gd name="T24" fmla="*/ 1644 w 2141"/>
                <a:gd name="T25" fmla="*/ 2133 h 2665"/>
                <a:gd name="T26" fmla="*/ 1578 w 2141"/>
                <a:gd name="T27" fmla="*/ 2265 h 2665"/>
                <a:gd name="T28" fmla="*/ 1542 w 2141"/>
                <a:gd name="T29" fmla="*/ 2384 h 2665"/>
                <a:gd name="T30" fmla="*/ 1535 w 2141"/>
                <a:gd name="T31" fmla="*/ 2512 h 2665"/>
                <a:gd name="T32" fmla="*/ 1495 w 2141"/>
                <a:gd name="T33" fmla="*/ 2608 h 2665"/>
                <a:gd name="T34" fmla="*/ 1430 w 2141"/>
                <a:gd name="T35" fmla="*/ 2661 h 2665"/>
                <a:gd name="T36" fmla="*/ 1302 w 2141"/>
                <a:gd name="T37" fmla="*/ 2665 h 2665"/>
                <a:gd name="T38" fmla="*/ 1103 w 2141"/>
                <a:gd name="T39" fmla="*/ 2664 h 2665"/>
                <a:gd name="T40" fmla="*/ 893 w 2141"/>
                <a:gd name="T41" fmla="*/ 2664 h 2665"/>
                <a:gd name="T42" fmla="*/ 736 w 2141"/>
                <a:gd name="T43" fmla="*/ 2664 h 2665"/>
                <a:gd name="T44" fmla="*/ 668 w 2141"/>
                <a:gd name="T45" fmla="*/ 2629 h 2665"/>
                <a:gd name="T46" fmla="*/ 633 w 2141"/>
                <a:gd name="T47" fmla="*/ 2573 h 2665"/>
                <a:gd name="T48" fmla="*/ 621 w 2141"/>
                <a:gd name="T49" fmla="*/ 2514 h 2665"/>
                <a:gd name="T50" fmla="*/ 621 w 2141"/>
                <a:gd name="T51" fmla="*/ 2441 h 2665"/>
                <a:gd name="T52" fmla="*/ 615 w 2141"/>
                <a:gd name="T53" fmla="*/ 2358 h 2665"/>
                <a:gd name="T54" fmla="*/ 589 w 2141"/>
                <a:gd name="T55" fmla="*/ 2258 h 2665"/>
                <a:gd name="T56" fmla="*/ 522 w 2141"/>
                <a:gd name="T57" fmla="*/ 2136 h 2665"/>
                <a:gd name="T58" fmla="*/ 429 w 2141"/>
                <a:gd name="T59" fmla="*/ 2015 h 2665"/>
                <a:gd name="T60" fmla="*/ 351 w 2141"/>
                <a:gd name="T61" fmla="*/ 1917 h 2665"/>
                <a:gd name="T62" fmla="*/ 250 w 2141"/>
                <a:gd name="T63" fmla="*/ 1794 h 2665"/>
                <a:gd name="T64" fmla="*/ 145 w 2141"/>
                <a:gd name="T65" fmla="*/ 1641 h 2665"/>
                <a:gd name="T66" fmla="*/ 58 w 2141"/>
                <a:gd name="T67" fmla="*/ 1458 h 2665"/>
                <a:gd name="T68" fmla="*/ 6 w 2141"/>
                <a:gd name="T69" fmla="*/ 1244 h 2665"/>
                <a:gd name="T70" fmla="*/ 7 w 2141"/>
                <a:gd name="T71" fmla="*/ 988 h 2665"/>
                <a:gd name="T72" fmla="*/ 58 w 2141"/>
                <a:gd name="T73" fmla="*/ 742 h 2665"/>
                <a:gd name="T74" fmla="*/ 145 w 2141"/>
                <a:gd name="T75" fmla="*/ 540 h 2665"/>
                <a:gd name="T76" fmla="*/ 260 w 2141"/>
                <a:gd name="T77" fmla="*/ 376 h 2665"/>
                <a:gd name="T78" fmla="*/ 394 w 2141"/>
                <a:gd name="T79" fmla="*/ 249 h 2665"/>
                <a:gd name="T80" fmla="*/ 537 w 2141"/>
                <a:gd name="T81" fmla="*/ 152 h 2665"/>
                <a:gd name="T82" fmla="*/ 679 w 2141"/>
                <a:gd name="T83" fmla="*/ 83 h 2665"/>
                <a:gd name="T84" fmla="*/ 813 w 2141"/>
                <a:gd name="T85" fmla="*/ 37 h 2665"/>
                <a:gd name="T86" fmla="*/ 928 w 2141"/>
                <a:gd name="T87" fmla="*/ 9 h 2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141" h="2665">
                  <a:moveTo>
                    <a:pt x="1084" y="0"/>
                  </a:moveTo>
                  <a:lnTo>
                    <a:pt x="1162" y="6"/>
                  </a:lnTo>
                  <a:lnTo>
                    <a:pt x="1239" y="16"/>
                  </a:lnTo>
                  <a:lnTo>
                    <a:pt x="1316" y="32"/>
                  </a:lnTo>
                  <a:lnTo>
                    <a:pt x="1391" y="54"/>
                  </a:lnTo>
                  <a:lnTo>
                    <a:pt x="1465" y="82"/>
                  </a:lnTo>
                  <a:lnTo>
                    <a:pt x="1537" y="114"/>
                  </a:lnTo>
                  <a:lnTo>
                    <a:pt x="1606" y="152"/>
                  </a:lnTo>
                  <a:lnTo>
                    <a:pt x="1673" y="194"/>
                  </a:lnTo>
                  <a:lnTo>
                    <a:pt x="1737" y="242"/>
                  </a:lnTo>
                  <a:lnTo>
                    <a:pt x="1798" y="293"/>
                  </a:lnTo>
                  <a:lnTo>
                    <a:pt x="1855" y="349"/>
                  </a:lnTo>
                  <a:lnTo>
                    <a:pt x="1907" y="410"/>
                  </a:lnTo>
                  <a:lnTo>
                    <a:pt x="1956" y="476"/>
                  </a:lnTo>
                  <a:lnTo>
                    <a:pt x="2000" y="546"/>
                  </a:lnTo>
                  <a:lnTo>
                    <a:pt x="2038" y="618"/>
                  </a:lnTo>
                  <a:lnTo>
                    <a:pt x="2071" y="696"/>
                  </a:lnTo>
                  <a:lnTo>
                    <a:pt x="2099" y="777"/>
                  </a:lnTo>
                  <a:lnTo>
                    <a:pt x="2119" y="861"/>
                  </a:lnTo>
                  <a:lnTo>
                    <a:pt x="2134" y="949"/>
                  </a:lnTo>
                  <a:lnTo>
                    <a:pt x="2141" y="1039"/>
                  </a:lnTo>
                  <a:lnTo>
                    <a:pt x="2141" y="1133"/>
                  </a:lnTo>
                  <a:lnTo>
                    <a:pt x="2135" y="1231"/>
                  </a:lnTo>
                  <a:lnTo>
                    <a:pt x="2119" y="1331"/>
                  </a:lnTo>
                  <a:lnTo>
                    <a:pt x="2096" y="1433"/>
                  </a:lnTo>
                  <a:lnTo>
                    <a:pt x="2076" y="1500"/>
                  </a:lnTo>
                  <a:lnTo>
                    <a:pt x="2051" y="1562"/>
                  </a:lnTo>
                  <a:lnTo>
                    <a:pt x="2023" y="1619"/>
                  </a:lnTo>
                  <a:lnTo>
                    <a:pt x="1993" y="1672"/>
                  </a:lnTo>
                  <a:lnTo>
                    <a:pt x="1959" y="1722"/>
                  </a:lnTo>
                  <a:lnTo>
                    <a:pt x="1926" y="1769"/>
                  </a:lnTo>
                  <a:lnTo>
                    <a:pt x="1889" y="1816"/>
                  </a:lnTo>
                  <a:lnTo>
                    <a:pt x="1853" y="1859"/>
                  </a:lnTo>
                  <a:lnTo>
                    <a:pt x="1815" y="1903"/>
                  </a:lnTo>
                  <a:lnTo>
                    <a:pt x="1779" y="1945"/>
                  </a:lnTo>
                  <a:lnTo>
                    <a:pt x="1743" y="1990"/>
                  </a:lnTo>
                  <a:lnTo>
                    <a:pt x="1708" y="2035"/>
                  </a:lnTo>
                  <a:lnTo>
                    <a:pt x="1676" y="2082"/>
                  </a:lnTo>
                  <a:lnTo>
                    <a:pt x="1644" y="2133"/>
                  </a:lnTo>
                  <a:lnTo>
                    <a:pt x="1616" y="2185"/>
                  </a:lnTo>
                  <a:lnTo>
                    <a:pt x="1597" y="2226"/>
                  </a:lnTo>
                  <a:lnTo>
                    <a:pt x="1578" y="2265"/>
                  </a:lnTo>
                  <a:lnTo>
                    <a:pt x="1564" y="2304"/>
                  </a:lnTo>
                  <a:lnTo>
                    <a:pt x="1551" y="2344"/>
                  </a:lnTo>
                  <a:lnTo>
                    <a:pt x="1542" y="2384"/>
                  </a:lnTo>
                  <a:lnTo>
                    <a:pt x="1536" y="2428"/>
                  </a:lnTo>
                  <a:lnTo>
                    <a:pt x="1536" y="2473"/>
                  </a:lnTo>
                  <a:lnTo>
                    <a:pt x="1535" y="2512"/>
                  </a:lnTo>
                  <a:lnTo>
                    <a:pt x="1526" y="2549"/>
                  </a:lnTo>
                  <a:lnTo>
                    <a:pt x="1513" y="2581"/>
                  </a:lnTo>
                  <a:lnTo>
                    <a:pt x="1495" y="2608"/>
                  </a:lnTo>
                  <a:lnTo>
                    <a:pt x="1475" y="2632"/>
                  </a:lnTo>
                  <a:lnTo>
                    <a:pt x="1453" y="2649"/>
                  </a:lnTo>
                  <a:lnTo>
                    <a:pt x="1430" y="2661"/>
                  </a:lnTo>
                  <a:lnTo>
                    <a:pt x="1408" y="2665"/>
                  </a:lnTo>
                  <a:lnTo>
                    <a:pt x="1359" y="2665"/>
                  </a:lnTo>
                  <a:lnTo>
                    <a:pt x="1302" y="2665"/>
                  </a:lnTo>
                  <a:lnTo>
                    <a:pt x="1239" y="2665"/>
                  </a:lnTo>
                  <a:lnTo>
                    <a:pt x="1172" y="2665"/>
                  </a:lnTo>
                  <a:lnTo>
                    <a:pt x="1103" y="2664"/>
                  </a:lnTo>
                  <a:lnTo>
                    <a:pt x="1031" y="2664"/>
                  </a:lnTo>
                  <a:lnTo>
                    <a:pt x="961" y="2664"/>
                  </a:lnTo>
                  <a:lnTo>
                    <a:pt x="893" y="2664"/>
                  </a:lnTo>
                  <a:lnTo>
                    <a:pt x="828" y="2664"/>
                  </a:lnTo>
                  <a:lnTo>
                    <a:pt x="768" y="2665"/>
                  </a:lnTo>
                  <a:lnTo>
                    <a:pt x="736" y="2664"/>
                  </a:lnTo>
                  <a:lnTo>
                    <a:pt x="708" y="2656"/>
                  </a:lnTo>
                  <a:lnTo>
                    <a:pt x="687" y="2645"/>
                  </a:lnTo>
                  <a:lnTo>
                    <a:pt x="668" y="2629"/>
                  </a:lnTo>
                  <a:lnTo>
                    <a:pt x="652" y="2611"/>
                  </a:lnTo>
                  <a:lnTo>
                    <a:pt x="640" y="2592"/>
                  </a:lnTo>
                  <a:lnTo>
                    <a:pt x="633" y="2573"/>
                  </a:lnTo>
                  <a:lnTo>
                    <a:pt x="627" y="2554"/>
                  </a:lnTo>
                  <a:lnTo>
                    <a:pt x="624" y="2537"/>
                  </a:lnTo>
                  <a:lnTo>
                    <a:pt x="621" y="2514"/>
                  </a:lnTo>
                  <a:lnTo>
                    <a:pt x="621" y="2490"/>
                  </a:lnTo>
                  <a:lnTo>
                    <a:pt x="621" y="2467"/>
                  </a:lnTo>
                  <a:lnTo>
                    <a:pt x="621" y="2441"/>
                  </a:lnTo>
                  <a:lnTo>
                    <a:pt x="621" y="2415"/>
                  </a:lnTo>
                  <a:lnTo>
                    <a:pt x="620" y="2387"/>
                  </a:lnTo>
                  <a:lnTo>
                    <a:pt x="615" y="2358"/>
                  </a:lnTo>
                  <a:lnTo>
                    <a:pt x="609" y="2326"/>
                  </a:lnTo>
                  <a:lnTo>
                    <a:pt x="601" y="2293"/>
                  </a:lnTo>
                  <a:lnTo>
                    <a:pt x="589" y="2258"/>
                  </a:lnTo>
                  <a:lnTo>
                    <a:pt x="572" y="2220"/>
                  </a:lnTo>
                  <a:lnTo>
                    <a:pt x="550" y="2179"/>
                  </a:lnTo>
                  <a:lnTo>
                    <a:pt x="522" y="2136"/>
                  </a:lnTo>
                  <a:lnTo>
                    <a:pt x="489" y="2090"/>
                  </a:lnTo>
                  <a:lnTo>
                    <a:pt x="448" y="2041"/>
                  </a:lnTo>
                  <a:lnTo>
                    <a:pt x="429" y="2015"/>
                  </a:lnTo>
                  <a:lnTo>
                    <a:pt x="407" y="1984"/>
                  </a:lnTo>
                  <a:lnTo>
                    <a:pt x="380" y="1952"/>
                  </a:lnTo>
                  <a:lnTo>
                    <a:pt x="351" y="1917"/>
                  </a:lnTo>
                  <a:lnTo>
                    <a:pt x="319" y="1878"/>
                  </a:lnTo>
                  <a:lnTo>
                    <a:pt x="285" y="1837"/>
                  </a:lnTo>
                  <a:lnTo>
                    <a:pt x="250" y="1794"/>
                  </a:lnTo>
                  <a:lnTo>
                    <a:pt x="214" y="1746"/>
                  </a:lnTo>
                  <a:lnTo>
                    <a:pt x="179" y="1695"/>
                  </a:lnTo>
                  <a:lnTo>
                    <a:pt x="145" y="1641"/>
                  </a:lnTo>
                  <a:lnTo>
                    <a:pt x="113" y="1583"/>
                  </a:lnTo>
                  <a:lnTo>
                    <a:pt x="84" y="1523"/>
                  </a:lnTo>
                  <a:lnTo>
                    <a:pt x="58" y="1458"/>
                  </a:lnTo>
                  <a:lnTo>
                    <a:pt x="36" y="1391"/>
                  </a:lnTo>
                  <a:lnTo>
                    <a:pt x="19" y="1318"/>
                  </a:lnTo>
                  <a:lnTo>
                    <a:pt x="6" y="1244"/>
                  </a:lnTo>
                  <a:lnTo>
                    <a:pt x="0" y="1164"/>
                  </a:lnTo>
                  <a:lnTo>
                    <a:pt x="0" y="1081"/>
                  </a:lnTo>
                  <a:lnTo>
                    <a:pt x="7" y="988"/>
                  </a:lnTo>
                  <a:lnTo>
                    <a:pt x="19" y="901"/>
                  </a:lnTo>
                  <a:lnTo>
                    <a:pt x="36" y="819"/>
                  </a:lnTo>
                  <a:lnTo>
                    <a:pt x="58" y="742"/>
                  </a:lnTo>
                  <a:lnTo>
                    <a:pt x="83" y="669"/>
                  </a:lnTo>
                  <a:lnTo>
                    <a:pt x="112" y="602"/>
                  </a:lnTo>
                  <a:lnTo>
                    <a:pt x="145" y="540"/>
                  </a:lnTo>
                  <a:lnTo>
                    <a:pt x="180" y="480"/>
                  </a:lnTo>
                  <a:lnTo>
                    <a:pt x="220" y="426"/>
                  </a:lnTo>
                  <a:lnTo>
                    <a:pt x="260" y="376"/>
                  </a:lnTo>
                  <a:lnTo>
                    <a:pt x="304" y="330"/>
                  </a:lnTo>
                  <a:lnTo>
                    <a:pt x="348" y="287"/>
                  </a:lnTo>
                  <a:lnTo>
                    <a:pt x="394" y="249"/>
                  </a:lnTo>
                  <a:lnTo>
                    <a:pt x="441" y="213"/>
                  </a:lnTo>
                  <a:lnTo>
                    <a:pt x="489" y="181"/>
                  </a:lnTo>
                  <a:lnTo>
                    <a:pt x="537" y="152"/>
                  </a:lnTo>
                  <a:lnTo>
                    <a:pt x="585" y="125"/>
                  </a:lnTo>
                  <a:lnTo>
                    <a:pt x="633" y="104"/>
                  </a:lnTo>
                  <a:lnTo>
                    <a:pt x="679" y="83"/>
                  </a:lnTo>
                  <a:lnTo>
                    <a:pt x="726" y="64"/>
                  </a:lnTo>
                  <a:lnTo>
                    <a:pt x="769" y="50"/>
                  </a:lnTo>
                  <a:lnTo>
                    <a:pt x="813" y="37"/>
                  </a:lnTo>
                  <a:lnTo>
                    <a:pt x="854" y="25"/>
                  </a:lnTo>
                  <a:lnTo>
                    <a:pt x="892" y="16"/>
                  </a:lnTo>
                  <a:lnTo>
                    <a:pt x="928" y="9"/>
                  </a:lnTo>
                  <a:lnTo>
                    <a:pt x="1007" y="2"/>
                  </a:lnTo>
                  <a:lnTo>
                    <a:pt x="1084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701"/>
            </a:p>
          </p:txBody>
        </p:sp>
        <p:sp>
          <p:nvSpPr>
            <p:cNvPr id="15" name="Rectangle 204">
              <a:extLst>
                <a:ext uri="{FF2B5EF4-FFF2-40B4-BE49-F238E27FC236}">
                  <a16:creationId xmlns:a16="http://schemas.microsoft.com/office/drawing/2014/main" id="{427743CD-3D1B-4AC7-A280-265D72F8F6B0}"/>
                </a:ext>
              </a:extLst>
            </p:cNvPr>
            <p:cNvSpPr/>
            <p:nvPr/>
          </p:nvSpPr>
          <p:spPr>
            <a:xfrm>
              <a:off x="10199168" y="287543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6" name="Rectangle 205">
              <a:extLst>
                <a:ext uri="{FF2B5EF4-FFF2-40B4-BE49-F238E27FC236}">
                  <a16:creationId xmlns:a16="http://schemas.microsoft.com/office/drawing/2014/main" id="{AE3D23D7-BCF2-4341-A8CE-CEFE44038F99}"/>
                </a:ext>
              </a:extLst>
            </p:cNvPr>
            <p:cNvSpPr/>
            <p:nvPr/>
          </p:nvSpPr>
          <p:spPr>
            <a:xfrm rot="8100000">
              <a:off x="9613374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7" name="Rectangle 206">
              <a:extLst>
                <a:ext uri="{FF2B5EF4-FFF2-40B4-BE49-F238E27FC236}">
                  <a16:creationId xmlns:a16="http://schemas.microsoft.com/office/drawing/2014/main" id="{44EACDA4-3B64-4D14-B94E-75BCEBF890B8}"/>
                </a:ext>
              </a:extLst>
            </p:cNvPr>
            <p:cNvSpPr/>
            <p:nvPr/>
          </p:nvSpPr>
          <p:spPr>
            <a:xfrm rot="16800000">
              <a:off x="9294239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8" name="Freeform 4103">
              <a:extLst>
                <a:ext uri="{FF2B5EF4-FFF2-40B4-BE49-F238E27FC236}">
                  <a16:creationId xmlns:a16="http://schemas.microsoft.com/office/drawing/2014/main" id="{74FA86AD-B8D8-49DF-B9FE-B1CD2B0528F5}"/>
                </a:ext>
              </a:extLst>
            </p:cNvPr>
            <p:cNvSpPr/>
            <p:nvPr/>
          </p:nvSpPr>
          <p:spPr>
            <a:xfrm rot="18900000" flipV="1">
              <a:off x="10108452" y="4097750"/>
              <a:ext cx="475605" cy="267050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19" name="Freeform 123">
              <a:extLst>
                <a:ext uri="{FF2B5EF4-FFF2-40B4-BE49-F238E27FC236}">
                  <a16:creationId xmlns:a16="http://schemas.microsoft.com/office/drawing/2014/main" id="{51DA9104-70F2-404A-A049-9FA428227AC4}"/>
                </a:ext>
              </a:extLst>
            </p:cNvPr>
            <p:cNvSpPr/>
            <p:nvPr/>
          </p:nvSpPr>
          <p:spPr>
            <a:xfrm rot="13284775">
              <a:off x="9960891" y="4191599"/>
              <a:ext cx="350851" cy="197003"/>
            </a:xfrm>
            <a:custGeom>
              <a:avLst/>
              <a:gdLst>
                <a:gd name="connsiteX0" fmla="*/ 447675 w 447675"/>
                <a:gd name="connsiteY0" fmla="*/ 266700 h 266700"/>
                <a:gd name="connsiteX1" fmla="*/ 0 w 447675"/>
                <a:gd name="connsiteY1" fmla="*/ 171450 h 266700"/>
                <a:gd name="connsiteX2" fmla="*/ 342900 w 447675"/>
                <a:gd name="connsiteY2" fmla="*/ 0 h 266700"/>
                <a:gd name="connsiteX3" fmla="*/ 447675 w 447675"/>
                <a:gd name="connsiteY3" fmla="*/ 266700 h 266700"/>
                <a:gd name="connsiteX0" fmla="*/ 447675 w 464732"/>
                <a:gd name="connsiteY0" fmla="*/ 266700 h 266700"/>
                <a:gd name="connsiteX1" fmla="*/ 0 w 464732"/>
                <a:gd name="connsiteY1" fmla="*/ 171450 h 266700"/>
                <a:gd name="connsiteX2" fmla="*/ 342900 w 464732"/>
                <a:gd name="connsiteY2" fmla="*/ 0 h 266700"/>
                <a:gd name="connsiteX3" fmla="*/ 447675 w 464732"/>
                <a:gd name="connsiteY3" fmla="*/ 266700 h 266700"/>
                <a:gd name="connsiteX0" fmla="*/ 447675 w 492584"/>
                <a:gd name="connsiteY0" fmla="*/ 266700 h 266700"/>
                <a:gd name="connsiteX1" fmla="*/ 0 w 492584"/>
                <a:gd name="connsiteY1" fmla="*/ 171450 h 266700"/>
                <a:gd name="connsiteX2" fmla="*/ 342900 w 492584"/>
                <a:gd name="connsiteY2" fmla="*/ 0 h 266700"/>
                <a:gd name="connsiteX3" fmla="*/ 447675 w 492584"/>
                <a:gd name="connsiteY3" fmla="*/ 266700 h 266700"/>
                <a:gd name="connsiteX0" fmla="*/ 447675 w 492584"/>
                <a:gd name="connsiteY0" fmla="*/ 266700 h 267320"/>
                <a:gd name="connsiteX1" fmla="*/ 0 w 492584"/>
                <a:gd name="connsiteY1" fmla="*/ 171450 h 267320"/>
                <a:gd name="connsiteX2" fmla="*/ 342900 w 492584"/>
                <a:gd name="connsiteY2" fmla="*/ 0 h 267320"/>
                <a:gd name="connsiteX3" fmla="*/ 447675 w 492584"/>
                <a:gd name="connsiteY3" fmla="*/ 266700 h 267320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6700 h 268027"/>
                <a:gd name="connsiteX1" fmla="*/ 0 w 492584"/>
                <a:gd name="connsiteY1" fmla="*/ 171450 h 268027"/>
                <a:gd name="connsiteX2" fmla="*/ 342900 w 492584"/>
                <a:gd name="connsiteY2" fmla="*/ 0 h 268027"/>
                <a:gd name="connsiteX3" fmla="*/ 447675 w 492584"/>
                <a:gd name="connsiteY3" fmla="*/ 266700 h 268027"/>
                <a:gd name="connsiteX0" fmla="*/ 447675 w 492584"/>
                <a:gd name="connsiteY0" fmla="*/ 268433 h 269760"/>
                <a:gd name="connsiteX1" fmla="*/ 0 w 492584"/>
                <a:gd name="connsiteY1" fmla="*/ 173183 h 269760"/>
                <a:gd name="connsiteX2" fmla="*/ 342900 w 492584"/>
                <a:gd name="connsiteY2" fmla="*/ 1733 h 269760"/>
                <a:gd name="connsiteX3" fmla="*/ 447675 w 492584"/>
                <a:gd name="connsiteY3" fmla="*/ 268433 h 269760"/>
                <a:gd name="connsiteX0" fmla="*/ 447675 w 475131"/>
                <a:gd name="connsiteY0" fmla="*/ 268433 h 269760"/>
                <a:gd name="connsiteX1" fmla="*/ 0 w 475131"/>
                <a:gd name="connsiteY1" fmla="*/ 173183 h 269760"/>
                <a:gd name="connsiteX2" fmla="*/ 342900 w 475131"/>
                <a:gd name="connsiteY2" fmla="*/ 1733 h 269760"/>
                <a:gd name="connsiteX3" fmla="*/ 447675 w 475131"/>
                <a:gd name="connsiteY3" fmla="*/ 268433 h 269760"/>
                <a:gd name="connsiteX0" fmla="*/ 447675 w 496136"/>
                <a:gd name="connsiteY0" fmla="*/ 268433 h 269760"/>
                <a:gd name="connsiteX1" fmla="*/ 0 w 496136"/>
                <a:gd name="connsiteY1" fmla="*/ 173183 h 269760"/>
                <a:gd name="connsiteX2" fmla="*/ 342900 w 496136"/>
                <a:gd name="connsiteY2" fmla="*/ 1733 h 269760"/>
                <a:gd name="connsiteX3" fmla="*/ 447675 w 496136"/>
                <a:gd name="connsiteY3" fmla="*/ 268433 h 269760"/>
                <a:gd name="connsiteX0" fmla="*/ 447675 w 496136"/>
                <a:gd name="connsiteY0" fmla="*/ 268433 h 282774"/>
                <a:gd name="connsiteX1" fmla="*/ 0 w 496136"/>
                <a:gd name="connsiteY1" fmla="*/ 173183 h 282774"/>
                <a:gd name="connsiteX2" fmla="*/ 342900 w 496136"/>
                <a:gd name="connsiteY2" fmla="*/ 1733 h 282774"/>
                <a:gd name="connsiteX3" fmla="*/ 447675 w 496136"/>
                <a:gd name="connsiteY3" fmla="*/ 268433 h 282774"/>
                <a:gd name="connsiteX0" fmla="*/ 566944 w 615405"/>
                <a:gd name="connsiteY0" fmla="*/ 269154 h 280541"/>
                <a:gd name="connsiteX1" fmla="*/ 0 w 615405"/>
                <a:gd name="connsiteY1" fmla="*/ 146074 h 280541"/>
                <a:gd name="connsiteX2" fmla="*/ 462169 w 615405"/>
                <a:gd name="connsiteY2" fmla="*/ 2454 h 280541"/>
                <a:gd name="connsiteX3" fmla="*/ 566944 w 615405"/>
                <a:gd name="connsiteY3" fmla="*/ 269154 h 280541"/>
                <a:gd name="connsiteX0" fmla="*/ 566944 w 615405"/>
                <a:gd name="connsiteY0" fmla="*/ 268907 h 280294"/>
                <a:gd name="connsiteX1" fmla="*/ 0 w 615405"/>
                <a:gd name="connsiteY1" fmla="*/ 145827 h 280294"/>
                <a:gd name="connsiteX2" fmla="*/ 462169 w 615405"/>
                <a:gd name="connsiteY2" fmla="*/ 2207 h 280294"/>
                <a:gd name="connsiteX3" fmla="*/ 566944 w 615405"/>
                <a:gd name="connsiteY3" fmla="*/ 268907 h 280294"/>
                <a:gd name="connsiteX0" fmla="*/ 586822 w 629800"/>
                <a:gd name="connsiteY0" fmla="*/ 316615 h 324962"/>
                <a:gd name="connsiteX1" fmla="*/ 0 w 629800"/>
                <a:gd name="connsiteY1" fmla="*/ 145827 h 324962"/>
                <a:gd name="connsiteX2" fmla="*/ 462169 w 629800"/>
                <a:gd name="connsiteY2" fmla="*/ 2207 h 324962"/>
                <a:gd name="connsiteX3" fmla="*/ 586822 w 629800"/>
                <a:gd name="connsiteY3" fmla="*/ 316615 h 324962"/>
                <a:gd name="connsiteX0" fmla="*/ 586822 w 635283"/>
                <a:gd name="connsiteY0" fmla="*/ 282677 h 291024"/>
                <a:gd name="connsiteX1" fmla="*/ 0 w 635283"/>
                <a:gd name="connsiteY1" fmla="*/ 111889 h 291024"/>
                <a:gd name="connsiteX2" fmla="*/ 482047 w 635283"/>
                <a:gd name="connsiteY2" fmla="*/ 4050 h 291024"/>
                <a:gd name="connsiteX3" fmla="*/ 586822 w 635283"/>
                <a:gd name="connsiteY3" fmla="*/ 282677 h 291024"/>
                <a:gd name="connsiteX0" fmla="*/ 622603 w 661839"/>
                <a:gd name="connsiteY0" fmla="*/ 342312 h 348542"/>
                <a:gd name="connsiteX1" fmla="*/ 0 w 661839"/>
                <a:gd name="connsiteY1" fmla="*/ 111889 h 348542"/>
                <a:gd name="connsiteX2" fmla="*/ 482047 w 661839"/>
                <a:gd name="connsiteY2" fmla="*/ 4050 h 348542"/>
                <a:gd name="connsiteX3" fmla="*/ 622603 w 661839"/>
                <a:gd name="connsiteY3" fmla="*/ 342312 h 348542"/>
                <a:gd name="connsiteX0" fmla="*/ 622603 w 639127"/>
                <a:gd name="connsiteY0" fmla="*/ 342312 h 348542"/>
                <a:gd name="connsiteX1" fmla="*/ 0 w 639127"/>
                <a:gd name="connsiteY1" fmla="*/ 111889 h 348542"/>
                <a:gd name="connsiteX2" fmla="*/ 482047 w 639127"/>
                <a:gd name="connsiteY2" fmla="*/ 4050 h 348542"/>
                <a:gd name="connsiteX3" fmla="*/ 622603 w 639127"/>
                <a:gd name="connsiteY3" fmla="*/ 342312 h 34854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42312"/>
                <a:gd name="connsiteX1" fmla="*/ 0 w 639127"/>
                <a:gd name="connsiteY1" fmla="*/ 111889 h 342312"/>
                <a:gd name="connsiteX2" fmla="*/ 482047 w 639127"/>
                <a:gd name="connsiteY2" fmla="*/ 4050 h 342312"/>
                <a:gd name="connsiteX3" fmla="*/ 622603 w 639127"/>
                <a:gd name="connsiteY3" fmla="*/ 342312 h 342312"/>
                <a:gd name="connsiteX0" fmla="*/ 622603 w 639127"/>
                <a:gd name="connsiteY0" fmla="*/ 342312 h 355031"/>
                <a:gd name="connsiteX1" fmla="*/ 0 w 639127"/>
                <a:gd name="connsiteY1" fmla="*/ 111889 h 355031"/>
                <a:gd name="connsiteX2" fmla="*/ 482047 w 639127"/>
                <a:gd name="connsiteY2" fmla="*/ 4050 h 355031"/>
                <a:gd name="connsiteX3" fmla="*/ 622603 w 639127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4668"/>
                <a:gd name="connsiteY0" fmla="*/ 342312 h 355031"/>
                <a:gd name="connsiteX1" fmla="*/ 0 w 644668"/>
                <a:gd name="connsiteY1" fmla="*/ 111889 h 355031"/>
                <a:gd name="connsiteX2" fmla="*/ 482047 w 644668"/>
                <a:gd name="connsiteY2" fmla="*/ 4050 h 355031"/>
                <a:gd name="connsiteX3" fmla="*/ 622603 w 644668"/>
                <a:gd name="connsiteY3" fmla="*/ 342312 h 355031"/>
                <a:gd name="connsiteX0" fmla="*/ 622603 w 642663"/>
                <a:gd name="connsiteY0" fmla="*/ 328262 h 340981"/>
                <a:gd name="connsiteX1" fmla="*/ 0 w 642663"/>
                <a:gd name="connsiteY1" fmla="*/ 97839 h 340981"/>
                <a:gd name="connsiteX2" fmla="*/ 474095 w 642663"/>
                <a:gd name="connsiteY2" fmla="*/ 5903 h 340981"/>
                <a:gd name="connsiteX3" fmla="*/ 622603 w 642663"/>
                <a:gd name="connsiteY3" fmla="*/ 328262 h 340981"/>
                <a:gd name="connsiteX0" fmla="*/ 622603 w 642663"/>
                <a:gd name="connsiteY0" fmla="*/ 341991 h 354710"/>
                <a:gd name="connsiteX1" fmla="*/ 0 w 642663"/>
                <a:gd name="connsiteY1" fmla="*/ 111568 h 354710"/>
                <a:gd name="connsiteX2" fmla="*/ 474095 w 642663"/>
                <a:gd name="connsiteY2" fmla="*/ 19632 h 354710"/>
                <a:gd name="connsiteX3" fmla="*/ 622603 w 642663"/>
                <a:gd name="connsiteY3" fmla="*/ 341991 h 354710"/>
                <a:gd name="connsiteX0" fmla="*/ 622603 w 631721"/>
                <a:gd name="connsiteY0" fmla="*/ 341991 h 354710"/>
                <a:gd name="connsiteX1" fmla="*/ 0 w 631721"/>
                <a:gd name="connsiteY1" fmla="*/ 111568 h 354710"/>
                <a:gd name="connsiteX2" fmla="*/ 474095 w 631721"/>
                <a:gd name="connsiteY2" fmla="*/ 19632 h 354710"/>
                <a:gd name="connsiteX3" fmla="*/ 622603 w 631721"/>
                <a:gd name="connsiteY3" fmla="*/ 341991 h 3547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1721" h="354710">
                  <a:moveTo>
                    <a:pt x="622603" y="341991"/>
                  </a:moveTo>
                  <a:cubicBezTo>
                    <a:pt x="453500" y="405656"/>
                    <a:pt x="248616" y="214880"/>
                    <a:pt x="0" y="111568"/>
                  </a:cubicBezTo>
                  <a:cubicBezTo>
                    <a:pt x="213691" y="10686"/>
                    <a:pt x="395576" y="-26586"/>
                    <a:pt x="474095" y="19632"/>
                  </a:cubicBezTo>
                  <a:cubicBezTo>
                    <a:pt x="580581" y="68776"/>
                    <a:pt x="659239" y="241164"/>
                    <a:pt x="622603" y="34199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0" name="Rectangle 209">
              <a:extLst>
                <a:ext uri="{FF2B5EF4-FFF2-40B4-BE49-F238E27FC236}">
                  <a16:creationId xmlns:a16="http://schemas.microsoft.com/office/drawing/2014/main" id="{9E578F85-0E70-4ED1-B277-A022C52532C0}"/>
                </a:ext>
              </a:extLst>
            </p:cNvPr>
            <p:cNvSpPr/>
            <p:nvPr/>
          </p:nvSpPr>
          <p:spPr>
            <a:xfrm>
              <a:off x="10201256" y="4404900"/>
              <a:ext cx="61845" cy="29222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1" name="Rectangle 116">
              <a:extLst>
                <a:ext uri="{FF2B5EF4-FFF2-40B4-BE49-F238E27FC236}">
                  <a16:creationId xmlns:a16="http://schemas.microsoft.com/office/drawing/2014/main" id="{4B0BDD9E-58DE-4FBB-895D-3D1B1C490AE6}"/>
                </a:ext>
              </a:extLst>
            </p:cNvPr>
            <p:cNvSpPr/>
            <p:nvPr/>
          </p:nvSpPr>
          <p:spPr>
            <a:xfrm rot="13500000" flipH="1">
              <a:off x="10791750" y="3081280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  <p:sp>
          <p:nvSpPr>
            <p:cNvPr id="22" name="Rectangle 118">
              <a:extLst>
                <a:ext uri="{FF2B5EF4-FFF2-40B4-BE49-F238E27FC236}">
                  <a16:creationId xmlns:a16="http://schemas.microsoft.com/office/drawing/2014/main" id="{FC205E05-E743-49DE-A1D2-B9D3FC17BB96}"/>
                </a:ext>
              </a:extLst>
            </p:cNvPr>
            <p:cNvSpPr/>
            <p:nvPr/>
          </p:nvSpPr>
          <p:spPr>
            <a:xfrm rot="4800000" flipH="1">
              <a:off x="11110885" y="3582372"/>
              <a:ext cx="73047" cy="48698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2701"/>
            </a:p>
          </p:txBody>
        </p:sp>
      </p:grpSp>
      <p:sp>
        <p:nvSpPr>
          <p:cNvPr id="24" name="橢圓 23">
            <a:extLst>
              <a:ext uri="{FF2B5EF4-FFF2-40B4-BE49-F238E27FC236}">
                <a16:creationId xmlns:a16="http://schemas.microsoft.com/office/drawing/2014/main" id="{10E3E664-3D67-4E0A-80E3-6696F2584BCC}"/>
              </a:ext>
            </a:extLst>
          </p:cNvPr>
          <p:cNvSpPr/>
          <p:nvPr/>
        </p:nvSpPr>
        <p:spPr>
          <a:xfrm>
            <a:off x="5453713" y="2771369"/>
            <a:ext cx="4027913" cy="2448619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最</a:t>
            </a:r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重要：</a:t>
            </a:r>
            <a:endParaRPr lang="en-US" altLang="zh-CN" sz="2400" b="1" dirty="0">
              <a:solidFill>
                <a:srgbClr val="FF0000"/>
              </a:solidFill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發明的經過</a:t>
            </a:r>
            <a:endParaRPr lang="en-US" altLang="zh-CN" sz="2400" b="1" dirty="0">
              <a:solidFill>
                <a:schemeClr val="tx1"/>
              </a:solidFill>
              <a:latin typeface="+mj-lt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過程中遇到的困難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5" name="箭號: 向右 24">
            <a:extLst>
              <a:ext uri="{FF2B5EF4-FFF2-40B4-BE49-F238E27FC236}">
                <a16:creationId xmlns:a16="http://schemas.microsoft.com/office/drawing/2014/main" id="{5C5A0B1D-E59A-4962-9703-B38F14305501}"/>
              </a:ext>
            </a:extLst>
          </p:cNvPr>
          <p:cNvSpPr/>
          <p:nvPr/>
        </p:nvSpPr>
        <p:spPr>
          <a:xfrm>
            <a:off x="9571633" y="3806749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6" name="橢圓 25">
            <a:extLst>
              <a:ext uri="{FF2B5EF4-FFF2-40B4-BE49-F238E27FC236}">
                <a16:creationId xmlns:a16="http://schemas.microsoft.com/office/drawing/2014/main" id="{BD700188-964D-4B0F-A6CB-B95554E667C9}"/>
              </a:ext>
            </a:extLst>
          </p:cNvPr>
          <p:cNvSpPr/>
          <p:nvPr/>
        </p:nvSpPr>
        <p:spPr>
          <a:xfrm>
            <a:off x="10253250" y="3425461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詳寫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7" name="橢圓 26">
            <a:extLst>
              <a:ext uri="{FF2B5EF4-FFF2-40B4-BE49-F238E27FC236}">
                <a16:creationId xmlns:a16="http://schemas.microsoft.com/office/drawing/2014/main" id="{BEF415B2-13E0-4873-9B97-E784DA727183}"/>
              </a:ext>
            </a:extLst>
          </p:cNvPr>
          <p:cNvSpPr/>
          <p:nvPr/>
        </p:nvSpPr>
        <p:spPr>
          <a:xfrm>
            <a:off x="6871635" y="5538532"/>
            <a:ext cx="1857787" cy="1004007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>
                <a:solidFill>
                  <a:schemeClr val="tx1"/>
                </a:solidFill>
                <a:latin typeface="+mj-lt"/>
              </a:rPr>
              <a:t>其他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28" name="箭號: 向右 27">
            <a:extLst>
              <a:ext uri="{FF2B5EF4-FFF2-40B4-BE49-F238E27FC236}">
                <a16:creationId xmlns:a16="http://schemas.microsoft.com/office/drawing/2014/main" id="{81B74399-8F53-4A26-8E5B-F27D4C436FE2}"/>
              </a:ext>
            </a:extLst>
          </p:cNvPr>
          <p:cNvSpPr/>
          <p:nvPr/>
        </p:nvSpPr>
        <p:spPr>
          <a:xfrm>
            <a:off x="8846506" y="5831163"/>
            <a:ext cx="564203" cy="4187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HK" altLang="en-US"/>
          </a:p>
        </p:txBody>
      </p:sp>
      <p:sp>
        <p:nvSpPr>
          <p:cNvPr id="29" name="橢圓 28">
            <a:extLst>
              <a:ext uri="{FF2B5EF4-FFF2-40B4-BE49-F238E27FC236}">
                <a16:creationId xmlns:a16="http://schemas.microsoft.com/office/drawing/2014/main" id="{1CAAB1EA-4661-48CE-B11C-64CD961581E8}"/>
              </a:ext>
            </a:extLst>
          </p:cNvPr>
          <p:cNvSpPr/>
          <p:nvPr/>
        </p:nvSpPr>
        <p:spPr>
          <a:xfrm>
            <a:off x="9581060" y="5378240"/>
            <a:ext cx="1409641" cy="1196223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+mj-lt"/>
              </a:rPr>
              <a:t>略寫</a:t>
            </a:r>
            <a:r>
              <a:rPr lang="zh-CN" altLang="en-US" sz="2400" b="1" dirty="0">
                <a:solidFill>
                  <a:schemeClr val="tx1"/>
                </a:solidFill>
                <a:latin typeface="+mj-lt"/>
              </a:rPr>
              <a:t>！</a:t>
            </a:r>
            <a:endParaRPr lang="zh-HK" altLang="en-US" sz="2400" b="1" dirty="0">
              <a:solidFill>
                <a:schemeClr val="tx1"/>
              </a:solidFill>
              <a:latin typeface="+mj-lt"/>
            </a:endParaRPr>
          </a:p>
        </p:txBody>
      </p:sp>
      <p:pic>
        <p:nvPicPr>
          <p:cNvPr id="30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D2B0B2F0-7031-4395-952E-66ADE0DAE175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9518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id="{61527DBE-8BB5-4F6D-9C52-C53E429DB153}"/>
              </a:ext>
            </a:extLst>
          </p:cNvPr>
          <p:cNvSpPr/>
          <p:nvPr/>
        </p:nvSpPr>
        <p:spPr>
          <a:xfrm>
            <a:off x="136188" y="413582"/>
            <a:ext cx="8648521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6000" dirty="0">
                <a:latin typeface="+mj-lt"/>
              </a:rPr>
              <a:t>人物傳記</a:t>
            </a:r>
            <a:r>
              <a:rPr lang="en-US" altLang="zh-CN" sz="6000" dirty="0">
                <a:latin typeface="+mj-lt"/>
              </a:rPr>
              <a:t>——</a:t>
            </a:r>
            <a:r>
              <a:rPr lang="zh-CN" altLang="en-US" sz="6000" dirty="0">
                <a:latin typeface="+mj-lt"/>
              </a:rPr>
              <a:t>性格的突顯</a:t>
            </a:r>
            <a:endParaRPr lang="zh-HK" altLang="en-US" sz="6000" dirty="0">
              <a:latin typeface="+mj-lt"/>
            </a:endParaRPr>
          </a:p>
        </p:txBody>
      </p:sp>
      <p:sp>
        <p:nvSpPr>
          <p:cNvPr id="13" name="雲朵形 12">
            <a:extLst>
              <a:ext uri="{FF2B5EF4-FFF2-40B4-BE49-F238E27FC236}">
                <a16:creationId xmlns:a16="http://schemas.microsoft.com/office/drawing/2014/main" id="{363C160F-AB84-45A1-B03B-76999F77848F}"/>
              </a:ext>
            </a:extLst>
          </p:cNvPr>
          <p:cNvSpPr/>
          <p:nvPr/>
        </p:nvSpPr>
        <p:spPr>
          <a:xfrm>
            <a:off x="0" y="1587275"/>
            <a:ext cx="7167734" cy="2497425"/>
          </a:xfrm>
          <a:prstGeom prst="cloud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800" b="1" dirty="0">
                <a:solidFill>
                  <a:schemeClr val="tx1"/>
                </a:solidFill>
              </a:rPr>
              <a:t>寫作小提示：注意</a:t>
            </a:r>
            <a:r>
              <a:rPr lang="zh-CN" altLang="en-US" sz="4800" b="1" dirty="0">
                <a:solidFill>
                  <a:srgbClr val="FF0000"/>
                </a:solidFill>
              </a:rPr>
              <a:t>選取的事跡</a:t>
            </a:r>
            <a:r>
              <a:rPr lang="zh-CN" altLang="en-US" sz="4800" b="1" dirty="0">
                <a:solidFill>
                  <a:schemeClr val="tx1"/>
                </a:solidFill>
              </a:rPr>
              <a:t>！</a:t>
            </a:r>
            <a:endParaRPr lang="zh-HK" altLang="en-US" sz="4800" b="1" dirty="0">
              <a:solidFill>
                <a:schemeClr val="tx1"/>
              </a:solidFill>
            </a:endParaRPr>
          </a:p>
        </p:txBody>
      </p:sp>
      <p:sp>
        <p:nvSpPr>
          <p:cNvPr id="16" name="Round Same Side Corner Rectangle 11">
            <a:extLst>
              <a:ext uri="{FF2B5EF4-FFF2-40B4-BE49-F238E27FC236}">
                <a16:creationId xmlns:a16="http://schemas.microsoft.com/office/drawing/2014/main" id="{216A4206-0058-4053-BF2C-1A4D13D7ABC3}"/>
              </a:ext>
            </a:extLst>
          </p:cNvPr>
          <p:cNvSpPr/>
          <p:nvPr/>
        </p:nvSpPr>
        <p:spPr>
          <a:xfrm rot="8782259">
            <a:off x="5751328" y="1491512"/>
            <a:ext cx="1105758" cy="1022644"/>
          </a:xfrm>
          <a:custGeom>
            <a:avLst/>
            <a:gdLst/>
            <a:ahLst/>
            <a:cxnLst/>
            <a:rect l="l" t="t" r="r" b="b"/>
            <a:pathLst>
              <a:path w="2911009" h="2472345">
                <a:moveTo>
                  <a:pt x="2219598" y="1335309"/>
                </a:moveTo>
                <a:lnTo>
                  <a:pt x="2219598" y="1222573"/>
                </a:lnTo>
                <a:cubicBezTo>
                  <a:pt x="2219598" y="1176944"/>
                  <a:pt x="2241926" y="1136530"/>
                  <a:pt x="2277694" y="1113650"/>
                </a:cubicBezTo>
                <a:lnTo>
                  <a:pt x="2277694" y="137786"/>
                </a:lnTo>
                <a:cubicBezTo>
                  <a:pt x="2277694" y="61689"/>
                  <a:pt x="2339383" y="0"/>
                  <a:pt x="2415480" y="0"/>
                </a:cubicBezTo>
                <a:lnTo>
                  <a:pt x="2545196" y="0"/>
                </a:lnTo>
                <a:cubicBezTo>
                  <a:pt x="2621293" y="0"/>
                  <a:pt x="2682982" y="61689"/>
                  <a:pt x="2682982" y="137786"/>
                </a:cubicBezTo>
                <a:lnTo>
                  <a:pt x="2682982" y="1099067"/>
                </a:lnTo>
                <a:cubicBezTo>
                  <a:pt x="2730197" y="1120049"/>
                  <a:pt x="2762708" y="1167515"/>
                  <a:pt x="2762708" y="1222573"/>
                </a:cubicBezTo>
                <a:lnTo>
                  <a:pt x="2762708" y="1480834"/>
                </a:lnTo>
                <a:close/>
                <a:moveTo>
                  <a:pt x="241900" y="1676361"/>
                </a:moveTo>
                <a:cubicBezTo>
                  <a:pt x="69371" y="1631107"/>
                  <a:pt x="-34146" y="1454930"/>
                  <a:pt x="10296" y="1282189"/>
                </a:cubicBezTo>
                <a:cubicBezTo>
                  <a:pt x="54739" y="1109449"/>
                  <a:pt x="230428" y="1005105"/>
                  <a:pt x="403375" y="1048736"/>
                </a:cubicBezTo>
                <a:cubicBezTo>
                  <a:pt x="349550" y="1257945"/>
                  <a:pt x="295726" y="1467153"/>
                  <a:pt x="241900" y="1676361"/>
                </a:cubicBezTo>
                <a:close/>
                <a:moveTo>
                  <a:pt x="2578947" y="2467929"/>
                </a:moveTo>
                <a:lnTo>
                  <a:pt x="1957545" y="2301425"/>
                </a:lnTo>
                <a:lnTo>
                  <a:pt x="2194209" y="1418183"/>
                </a:lnTo>
                <a:lnTo>
                  <a:pt x="2815611" y="1584687"/>
                </a:lnTo>
                <a:cubicBezTo>
                  <a:pt x="2884250" y="1603079"/>
                  <a:pt x="2924985" y="1673632"/>
                  <a:pt x="2906593" y="1742272"/>
                </a:cubicBezTo>
                <a:lnTo>
                  <a:pt x="2736532" y="2376947"/>
                </a:lnTo>
                <a:cubicBezTo>
                  <a:pt x="2718140" y="2445587"/>
                  <a:pt x="2647586" y="2486321"/>
                  <a:pt x="2578947" y="2467929"/>
                </a:cubicBezTo>
                <a:close/>
                <a:moveTo>
                  <a:pt x="610249" y="2287120"/>
                </a:moveTo>
                <a:lnTo>
                  <a:pt x="1020264" y="756923"/>
                </a:lnTo>
                <a:lnTo>
                  <a:pt x="2107356" y="1398691"/>
                </a:lnTo>
                <a:lnTo>
                  <a:pt x="1872582" y="2274879"/>
                </a:lnTo>
                <a:close/>
                <a:moveTo>
                  <a:pt x="426016" y="2349577"/>
                </a:moveTo>
                <a:lnTo>
                  <a:pt x="243978" y="2300800"/>
                </a:lnTo>
                <a:cubicBezTo>
                  <a:pt x="205115" y="2290387"/>
                  <a:pt x="182051" y="2250439"/>
                  <a:pt x="192464" y="2211576"/>
                </a:cubicBezTo>
                <a:lnTo>
                  <a:pt x="620679" y="613455"/>
                </a:lnTo>
                <a:cubicBezTo>
                  <a:pt x="631093" y="574592"/>
                  <a:pt x="671040" y="551528"/>
                  <a:pt x="709903" y="561941"/>
                </a:cubicBezTo>
                <a:lnTo>
                  <a:pt x="891942" y="610718"/>
                </a:lnTo>
                <a:cubicBezTo>
                  <a:pt x="930805" y="621132"/>
                  <a:pt x="953869" y="661079"/>
                  <a:pt x="943455" y="699942"/>
                </a:cubicBezTo>
                <a:lnTo>
                  <a:pt x="515240" y="2298064"/>
                </a:lnTo>
                <a:cubicBezTo>
                  <a:pt x="504827" y="2336927"/>
                  <a:pt x="464879" y="2359990"/>
                  <a:pt x="426016" y="2349577"/>
                </a:cubicBezTo>
                <a:close/>
              </a:path>
            </a:pathLst>
          </a:cu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sz="2700"/>
          </a:p>
        </p:txBody>
      </p:sp>
      <p:grpSp>
        <p:nvGrpSpPr>
          <p:cNvPr id="4" name="群組 3">
            <a:extLst>
              <a:ext uri="{FF2B5EF4-FFF2-40B4-BE49-F238E27FC236}">
                <a16:creationId xmlns:a16="http://schemas.microsoft.com/office/drawing/2014/main" id="{2B92312B-4531-434F-9126-CD9E2935AE9F}"/>
              </a:ext>
            </a:extLst>
          </p:cNvPr>
          <p:cNvGrpSpPr/>
          <p:nvPr/>
        </p:nvGrpSpPr>
        <p:grpSpPr>
          <a:xfrm>
            <a:off x="4319049" y="3609440"/>
            <a:ext cx="7167734" cy="2991539"/>
            <a:chOff x="4319049" y="3609440"/>
            <a:chExt cx="7167734" cy="2991539"/>
          </a:xfrm>
        </p:grpSpPr>
        <p:sp>
          <p:nvSpPr>
            <p:cNvPr id="15" name="雲朵形 14">
              <a:extLst>
                <a:ext uri="{FF2B5EF4-FFF2-40B4-BE49-F238E27FC236}">
                  <a16:creationId xmlns:a16="http://schemas.microsoft.com/office/drawing/2014/main" id="{350359BC-EDB6-4D27-A4AA-6C86FD1BD9E9}"/>
                </a:ext>
              </a:extLst>
            </p:cNvPr>
            <p:cNvSpPr/>
            <p:nvPr/>
          </p:nvSpPr>
          <p:spPr>
            <a:xfrm>
              <a:off x="4319049" y="4103554"/>
              <a:ext cx="7167734" cy="2497425"/>
            </a:xfrm>
            <a:prstGeom prst="cloud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4800" b="1" dirty="0">
                  <a:solidFill>
                    <a:schemeClr val="tx1"/>
                  </a:solidFill>
                </a:rPr>
                <a:t>事情          性格！</a:t>
              </a:r>
              <a:endParaRPr lang="zh-HK" altLang="en-US" sz="4800" b="1" dirty="0">
                <a:solidFill>
                  <a:schemeClr val="tx1"/>
                </a:solidFill>
              </a:endParaRPr>
            </a:p>
          </p:txBody>
        </p:sp>
        <p:sp>
          <p:nvSpPr>
            <p:cNvPr id="2" name="箭號: 向右 1">
              <a:extLst>
                <a:ext uri="{FF2B5EF4-FFF2-40B4-BE49-F238E27FC236}">
                  <a16:creationId xmlns:a16="http://schemas.microsoft.com/office/drawing/2014/main" id="{B281C95A-770A-44AC-BD33-CB68D0DC8D19}"/>
                </a:ext>
              </a:extLst>
            </p:cNvPr>
            <p:cNvSpPr/>
            <p:nvPr/>
          </p:nvSpPr>
          <p:spPr>
            <a:xfrm>
              <a:off x="6485641" y="4637987"/>
              <a:ext cx="1728468" cy="1366887"/>
            </a:xfrm>
            <a:prstGeom prst="rightArrow">
              <a:avLst>
                <a:gd name="adj1" fmla="val 50000"/>
                <a:gd name="adj2" fmla="val 38699"/>
              </a:avLst>
            </a:prstGeom>
            <a:solidFill>
              <a:schemeClr val="accent1">
                <a:lumMod val="40000"/>
                <a:lumOff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HK" altLang="en-US"/>
            </a:p>
          </p:txBody>
        </p:sp>
        <p:sp>
          <p:nvSpPr>
            <p:cNvPr id="3" name="文字方塊 2">
              <a:extLst>
                <a:ext uri="{FF2B5EF4-FFF2-40B4-BE49-F238E27FC236}">
                  <a16:creationId xmlns:a16="http://schemas.microsoft.com/office/drawing/2014/main" id="{0B3F832B-7F78-4B76-87C9-643FC62E74AD}"/>
                </a:ext>
              </a:extLst>
            </p:cNvPr>
            <p:cNvSpPr txBox="1"/>
            <p:nvPr/>
          </p:nvSpPr>
          <p:spPr>
            <a:xfrm>
              <a:off x="6658687" y="4889655"/>
              <a:ext cx="154599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4800" b="1" dirty="0">
                  <a:solidFill>
                    <a:srgbClr val="FF0000"/>
                  </a:solidFill>
                </a:rPr>
                <a:t>突顯</a:t>
              </a:r>
              <a:endParaRPr lang="zh-HK" altLang="en-US" sz="4800" b="1" dirty="0">
                <a:solidFill>
                  <a:srgbClr val="FF0000"/>
                </a:solidFill>
              </a:endParaRPr>
            </a:p>
          </p:txBody>
        </p:sp>
        <p:sp>
          <p:nvSpPr>
            <p:cNvPr id="14" name="Round Same Side Corner Rectangle 11">
              <a:extLst>
                <a:ext uri="{FF2B5EF4-FFF2-40B4-BE49-F238E27FC236}">
                  <a16:creationId xmlns:a16="http://schemas.microsoft.com/office/drawing/2014/main" id="{9A12861B-06E2-40DD-94D7-9D910317B5E5}"/>
                </a:ext>
              </a:extLst>
            </p:cNvPr>
            <p:cNvSpPr/>
            <p:nvPr/>
          </p:nvSpPr>
          <p:spPr>
            <a:xfrm rot="8782259">
              <a:off x="9784429" y="3609440"/>
              <a:ext cx="1105758" cy="1022644"/>
            </a:xfrm>
            <a:custGeom>
              <a:avLst/>
              <a:gdLst/>
              <a:ahLst/>
              <a:cxnLst/>
              <a:rect l="l" t="t" r="r" b="b"/>
              <a:pathLst>
                <a:path w="2911009" h="2472345">
                  <a:moveTo>
                    <a:pt x="2219598" y="1335309"/>
                  </a:moveTo>
                  <a:lnTo>
                    <a:pt x="2219598" y="1222573"/>
                  </a:lnTo>
                  <a:cubicBezTo>
                    <a:pt x="2219598" y="1176944"/>
                    <a:pt x="2241926" y="1136530"/>
                    <a:pt x="2277694" y="1113650"/>
                  </a:cubicBezTo>
                  <a:lnTo>
                    <a:pt x="2277694" y="137786"/>
                  </a:lnTo>
                  <a:cubicBezTo>
                    <a:pt x="2277694" y="61689"/>
                    <a:pt x="2339383" y="0"/>
                    <a:pt x="2415480" y="0"/>
                  </a:cubicBezTo>
                  <a:lnTo>
                    <a:pt x="2545196" y="0"/>
                  </a:lnTo>
                  <a:cubicBezTo>
                    <a:pt x="2621293" y="0"/>
                    <a:pt x="2682982" y="61689"/>
                    <a:pt x="2682982" y="137786"/>
                  </a:cubicBezTo>
                  <a:lnTo>
                    <a:pt x="2682982" y="1099067"/>
                  </a:lnTo>
                  <a:cubicBezTo>
                    <a:pt x="2730197" y="1120049"/>
                    <a:pt x="2762708" y="1167515"/>
                    <a:pt x="2762708" y="1222573"/>
                  </a:cubicBezTo>
                  <a:lnTo>
                    <a:pt x="2762708" y="1480834"/>
                  </a:lnTo>
                  <a:close/>
                  <a:moveTo>
                    <a:pt x="241900" y="1676361"/>
                  </a:moveTo>
                  <a:cubicBezTo>
                    <a:pt x="69371" y="1631107"/>
                    <a:pt x="-34146" y="1454930"/>
                    <a:pt x="10296" y="1282189"/>
                  </a:cubicBezTo>
                  <a:cubicBezTo>
                    <a:pt x="54739" y="1109449"/>
                    <a:pt x="230428" y="1005105"/>
                    <a:pt x="403375" y="1048736"/>
                  </a:cubicBezTo>
                  <a:cubicBezTo>
                    <a:pt x="349550" y="1257945"/>
                    <a:pt x="295726" y="1467153"/>
                    <a:pt x="241900" y="1676361"/>
                  </a:cubicBezTo>
                  <a:close/>
                  <a:moveTo>
                    <a:pt x="2578947" y="2467929"/>
                  </a:moveTo>
                  <a:lnTo>
                    <a:pt x="1957545" y="2301425"/>
                  </a:lnTo>
                  <a:lnTo>
                    <a:pt x="2194209" y="1418183"/>
                  </a:lnTo>
                  <a:lnTo>
                    <a:pt x="2815611" y="1584687"/>
                  </a:lnTo>
                  <a:cubicBezTo>
                    <a:pt x="2884250" y="1603079"/>
                    <a:pt x="2924985" y="1673632"/>
                    <a:pt x="2906593" y="1742272"/>
                  </a:cubicBezTo>
                  <a:lnTo>
                    <a:pt x="2736532" y="2376947"/>
                  </a:lnTo>
                  <a:cubicBezTo>
                    <a:pt x="2718140" y="2445587"/>
                    <a:pt x="2647586" y="2486321"/>
                    <a:pt x="2578947" y="2467929"/>
                  </a:cubicBezTo>
                  <a:close/>
                  <a:moveTo>
                    <a:pt x="610249" y="2287120"/>
                  </a:moveTo>
                  <a:lnTo>
                    <a:pt x="1020264" y="756923"/>
                  </a:lnTo>
                  <a:lnTo>
                    <a:pt x="2107356" y="1398691"/>
                  </a:lnTo>
                  <a:lnTo>
                    <a:pt x="1872582" y="2274879"/>
                  </a:lnTo>
                  <a:close/>
                  <a:moveTo>
                    <a:pt x="426016" y="2349577"/>
                  </a:moveTo>
                  <a:lnTo>
                    <a:pt x="243978" y="2300800"/>
                  </a:lnTo>
                  <a:cubicBezTo>
                    <a:pt x="205115" y="2290387"/>
                    <a:pt x="182051" y="2250439"/>
                    <a:pt x="192464" y="2211576"/>
                  </a:cubicBezTo>
                  <a:lnTo>
                    <a:pt x="620679" y="613455"/>
                  </a:lnTo>
                  <a:cubicBezTo>
                    <a:pt x="631093" y="574592"/>
                    <a:pt x="671040" y="551528"/>
                    <a:pt x="709903" y="561941"/>
                  </a:cubicBezTo>
                  <a:lnTo>
                    <a:pt x="891942" y="610718"/>
                  </a:lnTo>
                  <a:cubicBezTo>
                    <a:pt x="930805" y="621132"/>
                    <a:pt x="953869" y="661079"/>
                    <a:pt x="943455" y="699942"/>
                  </a:cubicBezTo>
                  <a:lnTo>
                    <a:pt x="515240" y="2298064"/>
                  </a:lnTo>
                  <a:cubicBezTo>
                    <a:pt x="504827" y="2336927"/>
                    <a:pt x="464879" y="2359990"/>
                    <a:pt x="426016" y="2349577"/>
                  </a:cubicBezTo>
                  <a:close/>
                </a:path>
              </a:pathLst>
            </a:cu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2700"/>
            </a:p>
          </p:txBody>
        </p:sp>
      </p:grpSp>
      <p:pic>
        <p:nvPicPr>
          <p:cNvPr id="10" name="Google Shape;2762;p72" descr="一張含有 物件, 光, 點燃, 交通 的圖片&#10;&#10;自動產生的描述">
            <a:extLst>
              <a:ext uri="{FF2B5EF4-FFF2-40B4-BE49-F238E27FC236}">
                <a16:creationId xmlns:a16="http://schemas.microsoft.com/office/drawing/2014/main" id="{DC909C18-1791-4DAE-BE65-96A6C9FC50B3}"/>
              </a:ext>
            </a:extLst>
          </p:cNvPr>
          <p:cNvPicPr preferRelativeResize="0"/>
          <p:nvPr/>
        </p:nvPicPr>
        <p:blipFill rotWithShape="1">
          <a:blip r:embed="rId2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3680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9" name="Google Shape;2759;p72"/>
          <p:cNvSpPr txBox="1">
            <a:spLocks noGrp="1"/>
          </p:cNvSpPr>
          <p:nvPr>
            <p:ph type="title"/>
          </p:nvPr>
        </p:nvSpPr>
        <p:spPr>
          <a:xfrm>
            <a:off x="1542800" y="485800"/>
            <a:ext cx="9106400" cy="11224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ctr" anchorCtr="0">
            <a:noAutofit/>
          </a:bodyPr>
          <a:lstStyle/>
          <a:p>
            <a:r>
              <a:rPr lang="en" i="0" dirty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後 記</a:t>
            </a:r>
            <a:endParaRPr i="0" dirty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760" name="Google Shape;2760;p72"/>
          <p:cNvSpPr txBox="1">
            <a:spLocks noGrp="1"/>
          </p:cNvSpPr>
          <p:nvPr>
            <p:ph type="sldNum" idx="12"/>
          </p:nvPr>
        </p:nvSpPr>
        <p:spPr>
          <a:xfrm>
            <a:off x="11409045" y="6333135"/>
            <a:ext cx="731600" cy="524800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121900" tIns="121900" rIns="121900" bIns="121900" rtlCol="0" anchor="t" anchorCtr="0">
            <a:noAutofit/>
          </a:bodyPr>
          <a:lstStyle/>
          <a:p>
            <a:fld id="{00000000-1234-1234-1234-123412341234}" type="slidenum">
              <a:rPr lang="en"/>
              <a:pPr/>
              <a:t>5</a:t>
            </a:fld>
            <a:endParaRPr/>
          </a:p>
        </p:txBody>
      </p:sp>
      <p:sp>
        <p:nvSpPr>
          <p:cNvPr id="2761" name="Google Shape;2761;p72"/>
          <p:cNvSpPr/>
          <p:nvPr/>
        </p:nvSpPr>
        <p:spPr>
          <a:xfrm>
            <a:off x="51355" y="1608202"/>
            <a:ext cx="12089291" cy="48875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60933" rIns="121900" bIns="60933" anchor="t" anchorCtr="0">
            <a:noAutofit/>
          </a:bodyPr>
          <a:lstStyle/>
          <a:p>
            <a:pPr>
              <a:lnSpc>
                <a:spcPct val="15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本教材由香港教育大學中國語言學系「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蒸蒸日上：生活中的數理人文」計劃團隊及以下學生合力製作，歡迎老師參考使用，並請註明出處。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b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</a:b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參與學生就讀中國語文教育榮譽學士課程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五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年級，姓名如下：</a:t>
            </a:r>
            <a:endParaRPr sz="2667" u="sng" dirty="0">
              <a:solidFill>
                <a:schemeClr val="hlink"/>
              </a:solidFill>
              <a:latin typeface="Open Sans"/>
              <a:ea typeface="Open Sans"/>
              <a:cs typeface="Open Sans"/>
              <a:sym typeface="Open Sans"/>
              <a:hlinkClick r:id="rId3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(1)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夏碧欣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(2)</a:t>
            </a:r>
            <a:r>
              <a:rPr lang="zh-HK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李嘉毅</a:t>
            </a:r>
            <a:endParaRPr lang="en-US" altLang="zh-HK"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endParaRPr sz="2667" b="1" u="sng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b="1" u="sng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格式示例</a:t>
            </a:r>
            <a:r>
              <a:rPr lang="en" sz="2667" b="1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：</a:t>
            </a:r>
            <a:endParaRPr sz="2667" b="1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lvl="0">
              <a:lnSpc>
                <a:spcPct val="150000"/>
              </a:lnSpc>
              <a:buSzPts val="2000"/>
            </a:pP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張壽洪、何志恆、梁佩雲（2020）《「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STEAM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蒸蒸日上：生活中的數理人文」計劃 </a:t>
            </a: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‧ </a:t>
            </a:r>
            <a:r>
              <a:rPr lang="zh-TW" altLang="en-US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單元二：基本研究法</a:t>
            </a:r>
            <a:r>
              <a:rPr lang="en" sz="2667" dirty="0">
                <a:solidFill>
                  <a:schemeClr val="dk1"/>
                </a:solidFill>
                <a:latin typeface="Open Sans"/>
                <a:ea typeface="Open Sans"/>
                <a:cs typeface="Open Sans"/>
                <a:sym typeface="Open Sans"/>
              </a:rPr>
              <a:t>》，香港，香港教育大學中國語言學系。</a:t>
            </a:r>
            <a:endParaRPr sz="2667" dirty="0">
              <a:solidFill>
                <a:schemeClr val="dk1"/>
              </a:solidFill>
              <a:latin typeface="Open Sans"/>
              <a:ea typeface="Open Sans"/>
              <a:cs typeface="Open Sans"/>
              <a:sym typeface="Open Sans"/>
            </a:endParaRPr>
          </a:p>
          <a:p>
            <a:pPr algn="r">
              <a:lnSpc>
                <a:spcPct val="80000"/>
              </a:lnSpc>
              <a:buClr>
                <a:srgbClr val="000000"/>
              </a:buClr>
              <a:buSzPts val="2000"/>
            </a:pPr>
            <a:r>
              <a:rPr lang="en" sz="2667" dirty="0">
                <a:solidFill>
                  <a:schemeClr val="dk1"/>
                </a:solidFill>
                <a:latin typeface="Times New Roman" panose="02020603050405020304" pitchFamily="18" charset="0"/>
                <a:ea typeface="Open Sans"/>
                <a:cs typeface="Times New Roman" panose="02020603050405020304" pitchFamily="18" charset="0"/>
                <a:sym typeface="Open Sans"/>
              </a:rPr>
              <a:t>2020年3月</a:t>
            </a:r>
            <a:endParaRPr sz="2667" dirty="0">
              <a:solidFill>
                <a:schemeClr val="dk1"/>
              </a:solidFill>
              <a:latin typeface="Times New Roman" panose="02020603050405020304" pitchFamily="18" charset="0"/>
              <a:ea typeface="Open Sans"/>
              <a:cs typeface="Times New Roman" panose="02020603050405020304" pitchFamily="18" charset="0"/>
              <a:sym typeface="Open Sans"/>
            </a:endParaRPr>
          </a:p>
        </p:txBody>
      </p:sp>
      <p:pic>
        <p:nvPicPr>
          <p:cNvPr id="2762" name="Google Shape;2762;p72" descr="一張含有 物件, 光, 點燃, 交通 的圖片&#10;&#10;自動產生的描述"/>
          <p:cNvPicPr preferRelativeResize="0"/>
          <p:nvPr/>
        </p:nvPicPr>
        <p:blipFill rotWithShape="1">
          <a:blip r:embed="rId4">
            <a:alphaModFix/>
          </a:blip>
          <a:srcRect r="2430"/>
          <a:stretch/>
        </p:blipFill>
        <p:spPr>
          <a:xfrm>
            <a:off x="9893168" y="101736"/>
            <a:ext cx="2298832" cy="1172149"/>
          </a:xfrm>
          <a:custGeom>
            <a:avLst/>
            <a:gdLst/>
            <a:ahLst/>
            <a:cxnLst/>
            <a:rect l="l" t="t" r="r" b="b"/>
            <a:pathLst>
              <a:path w="12188952" h="6216557" extrusionOk="0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rushVTI">
  <a:themeElements>
    <a:clrScheme name="Custom 17">
      <a:dk1>
        <a:sysClr val="windowText" lastClr="000000"/>
      </a:dk1>
      <a:lt1>
        <a:sysClr val="window" lastClr="FFFFFF"/>
      </a:lt1>
      <a:dk2>
        <a:srgbClr val="57495C"/>
      </a:dk2>
      <a:lt2>
        <a:srgbClr val="E7E6E6"/>
      </a:lt2>
      <a:accent1>
        <a:srgbClr val="F07C98"/>
      </a:accent1>
      <a:accent2>
        <a:srgbClr val="A6778D"/>
      </a:accent2>
      <a:accent3>
        <a:srgbClr val="768BA6"/>
      </a:accent3>
      <a:accent4>
        <a:srgbClr val="E8908B"/>
      </a:accent4>
      <a:accent5>
        <a:srgbClr val="C47A93"/>
      </a:accent5>
      <a:accent6>
        <a:srgbClr val="70A8DB"/>
      </a:accent6>
      <a:hlink>
        <a:srgbClr val="EB8067"/>
      </a:hlink>
      <a:folHlink>
        <a:srgbClr val="7BC7C0"/>
      </a:folHlink>
    </a:clrScheme>
    <a:fontScheme name="Custom 3">
      <a:majorFont>
        <a:latin typeface="Elephant"/>
        <a:ea typeface=""/>
        <a:cs typeface=""/>
      </a:majorFont>
      <a:minorFont>
        <a:latin typeface="Century Gothic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rushVTI" id="{7102FA3A-9D7B-4497-8C4B-FB535AAFDE06}" vid="{C6D41F62-6FAB-440A-BEC7-CB7BF190811F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</TotalTime>
  <Words>173</Words>
  <Application>Microsoft Office PowerPoint</Application>
  <PresentationFormat>寬螢幕</PresentationFormat>
  <Paragraphs>33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2" baseType="lpstr">
      <vt:lpstr>Arial</vt:lpstr>
      <vt:lpstr>Calibri</vt:lpstr>
      <vt:lpstr>Century Gothic</vt:lpstr>
      <vt:lpstr>Elephant</vt:lpstr>
      <vt:lpstr>Open Sans</vt:lpstr>
      <vt:lpstr>Times New Roman</vt:lpstr>
      <vt:lpstr>BrushVTI</vt:lpstr>
      <vt:lpstr>《我最欣賞的科學家》</vt:lpstr>
      <vt:lpstr>PowerPoint 簡報</vt:lpstr>
      <vt:lpstr>PowerPoint 簡報</vt:lpstr>
      <vt:lpstr>PowerPoint 簡報</vt:lpstr>
      <vt:lpstr>後 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《我最欣賞的科學家》</dc:title>
  <dc:creator>HAR, PIK YAN 11168235</dc:creator>
  <cp:lastModifiedBy>NG, Ka Ying Erica [CHL]</cp:lastModifiedBy>
  <cp:revision>7</cp:revision>
  <dcterms:created xsi:type="dcterms:W3CDTF">2020-02-28T08:37:54Z</dcterms:created>
  <dcterms:modified xsi:type="dcterms:W3CDTF">2020-04-24T02:48:16Z</dcterms:modified>
</cp:coreProperties>
</file>