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9"/>
  </p:notesMasterIdLst>
  <p:sldIdLst>
    <p:sldId id="256" r:id="rId2"/>
    <p:sldId id="257" r:id="rId3"/>
    <p:sldId id="261" r:id="rId4"/>
    <p:sldId id="259" r:id="rId5"/>
    <p:sldId id="260" r:id="rId6"/>
    <p:sldId id="258" r:id="rId7"/>
    <p:sldId id="298" r:id="rId8"/>
  </p:sldIdLst>
  <p:sldSz cx="12192000" cy="6858000"/>
  <p:notesSz cx="6858000" cy="9144000"/>
  <p:defaultTextStyle>
    <a:defPPr>
      <a:defRPr lang="zh-H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1847F1-D952-4A15-B90B-31205031790B}" type="datetimeFigureOut">
              <a:rPr lang="zh-HK" altLang="en-US" smtClean="0"/>
              <a:t>24/4/2020</a:t>
            </a:fld>
            <a:endParaRPr lang="zh-HK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HK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2A977A-BA8B-4505-BF9A-DFF27AF28819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315616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6" name="Google Shape;2756;p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7" name="Google Shape;2757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96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983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000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591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613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118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369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53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222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067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971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7781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DESIGN 7">
  <p:cSld name="TITLE + DESIGN 7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"/>
          <p:cNvSpPr txBox="1">
            <a:spLocks noGrp="1"/>
          </p:cNvSpPr>
          <p:nvPr>
            <p:ph type="title"/>
          </p:nvPr>
        </p:nvSpPr>
        <p:spPr>
          <a:xfrm>
            <a:off x="1542800" y="485800"/>
            <a:ext cx="9106400" cy="11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42" name="Google Shape;42;p3"/>
          <p:cNvSpPr/>
          <p:nvPr/>
        </p:nvSpPr>
        <p:spPr>
          <a:xfrm rot="5400000">
            <a:off x="-61633" y="-1133"/>
            <a:ext cx="4550000" cy="4550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" name="Google Shape;43;p3"/>
          <p:cNvSpPr/>
          <p:nvPr/>
        </p:nvSpPr>
        <p:spPr>
          <a:xfrm rot="-5400000">
            <a:off x="10596400" y="5313067"/>
            <a:ext cx="1595600" cy="15956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p3"/>
          <p:cNvSpPr/>
          <p:nvPr/>
        </p:nvSpPr>
        <p:spPr>
          <a:xfrm>
            <a:off x="-517409" y="-1001475"/>
            <a:ext cx="2819687" cy="2997867"/>
          </a:xfrm>
          <a:custGeom>
            <a:avLst/>
            <a:gdLst/>
            <a:ahLst/>
            <a:cxnLst/>
            <a:rect l="l" t="t" r="r" b="b"/>
            <a:pathLst>
              <a:path w="20699" h="22007" extrusionOk="0">
                <a:moveTo>
                  <a:pt x="14413" y="1528"/>
                </a:moveTo>
                <a:lnTo>
                  <a:pt x="19262" y="16187"/>
                </a:lnTo>
                <a:lnTo>
                  <a:pt x="6286" y="20479"/>
                </a:lnTo>
                <a:lnTo>
                  <a:pt x="1438" y="5822"/>
                </a:lnTo>
                <a:lnTo>
                  <a:pt x="14413" y="1528"/>
                </a:lnTo>
                <a:close/>
                <a:moveTo>
                  <a:pt x="15068" y="1"/>
                </a:moveTo>
                <a:lnTo>
                  <a:pt x="0" y="4986"/>
                </a:lnTo>
                <a:lnTo>
                  <a:pt x="5631" y="22007"/>
                </a:lnTo>
                <a:lnTo>
                  <a:pt x="20699" y="17021"/>
                </a:lnTo>
                <a:lnTo>
                  <a:pt x="15068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" name="Google Shape;45;p3"/>
          <p:cNvSpPr/>
          <p:nvPr/>
        </p:nvSpPr>
        <p:spPr>
          <a:xfrm>
            <a:off x="11716187" y="4934279"/>
            <a:ext cx="898333" cy="864163"/>
          </a:xfrm>
          <a:custGeom>
            <a:avLst/>
            <a:gdLst/>
            <a:ahLst/>
            <a:cxnLst/>
            <a:rect l="l" t="t" r="r" b="b"/>
            <a:pathLst>
              <a:path w="3653" h="3514" extrusionOk="0">
                <a:moveTo>
                  <a:pt x="1896" y="336"/>
                </a:moveTo>
                <a:cubicBezTo>
                  <a:pt x="2680" y="336"/>
                  <a:pt x="3316" y="972"/>
                  <a:pt x="3318" y="1758"/>
                </a:cubicBezTo>
                <a:cubicBezTo>
                  <a:pt x="3318" y="2332"/>
                  <a:pt x="2971" y="2851"/>
                  <a:pt x="2440" y="3071"/>
                </a:cubicBezTo>
                <a:cubicBezTo>
                  <a:pt x="2264" y="3143"/>
                  <a:pt x="2080" y="3179"/>
                  <a:pt x="1897" y="3179"/>
                </a:cubicBezTo>
                <a:cubicBezTo>
                  <a:pt x="1526" y="3179"/>
                  <a:pt x="1162" y="3034"/>
                  <a:pt x="890" y="2762"/>
                </a:cubicBezTo>
                <a:cubicBezTo>
                  <a:pt x="483" y="2355"/>
                  <a:pt x="362" y="1744"/>
                  <a:pt x="582" y="1213"/>
                </a:cubicBezTo>
                <a:cubicBezTo>
                  <a:pt x="803" y="682"/>
                  <a:pt x="1320" y="336"/>
                  <a:pt x="1896" y="336"/>
                </a:cubicBezTo>
                <a:close/>
                <a:moveTo>
                  <a:pt x="1896" y="1"/>
                </a:moveTo>
                <a:cubicBezTo>
                  <a:pt x="1439" y="1"/>
                  <a:pt x="990" y="179"/>
                  <a:pt x="654" y="515"/>
                </a:cubicBezTo>
                <a:cubicBezTo>
                  <a:pt x="151" y="1018"/>
                  <a:pt x="1" y="1773"/>
                  <a:pt x="274" y="2429"/>
                </a:cubicBezTo>
                <a:cubicBezTo>
                  <a:pt x="545" y="3085"/>
                  <a:pt x="1185" y="3514"/>
                  <a:pt x="1896" y="3514"/>
                </a:cubicBezTo>
                <a:cubicBezTo>
                  <a:pt x="2865" y="3513"/>
                  <a:pt x="3651" y="2726"/>
                  <a:pt x="3652" y="1756"/>
                </a:cubicBezTo>
                <a:cubicBezTo>
                  <a:pt x="3652" y="1047"/>
                  <a:pt x="3224" y="406"/>
                  <a:pt x="2567" y="134"/>
                </a:cubicBezTo>
                <a:cubicBezTo>
                  <a:pt x="2350" y="44"/>
                  <a:pt x="2122" y="1"/>
                  <a:pt x="1896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6" name="Google Shape;46;p3"/>
          <p:cNvGrpSpPr/>
          <p:nvPr/>
        </p:nvGrpSpPr>
        <p:grpSpPr>
          <a:xfrm>
            <a:off x="1413295" y="-12111"/>
            <a:ext cx="1416039" cy="1019139"/>
            <a:chOff x="950122" y="468166"/>
            <a:chExt cx="902779" cy="649740"/>
          </a:xfrm>
        </p:grpSpPr>
        <p:grpSp>
          <p:nvGrpSpPr>
            <p:cNvPr id="47" name="Google Shape;47;p3"/>
            <p:cNvGrpSpPr/>
            <p:nvPr/>
          </p:nvGrpSpPr>
          <p:grpSpPr>
            <a:xfrm>
              <a:off x="950122" y="468166"/>
              <a:ext cx="902779" cy="297315"/>
              <a:chOff x="-2384" y="1711157"/>
              <a:chExt cx="1459390" cy="480625"/>
            </a:xfrm>
          </p:grpSpPr>
          <p:sp>
            <p:nvSpPr>
              <p:cNvPr id="48" name="Google Shape;48;p3"/>
              <p:cNvSpPr/>
              <p:nvPr/>
            </p:nvSpPr>
            <p:spPr>
              <a:xfrm>
                <a:off x="-2384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8" y="0"/>
                      <a:pt x="0" y="98"/>
                      <a:pt x="0" y="219"/>
                    </a:cubicBezTo>
                    <a:cubicBezTo>
                      <a:pt x="0" y="340"/>
                      <a:pt x="98" y="438"/>
                      <a:pt x="219" y="438"/>
                    </a:cubicBezTo>
                    <a:cubicBezTo>
                      <a:pt x="339" y="438"/>
                      <a:pt x="437" y="340"/>
                      <a:pt x="437" y="219"/>
                    </a:cubicBezTo>
                    <a:cubicBezTo>
                      <a:pt x="437" y="98"/>
                      <a:pt x="339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" name="Google Shape;49;p3"/>
              <p:cNvSpPr/>
              <p:nvPr/>
            </p:nvSpPr>
            <p:spPr>
              <a:xfrm>
                <a:off x="228286" y="2117593"/>
                <a:ext cx="74356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9" extrusionOk="0">
                    <a:moveTo>
                      <a:pt x="220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1" y="438"/>
                      <a:pt x="439" y="340"/>
                      <a:pt x="439" y="219"/>
                    </a:cubicBezTo>
                    <a:cubicBezTo>
                      <a:pt x="439" y="98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" name="Google Shape;50;p3"/>
              <p:cNvSpPr/>
              <p:nvPr/>
            </p:nvSpPr>
            <p:spPr>
              <a:xfrm>
                <a:off x="459294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1" name="Google Shape;51;p3"/>
              <p:cNvSpPr/>
              <p:nvPr/>
            </p:nvSpPr>
            <p:spPr>
              <a:xfrm>
                <a:off x="690133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2" name="Google Shape;52;p3"/>
              <p:cNvSpPr/>
              <p:nvPr/>
            </p:nvSpPr>
            <p:spPr>
              <a:xfrm>
                <a:off x="921141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3" name="Google Shape;53;p3"/>
              <p:cNvSpPr/>
              <p:nvPr/>
            </p:nvSpPr>
            <p:spPr>
              <a:xfrm>
                <a:off x="1151980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8" y="0"/>
                      <a:pt x="1" y="98"/>
                      <a:pt x="1" y="219"/>
                    </a:cubicBezTo>
                    <a:cubicBezTo>
                      <a:pt x="1" y="340"/>
                      <a:pt x="98" y="438"/>
                      <a:pt x="220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4" name="Google Shape;54;p3"/>
              <p:cNvSpPr/>
              <p:nvPr/>
            </p:nvSpPr>
            <p:spPr>
              <a:xfrm>
                <a:off x="1382819" y="2117593"/>
                <a:ext cx="74187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9" extrusionOk="0">
                    <a:moveTo>
                      <a:pt x="220" y="0"/>
                    </a:moveTo>
                    <a:cubicBezTo>
                      <a:pt x="98" y="0"/>
                      <a:pt x="0" y="98"/>
                      <a:pt x="0" y="219"/>
                    </a:cubicBezTo>
                    <a:cubicBezTo>
                      <a:pt x="0" y="340"/>
                      <a:pt x="98" y="438"/>
                      <a:pt x="220" y="438"/>
                    </a:cubicBezTo>
                    <a:cubicBezTo>
                      <a:pt x="341" y="438"/>
                      <a:pt x="439" y="340"/>
                      <a:pt x="439" y="219"/>
                    </a:cubicBezTo>
                    <a:cubicBezTo>
                      <a:pt x="439" y="98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" name="Google Shape;55;p3"/>
              <p:cNvSpPr/>
              <p:nvPr/>
            </p:nvSpPr>
            <p:spPr>
              <a:xfrm>
                <a:off x="-2384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8" y="0"/>
                      <a:pt x="0" y="99"/>
                      <a:pt x="0" y="220"/>
                    </a:cubicBezTo>
                    <a:cubicBezTo>
                      <a:pt x="0" y="341"/>
                      <a:pt x="98" y="439"/>
                      <a:pt x="219" y="439"/>
                    </a:cubicBezTo>
                    <a:cubicBezTo>
                      <a:pt x="339" y="439"/>
                      <a:pt x="437" y="341"/>
                      <a:pt x="437" y="220"/>
                    </a:cubicBezTo>
                    <a:cubicBezTo>
                      <a:pt x="437" y="99"/>
                      <a:pt x="339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" name="Google Shape;56;p3"/>
              <p:cNvSpPr/>
              <p:nvPr/>
            </p:nvSpPr>
            <p:spPr>
              <a:xfrm>
                <a:off x="228286" y="1914291"/>
                <a:ext cx="74356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9" extrusionOk="0">
                    <a:moveTo>
                      <a:pt x="220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20" y="439"/>
                    </a:cubicBezTo>
                    <a:cubicBezTo>
                      <a:pt x="341" y="439"/>
                      <a:pt x="439" y="341"/>
                      <a:pt x="439" y="220"/>
                    </a:cubicBezTo>
                    <a:cubicBezTo>
                      <a:pt x="439" y="99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" name="Google Shape;57;p3"/>
              <p:cNvSpPr/>
              <p:nvPr/>
            </p:nvSpPr>
            <p:spPr>
              <a:xfrm>
                <a:off x="459294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19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8" name="Google Shape;58;p3"/>
              <p:cNvSpPr/>
              <p:nvPr/>
            </p:nvSpPr>
            <p:spPr>
              <a:xfrm>
                <a:off x="690133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20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" name="Google Shape;59;p3"/>
              <p:cNvSpPr/>
              <p:nvPr/>
            </p:nvSpPr>
            <p:spPr>
              <a:xfrm>
                <a:off x="921141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19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0" name="Google Shape;60;p3"/>
              <p:cNvSpPr/>
              <p:nvPr/>
            </p:nvSpPr>
            <p:spPr>
              <a:xfrm>
                <a:off x="1151980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8" y="0"/>
                      <a:pt x="1" y="99"/>
                      <a:pt x="1" y="220"/>
                    </a:cubicBezTo>
                    <a:cubicBezTo>
                      <a:pt x="1" y="341"/>
                      <a:pt x="98" y="439"/>
                      <a:pt x="220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1" name="Google Shape;61;p3"/>
              <p:cNvSpPr/>
              <p:nvPr/>
            </p:nvSpPr>
            <p:spPr>
              <a:xfrm>
                <a:off x="1382819" y="1914291"/>
                <a:ext cx="74187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9" extrusionOk="0">
                    <a:moveTo>
                      <a:pt x="220" y="0"/>
                    </a:moveTo>
                    <a:cubicBezTo>
                      <a:pt x="98" y="0"/>
                      <a:pt x="0" y="99"/>
                      <a:pt x="0" y="220"/>
                    </a:cubicBezTo>
                    <a:cubicBezTo>
                      <a:pt x="0" y="341"/>
                      <a:pt x="98" y="439"/>
                      <a:pt x="220" y="439"/>
                    </a:cubicBezTo>
                    <a:cubicBezTo>
                      <a:pt x="341" y="439"/>
                      <a:pt x="439" y="341"/>
                      <a:pt x="439" y="220"/>
                    </a:cubicBezTo>
                    <a:cubicBezTo>
                      <a:pt x="439" y="99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" name="Google Shape;62;p3"/>
              <p:cNvSpPr/>
              <p:nvPr/>
            </p:nvSpPr>
            <p:spPr>
              <a:xfrm>
                <a:off x="-2384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8" y="1"/>
                      <a:pt x="0" y="99"/>
                      <a:pt x="0" y="220"/>
                    </a:cubicBezTo>
                    <a:cubicBezTo>
                      <a:pt x="0" y="340"/>
                      <a:pt x="98" y="438"/>
                      <a:pt x="219" y="438"/>
                    </a:cubicBezTo>
                    <a:cubicBezTo>
                      <a:pt x="339" y="438"/>
                      <a:pt x="437" y="340"/>
                      <a:pt x="437" y="220"/>
                    </a:cubicBezTo>
                    <a:cubicBezTo>
                      <a:pt x="437" y="99"/>
                      <a:pt x="339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" name="Google Shape;63;p3"/>
              <p:cNvSpPr/>
              <p:nvPr/>
            </p:nvSpPr>
            <p:spPr>
              <a:xfrm>
                <a:off x="228286" y="1711157"/>
                <a:ext cx="74356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8" extrusionOk="0">
                    <a:moveTo>
                      <a:pt x="220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1" y="438"/>
                      <a:pt x="439" y="340"/>
                      <a:pt x="439" y="220"/>
                    </a:cubicBezTo>
                    <a:cubicBezTo>
                      <a:pt x="439" y="99"/>
                      <a:pt x="341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4" name="Google Shape;64;p3"/>
              <p:cNvSpPr/>
              <p:nvPr/>
            </p:nvSpPr>
            <p:spPr>
              <a:xfrm>
                <a:off x="459294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5" name="Google Shape;65;p3"/>
              <p:cNvSpPr/>
              <p:nvPr/>
            </p:nvSpPr>
            <p:spPr>
              <a:xfrm>
                <a:off x="690133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20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6" name="Google Shape;66;p3"/>
              <p:cNvSpPr/>
              <p:nvPr/>
            </p:nvSpPr>
            <p:spPr>
              <a:xfrm>
                <a:off x="921141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7" name="Google Shape;67;p3"/>
              <p:cNvSpPr/>
              <p:nvPr/>
            </p:nvSpPr>
            <p:spPr>
              <a:xfrm>
                <a:off x="1151980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20" y="1"/>
                    </a:moveTo>
                    <a:cubicBezTo>
                      <a:pt x="98" y="1"/>
                      <a:pt x="1" y="99"/>
                      <a:pt x="1" y="220"/>
                    </a:cubicBezTo>
                    <a:cubicBezTo>
                      <a:pt x="1" y="340"/>
                      <a:pt x="98" y="438"/>
                      <a:pt x="220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8" name="Google Shape;68;p3"/>
              <p:cNvSpPr/>
              <p:nvPr/>
            </p:nvSpPr>
            <p:spPr>
              <a:xfrm>
                <a:off x="1382819" y="1711157"/>
                <a:ext cx="74187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8" extrusionOk="0">
                    <a:moveTo>
                      <a:pt x="220" y="1"/>
                    </a:moveTo>
                    <a:cubicBezTo>
                      <a:pt x="98" y="1"/>
                      <a:pt x="0" y="99"/>
                      <a:pt x="0" y="220"/>
                    </a:cubicBezTo>
                    <a:cubicBezTo>
                      <a:pt x="0" y="340"/>
                      <a:pt x="98" y="438"/>
                      <a:pt x="220" y="438"/>
                    </a:cubicBezTo>
                    <a:cubicBezTo>
                      <a:pt x="341" y="438"/>
                      <a:pt x="439" y="340"/>
                      <a:pt x="439" y="220"/>
                    </a:cubicBezTo>
                    <a:cubicBezTo>
                      <a:pt x="439" y="99"/>
                      <a:pt x="341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9" name="Google Shape;69;p3"/>
            <p:cNvGrpSpPr/>
            <p:nvPr/>
          </p:nvGrpSpPr>
          <p:grpSpPr>
            <a:xfrm>
              <a:off x="950122" y="820591"/>
              <a:ext cx="902779" cy="297315"/>
              <a:chOff x="-2384" y="1711157"/>
              <a:chExt cx="1459390" cy="480625"/>
            </a:xfrm>
          </p:grpSpPr>
          <p:sp>
            <p:nvSpPr>
              <p:cNvPr id="70" name="Google Shape;70;p3"/>
              <p:cNvSpPr/>
              <p:nvPr/>
            </p:nvSpPr>
            <p:spPr>
              <a:xfrm>
                <a:off x="-2384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8" y="0"/>
                      <a:pt x="0" y="98"/>
                      <a:pt x="0" y="219"/>
                    </a:cubicBezTo>
                    <a:cubicBezTo>
                      <a:pt x="0" y="340"/>
                      <a:pt x="98" y="438"/>
                      <a:pt x="219" y="438"/>
                    </a:cubicBezTo>
                    <a:cubicBezTo>
                      <a:pt x="339" y="438"/>
                      <a:pt x="437" y="340"/>
                      <a:pt x="437" y="219"/>
                    </a:cubicBezTo>
                    <a:cubicBezTo>
                      <a:pt x="437" y="98"/>
                      <a:pt x="339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1" name="Google Shape;71;p3"/>
              <p:cNvSpPr/>
              <p:nvPr/>
            </p:nvSpPr>
            <p:spPr>
              <a:xfrm>
                <a:off x="228286" y="2117593"/>
                <a:ext cx="74356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9" extrusionOk="0">
                    <a:moveTo>
                      <a:pt x="220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1" y="438"/>
                      <a:pt x="439" y="340"/>
                      <a:pt x="439" y="219"/>
                    </a:cubicBezTo>
                    <a:cubicBezTo>
                      <a:pt x="439" y="98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2" name="Google Shape;72;p3"/>
              <p:cNvSpPr/>
              <p:nvPr/>
            </p:nvSpPr>
            <p:spPr>
              <a:xfrm>
                <a:off x="459294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3" name="Google Shape;73;p3"/>
              <p:cNvSpPr/>
              <p:nvPr/>
            </p:nvSpPr>
            <p:spPr>
              <a:xfrm>
                <a:off x="690133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4" name="Google Shape;74;p3"/>
              <p:cNvSpPr/>
              <p:nvPr/>
            </p:nvSpPr>
            <p:spPr>
              <a:xfrm>
                <a:off x="921141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5" name="Google Shape;75;p3"/>
              <p:cNvSpPr/>
              <p:nvPr/>
            </p:nvSpPr>
            <p:spPr>
              <a:xfrm>
                <a:off x="1151980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8" y="0"/>
                      <a:pt x="1" y="98"/>
                      <a:pt x="1" y="219"/>
                    </a:cubicBezTo>
                    <a:cubicBezTo>
                      <a:pt x="1" y="340"/>
                      <a:pt x="98" y="438"/>
                      <a:pt x="220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6" name="Google Shape;76;p3"/>
              <p:cNvSpPr/>
              <p:nvPr/>
            </p:nvSpPr>
            <p:spPr>
              <a:xfrm>
                <a:off x="1382819" y="2117593"/>
                <a:ext cx="74187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9" extrusionOk="0">
                    <a:moveTo>
                      <a:pt x="220" y="0"/>
                    </a:moveTo>
                    <a:cubicBezTo>
                      <a:pt x="98" y="0"/>
                      <a:pt x="0" y="98"/>
                      <a:pt x="0" y="219"/>
                    </a:cubicBezTo>
                    <a:cubicBezTo>
                      <a:pt x="0" y="340"/>
                      <a:pt x="98" y="438"/>
                      <a:pt x="220" y="438"/>
                    </a:cubicBezTo>
                    <a:cubicBezTo>
                      <a:pt x="341" y="438"/>
                      <a:pt x="439" y="340"/>
                      <a:pt x="439" y="219"/>
                    </a:cubicBezTo>
                    <a:cubicBezTo>
                      <a:pt x="439" y="98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7" name="Google Shape;77;p3"/>
              <p:cNvSpPr/>
              <p:nvPr/>
            </p:nvSpPr>
            <p:spPr>
              <a:xfrm>
                <a:off x="-2384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8" y="0"/>
                      <a:pt x="0" y="99"/>
                      <a:pt x="0" y="220"/>
                    </a:cubicBezTo>
                    <a:cubicBezTo>
                      <a:pt x="0" y="341"/>
                      <a:pt x="98" y="439"/>
                      <a:pt x="219" y="439"/>
                    </a:cubicBezTo>
                    <a:cubicBezTo>
                      <a:pt x="339" y="439"/>
                      <a:pt x="437" y="341"/>
                      <a:pt x="437" y="220"/>
                    </a:cubicBezTo>
                    <a:cubicBezTo>
                      <a:pt x="437" y="99"/>
                      <a:pt x="339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8" name="Google Shape;78;p3"/>
              <p:cNvSpPr/>
              <p:nvPr/>
            </p:nvSpPr>
            <p:spPr>
              <a:xfrm>
                <a:off x="228286" y="1914291"/>
                <a:ext cx="74356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9" extrusionOk="0">
                    <a:moveTo>
                      <a:pt x="220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20" y="439"/>
                    </a:cubicBezTo>
                    <a:cubicBezTo>
                      <a:pt x="341" y="439"/>
                      <a:pt x="439" y="341"/>
                      <a:pt x="439" y="220"/>
                    </a:cubicBezTo>
                    <a:cubicBezTo>
                      <a:pt x="439" y="99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9" name="Google Shape;79;p3"/>
              <p:cNvSpPr/>
              <p:nvPr/>
            </p:nvSpPr>
            <p:spPr>
              <a:xfrm>
                <a:off x="459294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19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" name="Google Shape;80;p3"/>
              <p:cNvSpPr/>
              <p:nvPr/>
            </p:nvSpPr>
            <p:spPr>
              <a:xfrm>
                <a:off x="690133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20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1" name="Google Shape;81;p3"/>
              <p:cNvSpPr/>
              <p:nvPr/>
            </p:nvSpPr>
            <p:spPr>
              <a:xfrm>
                <a:off x="921141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19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2" name="Google Shape;82;p3"/>
              <p:cNvSpPr/>
              <p:nvPr/>
            </p:nvSpPr>
            <p:spPr>
              <a:xfrm>
                <a:off x="1151980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8" y="0"/>
                      <a:pt x="1" y="99"/>
                      <a:pt x="1" y="220"/>
                    </a:cubicBezTo>
                    <a:cubicBezTo>
                      <a:pt x="1" y="341"/>
                      <a:pt x="98" y="439"/>
                      <a:pt x="220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3" name="Google Shape;83;p3"/>
              <p:cNvSpPr/>
              <p:nvPr/>
            </p:nvSpPr>
            <p:spPr>
              <a:xfrm>
                <a:off x="1382819" y="1914291"/>
                <a:ext cx="74187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9" extrusionOk="0">
                    <a:moveTo>
                      <a:pt x="220" y="0"/>
                    </a:moveTo>
                    <a:cubicBezTo>
                      <a:pt x="98" y="0"/>
                      <a:pt x="0" y="99"/>
                      <a:pt x="0" y="220"/>
                    </a:cubicBezTo>
                    <a:cubicBezTo>
                      <a:pt x="0" y="341"/>
                      <a:pt x="98" y="439"/>
                      <a:pt x="220" y="439"/>
                    </a:cubicBezTo>
                    <a:cubicBezTo>
                      <a:pt x="341" y="439"/>
                      <a:pt x="439" y="341"/>
                      <a:pt x="439" y="220"/>
                    </a:cubicBezTo>
                    <a:cubicBezTo>
                      <a:pt x="439" y="99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4" name="Google Shape;84;p3"/>
              <p:cNvSpPr/>
              <p:nvPr/>
            </p:nvSpPr>
            <p:spPr>
              <a:xfrm>
                <a:off x="-2384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8" y="1"/>
                      <a:pt x="0" y="99"/>
                      <a:pt x="0" y="220"/>
                    </a:cubicBezTo>
                    <a:cubicBezTo>
                      <a:pt x="0" y="340"/>
                      <a:pt x="98" y="438"/>
                      <a:pt x="219" y="438"/>
                    </a:cubicBezTo>
                    <a:cubicBezTo>
                      <a:pt x="339" y="438"/>
                      <a:pt x="437" y="340"/>
                      <a:pt x="437" y="220"/>
                    </a:cubicBezTo>
                    <a:cubicBezTo>
                      <a:pt x="437" y="99"/>
                      <a:pt x="339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5" name="Google Shape;85;p3"/>
              <p:cNvSpPr/>
              <p:nvPr/>
            </p:nvSpPr>
            <p:spPr>
              <a:xfrm>
                <a:off x="228286" y="1711157"/>
                <a:ext cx="74356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8" extrusionOk="0">
                    <a:moveTo>
                      <a:pt x="220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1" y="438"/>
                      <a:pt x="439" y="340"/>
                      <a:pt x="439" y="220"/>
                    </a:cubicBezTo>
                    <a:cubicBezTo>
                      <a:pt x="439" y="99"/>
                      <a:pt x="341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6" name="Google Shape;86;p3"/>
              <p:cNvSpPr/>
              <p:nvPr/>
            </p:nvSpPr>
            <p:spPr>
              <a:xfrm>
                <a:off x="459294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" name="Google Shape;87;p3"/>
              <p:cNvSpPr/>
              <p:nvPr/>
            </p:nvSpPr>
            <p:spPr>
              <a:xfrm>
                <a:off x="690133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20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" name="Google Shape;88;p3"/>
              <p:cNvSpPr/>
              <p:nvPr/>
            </p:nvSpPr>
            <p:spPr>
              <a:xfrm>
                <a:off x="921141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" name="Google Shape;89;p3"/>
              <p:cNvSpPr/>
              <p:nvPr/>
            </p:nvSpPr>
            <p:spPr>
              <a:xfrm>
                <a:off x="1151980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20" y="1"/>
                    </a:moveTo>
                    <a:cubicBezTo>
                      <a:pt x="98" y="1"/>
                      <a:pt x="1" y="99"/>
                      <a:pt x="1" y="220"/>
                    </a:cubicBezTo>
                    <a:cubicBezTo>
                      <a:pt x="1" y="340"/>
                      <a:pt x="98" y="438"/>
                      <a:pt x="220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" name="Google Shape;90;p3"/>
              <p:cNvSpPr/>
              <p:nvPr/>
            </p:nvSpPr>
            <p:spPr>
              <a:xfrm>
                <a:off x="1382819" y="1711157"/>
                <a:ext cx="74187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8" extrusionOk="0">
                    <a:moveTo>
                      <a:pt x="220" y="1"/>
                    </a:moveTo>
                    <a:cubicBezTo>
                      <a:pt x="98" y="1"/>
                      <a:pt x="0" y="99"/>
                      <a:pt x="0" y="220"/>
                    </a:cubicBezTo>
                    <a:cubicBezTo>
                      <a:pt x="0" y="340"/>
                      <a:pt x="98" y="438"/>
                      <a:pt x="220" y="438"/>
                    </a:cubicBezTo>
                    <a:cubicBezTo>
                      <a:pt x="341" y="438"/>
                      <a:pt x="439" y="340"/>
                      <a:pt x="439" y="220"/>
                    </a:cubicBezTo>
                    <a:cubicBezTo>
                      <a:pt x="439" y="99"/>
                      <a:pt x="341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91" name="Google Shape;91;p3"/>
          <p:cNvSpPr txBox="1">
            <a:spLocks noGrp="1"/>
          </p:cNvSpPr>
          <p:nvPr>
            <p:ph type="sldNum" idx="12"/>
          </p:nvPr>
        </p:nvSpPr>
        <p:spPr>
          <a:xfrm>
            <a:off x="11409045" y="63331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40529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383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23" r:id="rId6"/>
    <p:sldLayoutId id="2147483730" r:id="rId7"/>
    <p:sldLayoutId id="2147483731" r:id="rId8"/>
    <p:sldLayoutId id="2147483720" r:id="rId9"/>
    <p:sldLayoutId id="2147483721" r:id="rId10"/>
    <p:sldLayoutId id="2147483722" r:id="rId11"/>
    <p:sldLayoutId id="2147483724" r:id="rId12"/>
    <p:sldLayoutId id="214748373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duhk.hk/degree/bedchi.ht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0A2B7F3-65A0-4CC5-8310-3252C59E02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「愛迪生」的圖片搜尋結果">
            <a:extLst>
              <a:ext uri="{FF2B5EF4-FFF2-40B4-BE49-F238E27FC236}">
                <a16:creationId xmlns:a16="http://schemas.microsoft.com/office/drawing/2014/main" id="{61B2B5E4-BAD3-499C-A12D-DE9C4072E5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2" r="-1" b="24498"/>
          <a:stretch/>
        </p:blipFill>
        <p:spPr bwMode="auto">
          <a:xfrm>
            <a:off x="1323975" y="314797"/>
            <a:ext cx="9639299" cy="3897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73" name="Freeform: Shape 72">
            <a:extLst>
              <a:ext uri="{FF2B5EF4-FFF2-40B4-BE49-F238E27FC236}">
                <a16:creationId xmlns:a16="http://schemas.microsoft.com/office/drawing/2014/main" id="{0A931CD7-46C7-44F6-808C-DD885E29F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custGeom>
            <a:avLst/>
            <a:gdLst>
              <a:gd name="connsiteX0" fmla="*/ 9748686 w 12192000"/>
              <a:gd name="connsiteY0" fmla="*/ 460576 h 6857999"/>
              <a:gd name="connsiteX1" fmla="*/ 9267596 w 12192000"/>
              <a:gd name="connsiteY1" fmla="*/ 519172 h 6857999"/>
              <a:gd name="connsiteX2" fmla="*/ 8501236 w 12192000"/>
              <a:gd name="connsiteY2" fmla="*/ 583350 h 6857999"/>
              <a:gd name="connsiteX3" fmla="*/ 8095089 w 12192000"/>
              <a:gd name="connsiteY3" fmla="*/ 625204 h 6857999"/>
              <a:gd name="connsiteX4" fmla="*/ 7188512 w 12192000"/>
              <a:gd name="connsiteY4" fmla="*/ 639156 h 6857999"/>
              <a:gd name="connsiteX5" fmla="*/ 6417317 w 12192000"/>
              <a:gd name="connsiteY5" fmla="*/ 633575 h 6857999"/>
              <a:gd name="connsiteX6" fmla="*/ 5351183 w 12192000"/>
              <a:gd name="connsiteY6" fmla="*/ 636365 h 6857999"/>
              <a:gd name="connsiteX7" fmla="*/ 4391418 w 12192000"/>
              <a:gd name="connsiteY7" fmla="*/ 714494 h 6857999"/>
              <a:gd name="connsiteX8" fmla="*/ 3221328 w 12192000"/>
              <a:gd name="connsiteY8" fmla="*/ 708913 h 6857999"/>
              <a:gd name="connsiteX9" fmla="*/ 2532328 w 12192000"/>
              <a:gd name="connsiteY9" fmla="*/ 854009 h 6857999"/>
              <a:gd name="connsiteX10" fmla="*/ 2725732 w 12192000"/>
              <a:gd name="connsiteY10" fmla="*/ 904235 h 6857999"/>
              <a:gd name="connsiteX11" fmla="*/ 3066604 w 12192000"/>
              <a:gd name="connsiteY11" fmla="*/ 1013057 h 6857999"/>
              <a:gd name="connsiteX12" fmla="*/ 3102868 w 12192000"/>
              <a:gd name="connsiteY12" fmla="*/ 1082815 h 6857999"/>
              <a:gd name="connsiteX13" fmla="*/ 3052100 w 12192000"/>
              <a:gd name="connsiteY13" fmla="*/ 1116298 h 6857999"/>
              <a:gd name="connsiteX14" fmla="*/ 2904630 w 12192000"/>
              <a:gd name="connsiteY14" fmla="*/ 1180475 h 6857999"/>
              <a:gd name="connsiteX15" fmla="*/ 3448577 w 12192000"/>
              <a:gd name="connsiteY15" fmla="*/ 1275346 h 6857999"/>
              <a:gd name="connsiteX16" fmla="*/ 3255174 w 12192000"/>
              <a:gd name="connsiteY16" fmla="*/ 1333942 h 6857999"/>
              <a:gd name="connsiteX17" fmla="*/ 3054517 w 12192000"/>
              <a:gd name="connsiteY17" fmla="*/ 1375797 h 6857999"/>
              <a:gd name="connsiteX18" fmla="*/ 2836938 w 12192000"/>
              <a:gd name="connsiteY18" fmla="*/ 1406490 h 6857999"/>
              <a:gd name="connsiteX19" fmla="*/ 2638700 w 12192000"/>
              <a:gd name="connsiteY19" fmla="*/ 1467877 h 6857999"/>
              <a:gd name="connsiteX20" fmla="*/ 3156054 w 12192000"/>
              <a:gd name="connsiteY20" fmla="*/ 1492990 h 6857999"/>
              <a:gd name="connsiteX21" fmla="*/ 2887707 w 12192000"/>
              <a:gd name="connsiteY21" fmla="*/ 1548796 h 6857999"/>
              <a:gd name="connsiteX22" fmla="*/ 2667711 w 12192000"/>
              <a:gd name="connsiteY22" fmla="*/ 1621344 h 6857999"/>
              <a:gd name="connsiteX23" fmla="*/ 2512988 w 12192000"/>
              <a:gd name="connsiteY23" fmla="*/ 1654828 h 6857999"/>
              <a:gd name="connsiteX24" fmla="*/ 2348595 w 12192000"/>
              <a:gd name="connsiteY24" fmla="*/ 1663199 h 6857999"/>
              <a:gd name="connsiteX25" fmla="*/ 2309915 w 12192000"/>
              <a:gd name="connsiteY25" fmla="*/ 1716214 h 6857999"/>
              <a:gd name="connsiteX26" fmla="*/ 2360683 w 12192000"/>
              <a:gd name="connsiteY26" fmla="*/ 1772021 h 6857999"/>
              <a:gd name="connsiteX27" fmla="*/ 2438044 w 12192000"/>
              <a:gd name="connsiteY27" fmla="*/ 1777601 h 6857999"/>
              <a:gd name="connsiteX28" fmla="*/ 2899794 w 12192000"/>
              <a:gd name="connsiteY28" fmla="*/ 1791553 h 6857999"/>
              <a:gd name="connsiteX29" fmla="*/ 1420260 w 12192000"/>
              <a:gd name="connsiteY29" fmla="*/ 1914326 h 6857999"/>
              <a:gd name="connsiteX30" fmla="*/ 1620916 w 12192000"/>
              <a:gd name="connsiteY30" fmla="*/ 1989665 h 6857999"/>
              <a:gd name="connsiteX31" fmla="*/ 1688607 w 12192000"/>
              <a:gd name="connsiteY31" fmla="*/ 2196148 h 6857999"/>
              <a:gd name="connsiteX32" fmla="*/ 1935196 w 12192000"/>
              <a:gd name="connsiteY32" fmla="*/ 2313341 h 6857999"/>
              <a:gd name="connsiteX33" fmla="*/ 2094754 w 12192000"/>
              <a:gd name="connsiteY33" fmla="*/ 2355196 h 6857999"/>
              <a:gd name="connsiteX34" fmla="*/ 2459802 w 12192000"/>
              <a:gd name="connsiteY34" fmla="*/ 2416583 h 6857999"/>
              <a:gd name="connsiteX35" fmla="*/ 2512988 w 12192000"/>
              <a:gd name="connsiteY35" fmla="*/ 2517034 h 6857999"/>
              <a:gd name="connsiteX36" fmla="*/ 2558922 w 12192000"/>
              <a:gd name="connsiteY36" fmla="*/ 2628645 h 6857999"/>
              <a:gd name="connsiteX37" fmla="*/ 2655623 w 12192000"/>
              <a:gd name="connsiteY37" fmla="*/ 2701194 h 6857999"/>
              <a:gd name="connsiteX38" fmla="*/ 1903768 w 12192000"/>
              <a:gd name="connsiteY38" fmla="*/ 2690033 h 6857999"/>
              <a:gd name="connsiteX39" fmla="*/ 2752324 w 12192000"/>
              <a:gd name="connsiteY39" fmla="*/ 2924419 h 6857999"/>
              <a:gd name="connsiteX40" fmla="*/ 2677381 w 12192000"/>
              <a:gd name="connsiteY40" fmla="*/ 3016499 h 6857999"/>
              <a:gd name="connsiteX41" fmla="*/ 3141549 w 12192000"/>
              <a:gd name="connsiteY41" fmla="*/ 3142063 h 6857999"/>
              <a:gd name="connsiteX42" fmla="*/ 2892542 w 12192000"/>
              <a:gd name="connsiteY42" fmla="*/ 3156014 h 6857999"/>
              <a:gd name="connsiteX43" fmla="*/ 4340650 w 12192000"/>
              <a:gd name="connsiteY43" fmla="*/ 3680592 h 6857999"/>
              <a:gd name="connsiteX44" fmla="*/ 6407647 w 12192000"/>
              <a:gd name="connsiteY44" fmla="*/ 4060074 h 6857999"/>
              <a:gd name="connsiteX45" fmla="*/ 7215104 w 12192000"/>
              <a:gd name="connsiteY45" fmla="*/ 4132622 h 6857999"/>
              <a:gd name="connsiteX46" fmla="*/ 8133769 w 12192000"/>
              <a:gd name="connsiteY46" fmla="*/ 4110300 h 6857999"/>
              <a:gd name="connsiteX47" fmla="*/ 9490009 w 12192000"/>
              <a:gd name="connsiteY47" fmla="*/ 3845220 h 6857999"/>
              <a:gd name="connsiteX48" fmla="*/ 10166920 w 12192000"/>
              <a:gd name="connsiteY48" fmla="*/ 3409932 h 6857999"/>
              <a:gd name="connsiteX49" fmla="*/ 10696362 w 12192000"/>
              <a:gd name="connsiteY49" fmla="*/ 2729097 h 6857999"/>
              <a:gd name="connsiteX50" fmla="*/ 10802733 w 12192000"/>
              <a:gd name="connsiteY50" fmla="*/ 2475179 h 6857999"/>
              <a:gd name="connsiteX51" fmla="*/ 10790646 w 12192000"/>
              <a:gd name="connsiteY51" fmla="*/ 2332873 h 6857999"/>
              <a:gd name="connsiteX52" fmla="*/ 10635923 w 12192000"/>
              <a:gd name="connsiteY52" fmla="*/ 1878052 h 6857999"/>
              <a:gd name="connsiteX53" fmla="*/ 10527135 w 12192000"/>
              <a:gd name="connsiteY53" fmla="*/ 1456716 h 6857999"/>
              <a:gd name="connsiteX54" fmla="*/ 10432850 w 12192000"/>
              <a:gd name="connsiteY54" fmla="*/ 1255814 h 6857999"/>
              <a:gd name="connsiteX55" fmla="*/ 10297468 w 12192000"/>
              <a:gd name="connsiteY55" fmla="*/ 1216749 h 6857999"/>
              <a:gd name="connsiteX56" fmla="*/ 10029121 w 12192000"/>
              <a:gd name="connsiteY56" fmla="*/ 1080024 h 6857999"/>
              <a:gd name="connsiteX57" fmla="*/ 9676160 w 12192000"/>
              <a:gd name="connsiteY57" fmla="*/ 856800 h 6857999"/>
              <a:gd name="connsiteX58" fmla="*/ 9577040 w 12192000"/>
              <a:gd name="connsiteY58" fmla="*/ 826106 h 6857999"/>
              <a:gd name="connsiteX59" fmla="*/ 9748686 w 12192000"/>
              <a:gd name="connsiteY59" fmla="*/ 460576 h 6857999"/>
              <a:gd name="connsiteX60" fmla="*/ 0 w 12192000"/>
              <a:gd name="connsiteY60" fmla="*/ 0 h 6857999"/>
              <a:gd name="connsiteX61" fmla="*/ 838200 w 12192000"/>
              <a:gd name="connsiteY61" fmla="*/ 0 h 6857999"/>
              <a:gd name="connsiteX62" fmla="*/ 838200 w 12192000"/>
              <a:gd name="connsiteY62" fmla="*/ 1 h 6857999"/>
              <a:gd name="connsiteX63" fmla="*/ 11353800 w 12192000"/>
              <a:gd name="connsiteY63" fmla="*/ 1 h 6857999"/>
              <a:gd name="connsiteX64" fmla="*/ 11353800 w 12192000"/>
              <a:gd name="connsiteY64" fmla="*/ 0 h 6857999"/>
              <a:gd name="connsiteX65" fmla="*/ 12192000 w 12192000"/>
              <a:gd name="connsiteY65" fmla="*/ 0 h 6857999"/>
              <a:gd name="connsiteX66" fmla="*/ 12192000 w 12192000"/>
              <a:gd name="connsiteY66" fmla="*/ 6857999 h 6857999"/>
              <a:gd name="connsiteX67" fmla="*/ 11744325 w 12192000"/>
              <a:gd name="connsiteY67" fmla="*/ 6857999 h 6857999"/>
              <a:gd name="connsiteX68" fmla="*/ 11353800 w 12192000"/>
              <a:gd name="connsiteY68" fmla="*/ 6857999 h 6857999"/>
              <a:gd name="connsiteX69" fmla="*/ 838200 w 12192000"/>
              <a:gd name="connsiteY69" fmla="*/ 6857999 h 6857999"/>
              <a:gd name="connsiteX70" fmla="*/ 295275 w 12192000"/>
              <a:gd name="connsiteY70" fmla="*/ 6857999 h 6857999"/>
              <a:gd name="connsiteX71" fmla="*/ 0 w 12192000"/>
              <a:gd name="connsiteY71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2192000" h="6857999">
                <a:moveTo>
                  <a:pt x="9748686" y="460576"/>
                </a:moveTo>
                <a:cubicBezTo>
                  <a:pt x="9584294" y="527543"/>
                  <a:pt x="9427154" y="527543"/>
                  <a:pt x="9267596" y="519172"/>
                </a:cubicBezTo>
                <a:cubicBezTo>
                  <a:pt x="9011336" y="505221"/>
                  <a:pt x="8755077" y="549866"/>
                  <a:pt x="8501236" y="583350"/>
                </a:cubicBezTo>
                <a:cubicBezTo>
                  <a:pt x="8365853" y="600091"/>
                  <a:pt x="8230472" y="622414"/>
                  <a:pt x="8095089" y="625204"/>
                </a:cubicBezTo>
                <a:cubicBezTo>
                  <a:pt x="7792897" y="633575"/>
                  <a:pt x="7488287" y="614043"/>
                  <a:pt x="7188512" y="639156"/>
                </a:cubicBezTo>
                <a:cubicBezTo>
                  <a:pt x="6932252" y="661478"/>
                  <a:pt x="6673576" y="636365"/>
                  <a:pt x="6417317" y="633575"/>
                </a:cubicBezTo>
                <a:cubicBezTo>
                  <a:pt x="6061938" y="630785"/>
                  <a:pt x="5704142" y="611253"/>
                  <a:pt x="5351183" y="636365"/>
                </a:cubicBezTo>
                <a:cubicBezTo>
                  <a:pt x="5029648" y="655898"/>
                  <a:pt x="4708114" y="661478"/>
                  <a:pt x="4391418" y="714494"/>
                </a:cubicBezTo>
                <a:cubicBezTo>
                  <a:pt x="3999776" y="742397"/>
                  <a:pt x="3610553" y="725655"/>
                  <a:pt x="3221328" y="708913"/>
                </a:cubicBezTo>
                <a:cubicBezTo>
                  <a:pt x="2981991" y="697752"/>
                  <a:pt x="2745072" y="661478"/>
                  <a:pt x="2532328" y="854009"/>
                </a:cubicBezTo>
                <a:cubicBezTo>
                  <a:pt x="2590350" y="898654"/>
                  <a:pt x="2660458" y="890283"/>
                  <a:pt x="2725732" y="904235"/>
                </a:cubicBezTo>
                <a:cubicBezTo>
                  <a:pt x="2841774" y="932138"/>
                  <a:pt x="2957816" y="960041"/>
                  <a:pt x="3066604" y="1013057"/>
                </a:cubicBezTo>
                <a:cubicBezTo>
                  <a:pt x="3090780" y="1024218"/>
                  <a:pt x="3112538" y="1046541"/>
                  <a:pt x="3102868" y="1082815"/>
                </a:cubicBezTo>
                <a:cubicBezTo>
                  <a:pt x="3095615" y="1110718"/>
                  <a:pt x="3071440" y="1110718"/>
                  <a:pt x="3052100" y="1116298"/>
                </a:cubicBezTo>
                <a:cubicBezTo>
                  <a:pt x="3008584" y="1133040"/>
                  <a:pt x="2955398" y="1121879"/>
                  <a:pt x="2904630" y="1180475"/>
                </a:cubicBezTo>
                <a:cubicBezTo>
                  <a:pt x="3098033" y="1211169"/>
                  <a:pt x="3284184" y="1152572"/>
                  <a:pt x="3448577" y="1275346"/>
                </a:cubicBezTo>
                <a:cubicBezTo>
                  <a:pt x="3388138" y="1336733"/>
                  <a:pt x="3320447" y="1322781"/>
                  <a:pt x="3255174" y="1333942"/>
                </a:cubicBezTo>
                <a:cubicBezTo>
                  <a:pt x="3187483" y="1345104"/>
                  <a:pt x="3122209" y="1364636"/>
                  <a:pt x="3054517" y="1375797"/>
                </a:cubicBezTo>
                <a:cubicBezTo>
                  <a:pt x="2981991" y="1389748"/>
                  <a:pt x="2909464" y="1392539"/>
                  <a:pt x="2836938" y="1406490"/>
                </a:cubicBezTo>
                <a:cubicBezTo>
                  <a:pt x="2776500" y="1417652"/>
                  <a:pt x="2711226" y="1398119"/>
                  <a:pt x="2638700" y="1467877"/>
                </a:cubicBezTo>
                <a:cubicBezTo>
                  <a:pt x="2817598" y="1518103"/>
                  <a:pt x="2979573" y="1442764"/>
                  <a:pt x="3156054" y="1492990"/>
                </a:cubicBezTo>
                <a:cubicBezTo>
                  <a:pt x="3052100" y="1537635"/>
                  <a:pt x="2967486" y="1523683"/>
                  <a:pt x="2887707" y="1548796"/>
                </a:cubicBezTo>
                <a:cubicBezTo>
                  <a:pt x="2815180" y="1573909"/>
                  <a:pt x="2728149" y="1546006"/>
                  <a:pt x="2667711" y="1621344"/>
                </a:cubicBezTo>
                <a:cubicBezTo>
                  <a:pt x="2621778" y="1679940"/>
                  <a:pt x="2573427" y="1688311"/>
                  <a:pt x="2512988" y="1654828"/>
                </a:cubicBezTo>
                <a:cubicBezTo>
                  <a:pt x="2459802" y="1624134"/>
                  <a:pt x="2401781" y="1632505"/>
                  <a:pt x="2348595" y="1663199"/>
                </a:cubicBezTo>
                <a:cubicBezTo>
                  <a:pt x="2329255" y="1674360"/>
                  <a:pt x="2309915" y="1688311"/>
                  <a:pt x="2309915" y="1716214"/>
                </a:cubicBezTo>
                <a:cubicBezTo>
                  <a:pt x="2309915" y="1755279"/>
                  <a:pt x="2334090" y="1766440"/>
                  <a:pt x="2360683" y="1772021"/>
                </a:cubicBezTo>
                <a:cubicBezTo>
                  <a:pt x="2384859" y="1777601"/>
                  <a:pt x="2413869" y="1783182"/>
                  <a:pt x="2438044" y="1777601"/>
                </a:cubicBezTo>
                <a:cubicBezTo>
                  <a:pt x="2592767" y="1746908"/>
                  <a:pt x="2745072" y="1797133"/>
                  <a:pt x="2899794" y="1791553"/>
                </a:cubicBezTo>
                <a:cubicBezTo>
                  <a:pt x="2413869" y="1911536"/>
                  <a:pt x="1923108" y="1872472"/>
                  <a:pt x="1420260" y="1914326"/>
                </a:cubicBezTo>
                <a:cubicBezTo>
                  <a:pt x="1485533" y="1998035"/>
                  <a:pt x="1570147" y="1928278"/>
                  <a:pt x="1620916" y="1989665"/>
                </a:cubicBezTo>
                <a:cubicBezTo>
                  <a:pt x="1572565" y="2118020"/>
                  <a:pt x="1591906" y="2187777"/>
                  <a:pt x="1688607" y="2196148"/>
                </a:cubicBezTo>
                <a:cubicBezTo>
                  <a:pt x="1782891" y="2204519"/>
                  <a:pt x="1884428" y="2159874"/>
                  <a:pt x="1935196" y="2313341"/>
                </a:cubicBezTo>
                <a:cubicBezTo>
                  <a:pt x="1949701" y="2360776"/>
                  <a:pt x="2039151" y="2346825"/>
                  <a:pt x="2094754" y="2355196"/>
                </a:cubicBezTo>
                <a:cubicBezTo>
                  <a:pt x="2215631" y="2374728"/>
                  <a:pt x="2343761" y="2355196"/>
                  <a:pt x="2459802" y="2416583"/>
                </a:cubicBezTo>
                <a:cubicBezTo>
                  <a:pt x="2505735" y="2438905"/>
                  <a:pt x="2537163" y="2455647"/>
                  <a:pt x="2512988" y="2517034"/>
                </a:cubicBezTo>
                <a:cubicBezTo>
                  <a:pt x="2488813" y="2581211"/>
                  <a:pt x="2520241" y="2603533"/>
                  <a:pt x="2558922" y="2628645"/>
                </a:cubicBezTo>
                <a:cubicBezTo>
                  <a:pt x="2587932" y="2648178"/>
                  <a:pt x="2631448" y="2642597"/>
                  <a:pt x="2655623" y="2701194"/>
                </a:cubicBezTo>
                <a:cubicBezTo>
                  <a:pt x="2401781" y="2692823"/>
                  <a:pt x="2155192" y="2645388"/>
                  <a:pt x="1903768" y="2690033"/>
                </a:cubicBezTo>
                <a:cubicBezTo>
                  <a:pt x="2179368" y="2801645"/>
                  <a:pt x="2481560" y="2796064"/>
                  <a:pt x="2752324" y="2924419"/>
                </a:cubicBezTo>
                <a:cubicBezTo>
                  <a:pt x="2742654" y="2969064"/>
                  <a:pt x="2679798" y="2949531"/>
                  <a:pt x="2677381" y="3016499"/>
                </a:cubicBezTo>
                <a:cubicBezTo>
                  <a:pt x="2820016" y="3086257"/>
                  <a:pt x="2991661" y="3038821"/>
                  <a:pt x="3141549" y="3142063"/>
                </a:cubicBezTo>
                <a:cubicBezTo>
                  <a:pt x="3054517" y="3189498"/>
                  <a:pt x="2974738" y="3111369"/>
                  <a:pt x="2892542" y="3156014"/>
                </a:cubicBezTo>
                <a:cubicBezTo>
                  <a:pt x="2919135" y="3222982"/>
                  <a:pt x="4123071" y="3635947"/>
                  <a:pt x="4340650" y="3680592"/>
                </a:cubicBezTo>
                <a:cubicBezTo>
                  <a:pt x="4783059" y="3772672"/>
                  <a:pt x="6057103" y="4007058"/>
                  <a:pt x="6407647" y="4060074"/>
                </a:cubicBezTo>
                <a:cubicBezTo>
                  <a:pt x="6678411" y="4099138"/>
                  <a:pt x="6946758" y="4129832"/>
                  <a:pt x="7215104" y="4132622"/>
                </a:cubicBezTo>
                <a:cubicBezTo>
                  <a:pt x="7522132" y="4135412"/>
                  <a:pt x="7826742" y="4121461"/>
                  <a:pt x="8133769" y="4110300"/>
                </a:cubicBezTo>
                <a:cubicBezTo>
                  <a:pt x="8593102" y="4093558"/>
                  <a:pt x="9045182" y="4026590"/>
                  <a:pt x="9490009" y="3845220"/>
                </a:cubicBezTo>
                <a:cubicBezTo>
                  <a:pt x="9724511" y="3750350"/>
                  <a:pt x="9956595" y="3630366"/>
                  <a:pt x="10166920" y="3409932"/>
                </a:cubicBezTo>
                <a:cubicBezTo>
                  <a:pt x="10353071" y="3217401"/>
                  <a:pt x="10527135" y="2974644"/>
                  <a:pt x="10696362" y="2729097"/>
                </a:cubicBezTo>
                <a:cubicBezTo>
                  <a:pt x="10742295" y="2662130"/>
                  <a:pt x="10776141" y="2575630"/>
                  <a:pt x="10802733" y="2475179"/>
                </a:cubicBezTo>
                <a:cubicBezTo>
                  <a:pt x="10817239" y="2427744"/>
                  <a:pt x="10817239" y="2377518"/>
                  <a:pt x="10790646" y="2332873"/>
                </a:cubicBezTo>
                <a:cubicBezTo>
                  <a:pt x="10720537" y="2207310"/>
                  <a:pt x="10689109" y="2025939"/>
                  <a:pt x="10635923" y="1878052"/>
                </a:cubicBezTo>
                <a:cubicBezTo>
                  <a:pt x="10587573" y="1744118"/>
                  <a:pt x="10631088" y="1529264"/>
                  <a:pt x="10527135" y="1456716"/>
                </a:cubicBezTo>
                <a:cubicBezTo>
                  <a:pt x="10553726" y="1275346"/>
                  <a:pt x="10473948" y="1289297"/>
                  <a:pt x="10432850" y="1255814"/>
                </a:cubicBezTo>
                <a:cubicBezTo>
                  <a:pt x="10391752" y="1222330"/>
                  <a:pt x="10343401" y="1219540"/>
                  <a:pt x="10297468" y="1216749"/>
                </a:cubicBezTo>
                <a:cubicBezTo>
                  <a:pt x="10205601" y="1211169"/>
                  <a:pt x="10113735" y="1172104"/>
                  <a:pt x="10029121" y="1080024"/>
                </a:cubicBezTo>
                <a:cubicBezTo>
                  <a:pt x="9917914" y="957251"/>
                  <a:pt x="9799455" y="884703"/>
                  <a:pt x="9676160" y="856800"/>
                </a:cubicBezTo>
                <a:cubicBezTo>
                  <a:pt x="9644732" y="851219"/>
                  <a:pt x="9613304" y="837268"/>
                  <a:pt x="9577040" y="826106"/>
                </a:cubicBezTo>
                <a:cubicBezTo>
                  <a:pt x="9630226" y="694962"/>
                  <a:pt x="9726929" y="672639"/>
                  <a:pt x="9748686" y="460576"/>
                </a:cubicBezTo>
                <a:close/>
                <a:moveTo>
                  <a:pt x="0" y="0"/>
                </a:moveTo>
                <a:lnTo>
                  <a:pt x="838200" y="0"/>
                </a:lnTo>
                <a:lnTo>
                  <a:pt x="838200" y="1"/>
                </a:lnTo>
                <a:lnTo>
                  <a:pt x="11353800" y="1"/>
                </a:lnTo>
                <a:lnTo>
                  <a:pt x="11353800" y="0"/>
                </a:lnTo>
                <a:lnTo>
                  <a:pt x="12192000" y="0"/>
                </a:lnTo>
                <a:lnTo>
                  <a:pt x="12192000" y="6857999"/>
                </a:lnTo>
                <a:lnTo>
                  <a:pt x="11744325" y="6857999"/>
                </a:lnTo>
                <a:lnTo>
                  <a:pt x="11353800" y="6857999"/>
                </a:lnTo>
                <a:lnTo>
                  <a:pt x="838200" y="6857999"/>
                </a:lnTo>
                <a:lnTo>
                  <a:pt x="295275" y="6857999"/>
                </a:lnTo>
                <a:lnTo>
                  <a:pt x="0" y="685799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5" name="gradient">
            <a:extLst>
              <a:ext uri="{FF2B5EF4-FFF2-40B4-BE49-F238E27FC236}">
                <a16:creationId xmlns:a16="http://schemas.microsoft.com/office/drawing/2014/main" id="{8DB67E92-2009-469F-A2B1-6D2560149D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7999"/>
          </a:xfrm>
          <a:prstGeom prst="rect">
            <a:avLst/>
          </a:prstGeom>
          <a:gradFill flip="none" rotWithShape="1">
            <a:gsLst>
              <a:gs pos="36000">
                <a:schemeClr val="bg1"/>
              </a:gs>
              <a:gs pos="67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C7B1EC8D-72C4-4C56-9595-10AF6E89E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86074" y="3724192"/>
            <a:ext cx="7045866" cy="2217773"/>
          </a:xfrm>
        </p:spPr>
        <p:txBody>
          <a:bodyPr>
            <a:normAutofit/>
          </a:bodyPr>
          <a:lstStyle/>
          <a:p>
            <a:pPr algn="ctr"/>
            <a:r>
              <a:rPr lang="en-US" altLang="zh-CN" sz="7200" b="1" i="0" dirty="0"/>
              <a:t>《</a:t>
            </a:r>
            <a:r>
              <a:rPr lang="zh-CN" altLang="en-US" sz="7200" b="1" i="0" dirty="0"/>
              <a:t>愛迪生的發明</a:t>
            </a:r>
            <a:r>
              <a:rPr lang="en-US" altLang="zh-CN" sz="7200" b="1" i="0" dirty="0"/>
              <a:t>》</a:t>
            </a:r>
            <a:endParaRPr lang="zh-HK" altLang="en-US" sz="7200" b="1" i="0" dirty="0"/>
          </a:p>
        </p:txBody>
      </p:sp>
      <p:pic>
        <p:nvPicPr>
          <p:cNvPr id="7" name="Google Shape;2762;p72" descr="一張含有 物件, 光, 點燃, 交通 的圖片&#10;&#10;自動產生的描述">
            <a:extLst>
              <a:ext uri="{FF2B5EF4-FFF2-40B4-BE49-F238E27FC236}">
                <a16:creationId xmlns:a16="http://schemas.microsoft.com/office/drawing/2014/main" id="{4CEE7394-CE66-4D10-84FC-A91B9D4B869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r="2430"/>
          <a:stretch/>
        </p:blipFill>
        <p:spPr>
          <a:xfrm>
            <a:off x="9893168" y="101736"/>
            <a:ext cx="2298832" cy="1172149"/>
          </a:xfrm>
          <a:custGeom>
            <a:avLst/>
            <a:gdLst/>
            <a:ahLst/>
            <a:cxnLst/>
            <a:rect l="l" t="t" r="r" b="b"/>
            <a:pathLst>
              <a:path w="12188952" h="6216557" extrusionOk="0">
                <a:moveTo>
                  <a:pt x="0" y="0"/>
                </a:moveTo>
                <a:lnTo>
                  <a:pt x="12188952" y="0"/>
                </a:lnTo>
                <a:lnTo>
                  <a:pt x="12188952" y="5609705"/>
                </a:lnTo>
                <a:lnTo>
                  <a:pt x="12049115" y="5640762"/>
                </a:lnTo>
                <a:cubicBezTo>
                  <a:pt x="10313281" y="6006147"/>
                  <a:pt x="8275571" y="6216557"/>
                  <a:pt x="6096001" y="6216557"/>
                </a:cubicBezTo>
                <a:cubicBezTo>
                  <a:pt x="3916432" y="6216557"/>
                  <a:pt x="1878721" y="6006147"/>
                  <a:pt x="142887" y="5640762"/>
                </a:cubicBezTo>
                <a:lnTo>
                  <a:pt x="0" y="5609028"/>
                </a:ln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0225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CBAB0D7-6837-4404-A7B0-D91C2A00C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546" y="2855421"/>
            <a:ext cx="5580888" cy="132556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zh-CN" altLang="en-US" sz="7300" i="0" dirty="0"/>
              <a:t>同學分享</a:t>
            </a:r>
            <a:br>
              <a:rPr lang="en-US" altLang="zh-CN" sz="7200" i="0" dirty="0"/>
            </a:br>
            <a:br>
              <a:rPr lang="en-US" altLang="zh-TW" sz="7200" i="0" dirty="0"/>
            </a:br>
            <a:r>
              <a:rPr lang="zh-TW" altLang="zh-HK" sz="7200" b="1" i="0" dirty="0">
                <a:solidFill>
                  <a:schemeClr val="accent5">
                    <a:lumMod val="50000"/>
                  </a:schemeClr>
                </a:solidFill>
              </a:rPr>
              <a:t>科學名人堂</a:t>
            </a:r>
            <a:r>
              <a:rPr lang="zh-CN" altLang="en-US" sz="7200" b="1" i="0" dirty="0">
                <a:solidFill>
                  <a:schemeClr val="accent5">
                    <a:lumMod val="50000"/>
                  </a:schemeClr>
                </a:solidFill>
              </a:rPr>
              <a:t>：</a:t>
            </a:r>
            <a:r>
              <a:rPr lang="zh-TW" altLang="zh-HK" sz="7200" b="1" i="0" dirty="0">
                <a:solidFill>
                  <a:schemeClr val="accent5">
                    <a:lumMod val="50000"/>
                  </a:schemeClr>
                </a:solidFill>
              </a:rPr>
              <a:t>愛迪生故事</a:t>
            </a:r>
            <a:endParaRPr lang="en-US" altLang="zh-HK" sz="8800" b="1" i="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id="{CD76C04E-187F-4DBA-8F3D-9AE06D6016E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HK" altLang="en-US"/>
          </a:p>
        </p:txBody>
      </p:sp>
      <p:pic>
        <p:nvPicPr>
          <p:cNvPr id="2052" name="Picture 4" descr="「愛迪生」的圖片搜尋結果">
            <a:extLst>
              <a:ext uri="{FF2B5EF4-FFF2-40B4-BE49-F238E27FC236}">
                <a16:creationId xmlns:a16="http://schemas.microsoft.com/office/drawing/2014/main" id="{984CE4C2-5CF2-49F2-BEDD-579DCF289D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15"/>
          <a:stretch/>
        </p:blipFill>
        <p:spPr bwMode="auto">
          <a:xfrm>
            <a:off x="7428216" y="1397289"/>
            <a:ext cx="4747930" cy="5460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oogle Shape;2762;p72" descr="一張含有 物件, 光, 點燃, 交通 的圖片&#10;&#10;自動產生的描述">
            <a:extLst>
              <a:ext uri="{FF2B5EF4-FFF2-40B4-BE49-F238E27FC236}">
                <a16:creationId xmlns:a16="http://schemas.microsoft.com/office/drawing/2014/main" id="{729173D7-CC88-4B14-AB8A-741EF68241E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r="2430"/>
          <a:stretch/>
        </p:blipFill>
        <p:spPr>
          <a:xfrm>
            <a:off x="9893168" y="101736"/>
            <a:ext cx="2298832" cy="1172149"/>
          </a:xfrm>
          <a:custGeom>
            <a:avLst/>
            <a:gdLst/>
            <a:ahLst/>
            <a:cxnLst/>
            <a:rect l="l" t="t" r="r" b="b"/>
            <a:pathLst>
              <a:path w="12188952" h="6216557" extrusionOk="0">
                <a:moveTo>
                  <a:pt x="0" y="0"/>
                </a:moveTo>
                <a:lnTo>
                  <a:pt x="12188952" y="0"/>
                </a:lnTo>
                <a:lnTo>
                  <a:pt x="12188952" y="5609705"/>
                </a:lnTo>
                <a:lnTo>
                  <a:pt x="12049115" y="5640762"/>
                </a:lnTo>
                <a:cubicBezTo>
                  <a:pt x="10313281" y="6006147"/>
                  <a:pt x="8275571" y="6216557"/>
                  <a:pt x="6096001" y="6216557"/>
                </a:cubicBezTo>
                <a:cubicBezTo>
                  <a:pt x="3916432" y="6216557"/>
                  <a:pt x="1878721" y="6006147"/>
                  <a:pt x="142887" y="5640762"/>
                </a:cubicBezTo>
                <a:lnTo>
                  <a:pt x="0" y="5609028"/>
                </a:ln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0881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E7137-DD85-4380-B85F-C22F8DEE8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561"/>
            <a:ext cx="10515600" cy="1325563"/>
          </a:xfrm>
        </p:spPr>
        <p:txBody>
          <a:bodyPr/>
          <a:lstStyle/>
          <a:p>
            <a:pPr algn="ctr"/>
            <a:r>
              <a:rPr lang="zh-TW" altLang="en-US" b="1" i="0"/>
              <a:t>愛迪生的發明</a:t>
            </a:r>
            <a:endParaRPr lang="en-US" i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00505-95D8-47CD-9475-4E28499F8C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22036" y="1052945"/>
            <a:ext cx="10917382" cy="560647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     </a:t>
            </a:r>
            <a:r>
              <a:rPr lang="zh-TW" altLang="en-US" u="sng">
                <a:latin typeface="新細明體" panose="02020500000000000000" pitchFamily="18" charset="-120"/>
                <a:ea typeface="新細明體" panose="02020500000000000000" pitchFamily="18" charset="-120"/>
              </a:rPr>
              <a:t>愛迪生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，一位歷史上名聲顯赫的偉大發明家，相信無人不認識他。</a:t>
            </a:r>
            <a:endParaRPr lang="en-US"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marL="0" indent="0">
              <a:buNone/>
            </a:pP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     說</a:t>
            </a:r>
            <a:r>
              <a:rPr lang="zh-TW" altLang="en-US" u="sng">
                <a:latin typeface="新細明體" panose="02020500000000000000" pitchFamily="18" charset="-120"/>
                <a:ea typeface="新細明體" panose="02020500000000000000" pitchFamily="18" charset="-120"/>
              </a:rPr>
              <a:t>愛迪生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是「發明大王」，也許沒有人會反對。</a:t>
            </a:r>
            <a:r>
              <a:rPr lang="zh-TW" altLang="en-US" u="sng">
                <a:latin typeface="新細明體" panose="02020500000000000000" pitchFamily="18" charset="-120"/>
                <a:ea typeface="新細明體" panose="02020500000000000000" pitchFamily="18" charset="-120"/>
              </a:rPr>
              <a:t>愛迪生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的發明包羅萬象，諸如投票計數機、印刷機、聲波分析諧振器、炭質電阻器、留聲機、碳精電極麥克風、活動電影機、有聲電影設備、油印機、蓄電池、水底潛望鏡等等。據統計，愛迪生一生的發明，在專利局登記的約有</a:t>
            </a:r>
            <a:r>
              <a:rPr lang="en-US">
                <a:latin typeface="新細明體" panose="02020500000000000000" pitchFamily="18" charset="-120"/>
                <a:ea typeface="新細明體" panose="02020500000000000000" pitchFamily="18" charset="-120"/>
              </a:rPr>
              <a:t> 1300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項之多。</a:t>
            </a:r>
            <a:endParaRPr lang="en-US"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marL="0" indent="0">
              <a:buNone/>
            </a:pPr>
            <a:endParaRPr lang="en-US"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marL="0" indent="0">
              <a:buNone/>
            </a:pP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      </a:t>
            </a:r>
            <a:r>
              <a:rPr lang="zh-TW" altLang="en-US" u="sng">
                <a:latin typeface="新細明體" panose="02020500000000000000" pitchFamily="18" charset="-120"/>
                <a:ea typeface="新細明體" panose="02020500000000000000" pitchFamily="18" charset="-120"/>
              </a:rPr>
              <a:t>愛迪生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一生發明了一千多種東西，其中最為人所熟悉的是莫過於電燈，電燈教我們在黑夜裡不致迷路，大大改善了人類的生活。其實在</a:t>
            </a:r>
            <a:r>
              <a:rPr lang="zh-TW" altLang="en-US" u="sng">
                <a:latin typeface="新細明體" panose="02020500000000000000" pitchFamily="18" charset="-120"/>
                <a:ea typeface="新細明體" panose="02020500000000000000" pitchFamily="18" charset="-120"/>
              </a:rPr>
              <a:t>愛迪生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之前，英國人</a:t>
            </a:r>
            <a:r>
              <a:rPr lang="zh-TW" altLang="en-US" u="sng">
                <a:latin typeface="新細明體" panose="02020500000000000000" pitchFamily="18" charset="-120"/>
                <a:ea typeface="新細明體" panose="02020500000000000000" pitchFamily="18" charset="-120"/>
              </a:rPr>
              <a:t>戴維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已經發現，細小的白金絲通過電流會發出微弱的光。然而因為白金的熔點只有攝氏</a:t>
            </a:r>
            <a:r>
              <a:rPr lang="en-US">
                <a:latin typeface="新細明體" panose="02020500000000000000" pitchFamily="18" charset="-120"/>
                <a:ea typeface="新細明體" panose="02020500000000000000" pitchFamily="18" charset="-120"/>
              </a:rPr>
              <a:t> 1772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度，白金絲很快就被燒斷了。</a:t>
            </a:r>
            <a:r>
              <a:rPr lang="zh-TW" altLang="en-US" u="sng">
                <a:latin typeface="新細明體" panose="02020500000000000000" pitchFamily="18" charset="-120"/>
                <a:ea typeface="新細明體" panose="02020500000000000000" pitchFamily="18" charset="-120"/>
              </a:rPr>
              <a:t>戴維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的失敗，反而啟發了</a:t>
            </a:r>
            <a:r>
              <a:rPr lang="zh-TW" altLang="en-US" u="sng">
                <a:latin typeface="新細明體" panose="02020500000000000000" pitchFamily="18" charset="-120"/>
                <a:ea typeface="新細明體" panose="02020500000000000000" pitchFamily="18" charset="-120"/>
              </a:rPr>
              <a:t>愛迪生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要解決發光材料問題的決心。他做了許多試驗，先後測試過</a:t>
            </a:r>
            <a:r>
              <a:rPr lang="en-US">
                <a:latin typeface="新細明體" panose="02020500000000000000" pitchFamily="18" charset="-120"/>
                <a:ea typeface="新細明體" panose="02020500000000000000" pitchFamily="18" charset="-120"/>
              </a:rPr>
              <a:t> 1600 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多種材料，後來他想起用熔點超過攝氏</a:t>
            </a:r>
            <a:r>
              <a:rPr lang="en-US">
                <a:latin typeface="新細明體" panose="02020500000000000000" pitchFamily="18" charset="-120"/>
                <a:ea typeface="新細明體" panose="02020500000000000000" pitchFamily="18" charset="-120"/>
              </a:rPr>
              <a:t> 3500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度的炭絲。為了避免炭絲氧化，</a:t>
            </a:r>
            <a:r>
              <a:rPr lang="zh-TW" altLang="en-US" u="sng">
                <a:latin typeface="新細明體" panose="02020500000000000000" pitchFamily="18" charset="-120"/>
                <a:ea typeface="新細明體" panose="02020500000000000000" pitchFamily="18" charset="-120"/>
              </a:rPr>
              <a:t>愛迪生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便將玻璃泡中的空氣抽掉。最後，他把竹條燒成炭絲，做成的燈泡壽命竟可長達</a:t>
            </a:r>
            <a:r>
              <a:rPr lang="en-US">
                <a:latin typeface="新細明體" panose="02020500000000000000" pitchFamily="18" charset="-120"/>
                <a:ea typeface="新細明體" panose="02020500000000000000" pitchFamily="18" charset="-120"/>
              </a:rPr>
              <a:t> 1200 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多小時。</a:t>
            </a:r>
            <a:endParaRPr lang="en-US"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marL="0" indent="0">
              <a:buNone/>
            </a:pPr>
            <a:endParaRPr lang="en-US"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marL="0" indent="0">
              <a:buNone/>
            </a:pPr>
            <a:r>
              <a:rPr lang="en-US">
                <a:latin typeface="新細明體" panose="02020500000000000000" pitchFamily="18" charset="-120"/>
                <a:ea typeface="新細明體" panose="02020500000000000000" pitchFamily="18" charset="-120"/>
              </a:rPr>
              <a:t>      1879 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年，</a:t>
            </a:r>
            <a:r>
              <a:rPr lang="zh-TW" altLang="en-US" u="sng">
                <a:latin typeface="新細明體" panose="02020500000000000000" pitchFamily="18" charset="-120"/>
                <a:ea typeface="新細明體" panose="02020500000000000000" pitchFamily="18" charset="-120"/>
              </a:rPr>
              <a:t>愛迪生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在</a:t>
            </a:r>
            <a:r>
              <a:rPr lang="zh-TW" altLang="en-US" u="sng">
                <a:latin typeface="新細明體" panose="02020500000000000000" pitchFamily="18" charset="-120"/>
                <a:ea typeface="新細明體" panose="02020500000000000000" pitchFamily="18" charset="-120"/>
              </a:rPr>
              <a:t>新澤西州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的實驗室第一次公開演示了白熾電燈泡。當時，他甚至期望「把用電變得很便宜，便宜到只有富人才會去點蠟燭。」</a:t>
            </a:r>
            <a:r>
              <a:rPr lang="en-US">
                <a:latin typeface="新細明體" panose="02020500000000000000" pitchFamily="18" charset="-120"/>
                <a:ea typeface="新細明體" panose="02020500000000000000" pitchFamily="18" charset="-120"/>
              </a:rPr>
              <a:t>1880 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年，他為這項偉大發明申報了</a:t>
            </a:r>
            <a:r>
              <a:rPr lang="zh-TW" altLang="en-US" u="sng">
                <a:latin typeface="新細明體" panose="02020500000000000000" pitchFamily="18" charset="-120"/>
                <a:ea typeface="新細明體" panose="02020500000000000000" pitchFamily="18" charset="-120"/>
              </a:rPr>
              <a:t>美國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專利。</a:t>
            </a:r>
            <a:r>
              <a:rPr lang="en-US">
                <a:latin typeface="新細明體" panose="02020500000000000000" pitchFamily="18" charset="-120"/>
                <a:ea typeface="新細明體" panose="02020500000000000000" pitchFamily="18" charset="-120"/>
              </a:rPr>
              <a:t>1882 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年，他在</a:t>
            </a:r>
            <a:r>
              <a:rPr lang="zh-TW" altLang="en-US" u="sng">
                <a:latin typeface="新細明體" panose="02020500000000000000" pitchFamily="18" charset="-120"/>
                <a:ea typeface="新細明體" panose="02020500000000000000" pitchFamily="18" charset="-120"/>
              </a:rPr>
              <a:t>紐約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建立了世界上第一個發電站。從此，人類邁進了電燈照明的新時代。</a:t>
            </a:r>
            <a:endParaRPr lang="en-US" altLang="zh-TW"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marL="0" indent="0">
              <a:buNone/>
            </a:pPr>
            <a:endParaRPr lang="en-US"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marL="0" indent="0">
              <a:buNone/>
            </a:pPr>
            <a:r>
              <a:rPr lang="en-US">
                <a:latin typeface="新細明體" panose="02020500000000000000" pitchFamily="18" charset="-120"/>
                <a:ea typeface="新細明體" panose="02020500000000000000" pitchFamily="18" charset="-120"/>
              </a:rPr>
              <a:t>      </a:t>
            </a:r>
            <a:r>
              <a:rPr lang="zh-TW" altLang="en-US" u="sng">
                <a:latin typeface="新細明體" panose="02020500000000000000" pitchFamily="18" charset="-120"/>
                <a:ea typeface="新細明體" panose="02020500000000000000" pitchFamily="18" charset="-120"/>
              </a:rPr>
              <a:t>愛迪生</a:t>
            </a:r>
            <a:r>
              <a:rPr lang="en-US">
                <a:latin typeface="新細明體" panose="02020500000000000000" pitchFamily="18" charset="-120"/>
                <a:ea typeface="新細明體" panose="02020500000000000000" pitchFamily="18" charset="-120"/>
              </a:rPr>
              <a:t> 1847 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年誕生於</a:t>
            </a:r>
            <a:r>
              <a:rPr lang="zh-TW" altLang="en-US" u="sng">
                <a:latin typeface="新細明體" panose="02020500000000000000" pitchFamily="18" charset="-120"/>
                <a:ea typeface="新細明體" panose="02020500000000000000" pitchFamily="18" charset="-120"/>
              </a:rPr>
              <a:t>美國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的</a:t>
            </a:r>
            <a:r>
              <a:rPr lang="zh-TW" altLang="en-US" u="sng">
                <a:latin typeface="新細明體" panose="02020500000000000000" pitchFamily="18" charset="-120"/>
                <a:ea typeface="新細明體" panose="02020500000000000000" pitchFamily="18" charset="-120"/>
              </a:rPr>
              <a:t>米蘭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市，小時候家境貧苦，只讀過三個月小學，但他愛動腦筋，對周圍發生的一切事情都充滿好奇心，甚麼都想知道，甚麼都想試一試。</a:t>
            </a:r>
            <a:r>
              <a:rPr lang="en-US">
                <a:latin typeface="新細明體" panose="02020500000000000000" pitchFamily="18" charset="-120"/>
                <a:ea typeface="新細明體" panose="02020500000000000000" pitchFamily="18" charset="-120"/>
              </a:rPr>
              <a:t>15</a:t>
            </a:r>
            <a:r>
              <a:rPr lang="zh-TW" altLang="en-US">
                <a:latin typeface="新細明體" panose="02020500000000000000" pitchFamily="18" charset="-120"/>
                <a:ea typeface="新細明體" panose="02020500000000000000" pitchFamily="18" charset="-120"/>
              </a:rPr>
              <a:t>歲那年，據說因為他在火車上製作火藥做實驗，火車管理員因為他差點引爆火車而給了他一記耳光，結果令愛迪生耳聾。他是靠自學成才的大發明家。他的一生，經歷了艱難曲折的道路。當別人稱讚他是天才時，他說：「所謂天才，那是假話，艱苦的工作才是實在的。」他認為天才就是百分之一的靈感，加上百分之九十九的血汗。</a:t>
            </a:r>
            <a:endParaRPr lang="en-US" dirty="0"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  <p:pic>
        <p:nvPicPr>
          <p:cNvPr id="4" name="Google Shape;2762;p72" descr="一張含有 物件, 光, 點燃, 交通 的圖片&#10;&#10;自動產生的描述">
            <a:extLst>
              <a:ext uri="{FF2B5EF4-FFF2-40B4-BE49-F238E27FC236}">
                <a16:creationId xmlns:a16="http://schemas.microsoft.com/office/drawing/2014/main" id="{AB1958B9-4B29-4776-A896-AE7DC673F04C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r="2430"/>
          <a:stretch/>
        </p:blipFill>
        <p:spPr>
          <a:xfrm>
            <a:off x="9893168" y="101736"/>
            <a:ext cx="2298832" cy="1172149"/>
          </a:xfrm>
          <a:custGeom>
            <a:avLst/>
            <a:gdLst/>
            <a:ahLst/>
            <a:cxnLst/>
            <a:rect l="l" t="t" r="r" b="b"/>
            <a:pathLst>
              <a:path w="12188952" h="6216557" extrusionOk="0">
                <a:moveTo>
                  <a:pt x="0" y="0"/>
                </a:moveTo>
                <a:lnTo>
                  <a:pt x="12188952" y="0"/>
                </a:lnTo>
                <a:lnTo>
                  <a:pt x="12188952" y="5609705"/>
                </a:lnTo>
                <a:lnTo>
                  <a:pt x="12049115" y="5640762"/>
                </a:lnTo>
                <a:cubicBezTo>
                  <a:pt x="10313281" y="6006147"/>
                  <a:pt x="8275571" y="6216557"/>
                  <a:pt x="6096001" y="6216557"/>
                </a:cubicBezTo>
                <a:cubicBezTo>
                  <a:pt x="3916432" y="6216557"/>
                  <a:pt x="1878721" y="6006147"/>
                  <a:pt x="142887" y="5640762"/>
                </a:cubicBezTo>
                <a:lnTo>
                  <a:pt x="0" y="5609028"/>
                </a:ln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65980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FDE14461-A824-49A1-ADE8-E727BB0029D4}"/>
              </a:ext>
            </a:extLst>
          </p:cNvPr>
          <p:cNvSpPr/>
          <p:nvPr/>
        </p:nvSpPr>
        <p:spPr>
          <a:xfrm>
            <a:off x="571167" y="501134"/>
            <a:ext cx="664797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dirty="0">
                <a:latin typeface="+mj-lt"/>
              </a:rPr>
              <a:t>人物傳記的特色</a:t>
            </a:r>
            <a:endParaRPr lang="zh-HK" altLang="en-US" sz="7200" dirty="0">
              <a:latin typeface="+mj-lt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895D40D-86DC-44B9-AF3E-AD739B914AA0}"/>
              </a:ext>
            </a:extLst>
          </p:cNvPr>
          <p:cNvSpPr txBox="1"/>
          <p:nvPr/>
        </p:nvSpPr>
        <p:spPr>
          <a:xfrm>
            <a:off x="4125541" y="4174123"/>
            <a:ext cx="2441845" cy="7694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latin typeface="+mj-lt"/>
              </a:rPr>
              <a:t>人物傳記</a:t>
            </a:r>
            <a:endParaRPr lang="zh-HK" altLang="en-US" sz="4400" dirty="0">
              <a:latin typeface="+mj-lt"/>
            </a:endParaRPr>
          </a:p>
        </p:txBody>
      </p:sp>
      <p:sp>
        <p:nvSpPr>
          <p:cNvPr id="10" name="箭號: 向上 9">
            <a:extLst>
              <a:ext uri="{FF2B5EF4-FFF2-40B4-BE49-F238E27FC236}">
                <a16:creationId xmlns:a16="http://schemas.microsoft.com/office/drawing/2014/main" id="{F6F6F414-76FD-4FD4-B13D-AA45B3902A48}"/>
              </a:ext>
            </a:extLst>
          </p:cNvPr>
          <p:cNvSpPr/>
          <p:nvPr/>
        </p:nvSpPr>
        <p:spPr>
          <a:xfrm>
            <a:off x="5116752" y="3449412"/>
            <a:ext cx="502596" cy="641070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latin typeface="+mj-lt"/>
            </a:endParaRPr>
          </a:p>
        </p:txBody>
      </p:sp>
      <p:sp>
        <p:nvSpPr>
          <p:cNvPr id="11" name="箭號: 向上 10">
            <a:extLst>
              <a:ext uri="{FF2B5EF4-FFF2-40B4-BE49-F238E27FC236}">
                <a16:creationId xmlns:a16="http://schemas.microsoft.com/office/drawing/2014/main" id="{85702C17-450A-423C-BC3A-C8141A04614A}"/>
              </a:ext>
            </a:extLst>
          </p:cNvPr>
          <p:cNvSpPr/>
          <p:nvPr/>
        </p:nvSpPr>
        <p:spPr>
          <a:xfrm rot="10800000">
            <a:off x="5132962" y="5089883"/>
            <a:ext cx="502596" cy="641070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latin typeface="+mj-lt"/>
            </a:endParaRPr>
          </a:p>
        </p:txBody>
      </p:sp>
      <p:sp>
        <p:nvSpPr>
          <p:cNvPr id="12" name="箭號: 向上 11">
            <a:extLst>
              <a:ext uri="{FF2B5EF4-FFF2-40B4-BE49-F238E27FC236}">
                <a16:creationId xmlns:a16="http://schemas.microsoft.com/office/drawing/2014/main" id="{7AE4BE1B-6CBF-4746-90B5-15B9A4ADA3DF}"/>
              </a:ext>
            </a:extLst>
          </p:cNvPr>
          <p:cNvSpPr/>
          <p:nvPr/>
        </p:nvSpPr>
        <p:spPr>
          <a:xfrm rot="5400000">
            <a:off x="6763085" y="4144953"/>
            <a:ext cx="502596" cy="641070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latin typeface="+mj-lt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82F5AB82-3393-4F0D-869D-587150E4C610}"/>
              </a:ext>
            </a:extLst>
          </p:cNvPr>
          <p:cNvSpPr txBox="1"/>
          <p:nvPr/>
        </p:nvSpPr>
        <p:spPr>
          <a:xfrm>
            <a:off x="3950225" y="1820800"/>
            <a:ext cx="3316327" cy="1569660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背景資料：</a:t>
            </a:r>
            <a:endParaRPr lang="en-US" altLang="zh-CN" sz="3200" dirty="0">
              <a:latin typeface="+mj-lt"/>
            </a:endParaRPr>
          </a:p>
          <a:p>
            <a:r>
              <a:rPr lang="zh-CN" altLang="en-US" sz="3200" dirty="0">
                <a:latin typeface="+mj-lt"/>
              </a:rPr>
              <a:t>姓名、出生地點、居住地點</a:t>
            </a:r>
            <a:r>
              <a:rPr lang="en-US" altLang="zh-CN" sz="3200" dirty="0">
                <a:latin typeface="+mj-lt"/>
              </a:rPr>
              <a:t>……</a:t>
            </a:r>
            <a:endParaRPr lang="zh-HK" altLang="en-US" sz="3200" dirty="0">
              <a:latin typeface="+mj-lt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7649621A-2CE0-4778-9A69-C5E95DB1B1DC}"/>
              </a:ext>
            </a:extLst>
          </p:cNvPr>
          <p:cNvSpPr txBox="1"/>
          <p:nvPr/>
        </p:nvSpPr>
        <p:spPr>
          <a:xfrm>
            <a:off x="7582101" y="3846890"/>
            <a:ext cx="3738870" cy="1077218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人生經歷：</a:t>
            </a:r>
            <a:endParaRPr lang="en-US" altLang="zh-CN" sz="3200" dirty="0">
              <a:latin typeface="+mj-lt"/>
            </a:endParaRPr>
          </a:p>
          <a:p>
            <a:r>
              <a:rPr lang="zh-TW" altLang="en-US" sz="3200" dirty="0">
                <a:latin typeface="+mj-lt"/>
              </a:rPr>
              <a:t>成功、失敗、起伏</a:t>
            </a:r>
            <a:endParaRPr lang="zh-HK" altLang="en-US" sz="3200" dirty="0">
              <a:latin typeface="+mj-lt"/>
            </a:endParaRPr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A817A308-2EAE-472B-A103-3863F4CDEF39}"/>
              </a:ext>
            </a:extLst>
          </p:cNvPr>
          <p:cNvSpPr/>
          <p:nvPr/>
        </p:nvSpPr>
        <p:spPr>
          <a:xfrm>
            <a:off x="9445557" y="5012059"/>
            <a:ext cx="1875413" cy="99963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最</a:t>
            </a:r>
            <a:r>
              <a:rPr lang="zh-CN" altLang="en-US" sz="2400" b="1" dirty="0">
                <a:solidFill>
                  <a:srgbClr val="FF0000"/>
                </a:solidFill>
                <a:latin typeface="+mj-lt"/>
              </a:rPr>
              <a:t>重要</a:t>
            </a: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的事跡！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851CF8A1-03A4-4ED6-A920-8C83FF56B596}"/>
              </a:ext>
            </a:extLst>
          </p:cNvPr>
          <p:cNvSpPr txBox="1"/>
          <p:nvPr/>
        </p:nvSpPr>
        <p:spPr>
          <a:xfrm>
            <a:off x="4474012" y="5887071"/>
            <a:ext cx="1875414" cy="584775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人物性格</a:t>
            </a:r>
            <a:endParaRPr lang="zh-HK" altLang="en-US" sz="3200" dirty="0">
              <a:latin typeface="+mj-lt"/>
            </a:endParaRPr>
          </a:p>
        </p:txBody>
      </p:sp>
      <p:pic>
        <p:nvPicPr>
          <p:cNvPr id="3078" name="Picture 6" descr="「問號人」的圖片搜尋結果">
            <a:extLst>
              <a:ext uri="{FF2B5EF4-FFF2-40B4-BE49-F238E27FC236}">
                <a16:creationId xmlns:a16="http://schemas.microsoft.com/office/drawing/2014/main" id="{C1B6206D-8E94-4818-B009-4D51DF26CA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741" b="4222"/>
          <a:stretch/>
        </p:blipFill>
        <p:spPr bwMode="auto">
          <a:xfrm>
            <a:off x="581936" y="1820800"/>
            <a:ext cx="3036248" cy="467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Google Shape;2762;p72" descr="一張含有 物件, 光, 點燃, 交通 的圖片&#10;&#10;自動產生的描述">
            <a:extLst>
              <a:ext uri="{FF2B5EF4-FFF2-40B4-BE49-F238E27FC236}">
                <a16:creationId xmlns:a16="http://schemas.microsoft.com/office/drawing/2014/main" id="{01D30758-8019-4390-B305-1F986BE7D6C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r="2430"/>
          <a:stretch/>
        </p:blipFill>
        <p:spPr>
          <a:xfrm>
            <a:off x="9893168" y="101736"/>
            <a:ext cx="2298832" cy="1172149"/>
          </a:xfrm>
          <a:custGeom>
            <a:avLst/>
            <a:gdLst/>
            <a:ahLst/>
            <a:cxnLst/>
            <a:rect l="l" t="t" r="r" b="b"/>
            <a:pathLst>
              <a:path w="12188952" h="6216557" extrusionOk="0">
                <a:moveTo>
                  <a:pt x="0" y="0"/>
                </a:moveTo>
                <a:lnTo>
                  <a:pt x="12188952" y="0"/>
                </a:lnTo>
                <a:lnTo>
                  <a:pt x="12188952" y="5609705"/>
                </a:lnTo>
                <a:lnTo>
                  <a:pt x="12049115" y="5640762"/>
                </a:lnTo>
                <a:cubicBezTo>
                  <a:pt x="10313281" y="6006147"/>
                  <a:pt x="8275571" y="6216557"/>
                  <a:pt x="6096001" y="6216557"/>
                </a:cubicBezTo>
                <a:cubicBezTo>
                  <a:pt x="3916432" y="6216557"/>
                  <a:pt x="1878721" y="6006147"/>
                  <a:pt x="142887" y="5640762"/>
                </a:cubicBezTo>
                <a:lnTo>
                  <a:pt x="0" y="5609028"/>
                </a:ln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7029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FDE14461-A824-49A1-ADE8-E727BB0029D4}"/>
              </a:ext>
            </a:extLst>
          </p:cNvPr>
          <p:cNvSpPr/>
          <p:nvPr/>
        </p:nvSpPr>
        <p:spPr>
          <a:xfrm>
            <a:off x="571167" y="374672"/>
            <a:ext cx="557075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000" dirty="0">
                <a:latin typeface="+mj-lt"/>
              </a:rPr>
              <a:t>人物傳記的特色</a:t>
            </a:r>
            <a:endParaRPr lang="zh-HK" altLang="en-US" sz="6000" dirty="0">
              <a:latin typeface="+mj-lt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895D40D-86DC-44B9-AF3E-AD739B914AA0}"/>
              </a:ext>
            </a:extLst>
          </p:cNvPr>
          <p:cNvSpPr txBox="1"/>
          <p:nvPr/>
        </p:nvSpPr>
        <p:spPr>
          <a:xfrm>
            <a:off x="4796752" y="4174123"/>
            <a:ext cx="2441845" cy="7694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latin typeface="+mj-lt"/>
              </a:rPr>
              <a:t>人物傳記</a:t>
            </a:r>
            <a:endParaRPr lang="zh-HK" altLang="en-US" sz="4400" dirty="0">
              <a:latin typeface="+mj-lt"/>
            </a:endParaRPr>
          </a:p>
        </p:txBody>
      </p:sp>
      <p:sp>
        <p:nvSpPr>
          <p:cNvPr id="10" name="箭號: 向上 9">
            <a:extLst>
              <a:ext uri="{FF2B5EF4-FFF2-40B4-BE49-F238E27FC236}">
                <a16:creationId xmlns:a16="http://schemas.microsoft.com/office/drawing/2014/main" id="{F6F6F414-76FD-4FD4-B13D-AA45B3902A48}"/>
              </a:ext>
            </a:extLst>
          </p:cNvPr>
          <p:cNvSpPr/>
          <p:nvPr/>
        </p:nvSpPr>
        <p:spPr>
          <a:xfrm>
            <a:off x="5904696" y="3449412"/>
            <a:ext cx="502596" cy="641070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latin typeface="+mj-lt"/>
            </a:endParaRPr>
          </a:p>
        </p:txBody>
      </p:sp>
      <p:sp>
        <p:nvSpPr>
          <p:cNvPr id="11" name="箭號: 向上 10">
            <a:extLst>
              <a:ext uri="{FF2B5EF4-FFF2-40B4-BE49-F238E27FC236}">
                <a16:creationId xmlns:a16="http://schemas.microsoft.com/office/drawing/2014/main" id="{85702C17-450A-423C-BC3A-C8141A04614A}"/>
              </a:ext>
            </a:extLst>
          </p:cNvPr>
          <p:cNvSpPr/>
          <p:nvPr/>
        </p:nvSpPr>
        <p:spPr>
          <a:xfrm rot="10800000">
            <a:off x="5959815" y="5060699"/>
            <a:ext cx="502596" cy="641070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latin typeface="+mj-lt"/>
            </a:endParaRPr>
          </a:p>
        </p:txBody>
      </p:sp>
      <p:sp>
        <p:nvSpPr>
          <p:cNvPr id="12" name="箭號: 向上 11">
            <a:extLst>
              <a:ext uri="{FF2B5EF4-FFF2-40B4-BE49-F238E27FC236}">
                <a16:creationId xmlns:a16="http://schemas.microsoft.com/office/drawing/2014/main" id="{7AE4BE1B-6CBF-4746-90B5-15B9A4ADA3DF}"/>
              </a:ext>
            </a:extLst>
          </p:cNvPr>
          <p:cNvSpPr/>
          <p:nvPr/>
        </p:nvSpPr>
        <p:spPr>
          <a:xfrm rot="5400000">
            <a:off x="7434296" y="4144953"/>
            <a:ext cx="502596" cy="641070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latin typeface="+mj-lt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82F5AB82-3393-4F0D-869D-587150E4C610}"/>
              </a:ext>
            </a:extLst>
          </p:cNvPr>
          <p:cNvSpPr txBox="1"/>
          <p:nvPr/>
        </p:nvSpPr>
        <p:spPr>
          <a:xfrm>
            <a:off x="4480247" y="1724665"/>
            <a:ext cx="4654022" cy="1692771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背景資料：</a:t>
            </a:r>
            <a:endParaRPr lang="en-US" altLang="zh-CN" sz="32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2400" dirty="0">
                <a:latin typeface="+mj-lt"/>
              </a:rPr>
              <a:t>愛迪生</a:t>
            </a:r>
            <a:endParaRPr lang="en-US" altLang="zh-CN" sz="24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2400" dirty="0">
                <a:latin typeface="+mj-lt"/>
              </a:rPr>
              <a:t>發明家</a:t>
            </a:r>
            <a:endParaRPr lang="en-US" altLang="zh-CN" sz="24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+mj-lt"/>
              </a:rPr>
              <a:t> </a:t>
            </a:r>
            <a:r>
              <a:rPr lang="en-US" altLang="zh-TW" sz="2400" dirty="0">
                <a:latin typeface="+mj-lt"/>
              </a:rPr>
              <a:t>1847 </a:t>
            </a:r>
            <a:r>
              <a:rPr lang="zh-TW" altLang="en-US" sz="2400" dirty="0">
                <a:latin typeface="+mj-lt"/>
              </a:rPr>
              <a:t>年誕生於美國的米蘭市</a:t>
            </a:r>
            <a:endParaRPr lang="en-US" altLang="zh-CN" sz="2400" dirty="0">
              <a:latin typeface="+mj-lt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7649621A-2CE0-4778-9A69-C5E95DB1B1DC}"/>
              </a:ext>
            </a:extLst>
          </p:cNvPr>
          <p:cNvSpPr txBox="1"/>
          <p:nvPr/>
        </p:nvSpPr>
        <p:spPr>
          <a:xfrm>
            <a:off x="8113135" y="3550596"/>
            <a:ext cx="3859591" cy="1569660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人生經歷：</a:t>
            </a:r>
            <a:endParaRPr lang="en-US" altLang="zh-CN" sz="3200" dirty="0">
              <a:latin typeface="+mj-lt"/>
            </a:endParaRPr>
          </a:p>
          <a:p>
            <a:r>
              <a:rPr lang="zh-CN" altLang="en-US" sz="3200" dirty="0">
                <a:latin typeface="+mj-lt"/>
              </a:rPr>
              <a:t>經歷無數失敗，最後成功發明電燈。</a:t>
            </a:r>
            <a:endParaRPr lang="zh-HK" altLang="en-US" sz="3200" dirty="0">
              <a:latin typeface="+mj-lt"/>
            </a:endParaRPr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A817A308-2EAE-472B-A103-3863F4CDEF39}"/>
              </a:ext>
            </a:extLst>
          </p:cNvPr>
          <p:cNvSpPr/>
          <p:nvPr/>
        </p:nvSpPr>
        <p:spPr>
          <a:xfrm>
            <a:off x="10097312" y="5012059"/>
            <a:ext cx="1875413" cy="99963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最</a:t>
            </a:r>
            <a:r>
              <a:rPr lang="zh-CN" altLang="en-US" sz="2400" b="1" dirty="0">
                <a:solidFill>
                  <a:srgbClr val="FF0000"/>
                </a:solidFill>
                <a:latin typeface="+mj-lt"/>
              </a:rPr>
              <a:t>重要</a:t>
            </a: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的事跡！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851CF8A1-03A4-4ED6-A920-8C83FF56B596}"/>
              </a:ext>
            </a:extLst>
          </p:cNvPr>
          <p:cNvSpPr txBox="1"/>
          <p:nvPr/>
        </p:nvSpPr>
        <p:spPr>
          <a:xfrm>
            <a:off x="4471659" y="5729435"/>
            <a:ext cx="4654022" cy="1077218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人物性格：充滿好奇心、堅持、</a:t>
            </a:r>
            <a:r>
              <a:rPr lang="zh-TW" altLang="en-US" sz="3200">
                <a:latin typeface="+mj-lt"/>
              </a:rPr>
              <a:t>不怕失敗</a:t>
            </a:r>
            <a:endParaRPr lang="zh-HK" altLang="en-US" sz="3200" dirty="0">
              <a:latin typeface="+mj-lt"/>
            </a:endParaRPr>
          </a:p>
        </p:txBody>
      </p:sp>
      <p:pic>
        <p:nvPicPr>
          <p:cNvPr id="3074" name="Picture 2" descr="「愛迪生」的圖片搜尋結果">
            <a:extLst>
              <a:ext uri="{FF2B5EF4-FFF2-40B4-BE49-F238E27FC236}">
                <a16:creationId xmlns:a16="http://schemas.microsoft.com/office/drawing/2014/main" id="{5B69D950-BD62-422A-BD5D-17CB054D40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0" r="7838"/>
          <a:stretch/>
        </p:blipFill>
        <p:spPr bwMode="auto">
          <a:xfrm>
            <a:off x="100130" y="2499053"/>
            <a:ext cx="4249155" cy="3512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Google Shape;2762;p72" descr="一張含有 物件, 光, 點燃, 交通 的圖片&#10;&#10;自動產生的描述">
            <a:extLst>
              <a:ext uri="{FF2B5EF4-FFF2-40B4-BE49-F238E27FC236}">
                <a16:creationId xmlns:a16="http://schemas.microsoft.com/office/drawing/2014/main" id="{EA6AEA83-B24B-40D2-B1B4-D0F1C870C71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r="2430"/>
          <a:stretch/>
        </p:blipFill>
        <p:spPr>
          <a:xfrm>
            <a:off x="9893168" y="101736"/>
            <a:ext cx="2298832" cy="1172149"/>
          </a:xfrm>
          <a:custGeom>
            <a:avLst/>
            <a:gdLst/>
            <a:ahLst/>
            <a:cxnLst/>
            <a:rect l="l" t="t" r="r" b="b"/>
            <a:pathLst>
              <a:path w="12188952" h="6216557" extrusionOk="0">
                <a:moveTo>
                  <a:pt x="0" y="0"/>
                </a:moveTo>
                <a:lnTo>
                  <a:pt x="12188952" y="0"/>
                </a:lnTo>
                <a:lnTo>
                  <a:pt x="12188952" y="5609705"/>
                </a:lnTo>
                <a:lnTo>
                  <a:pt x="12049115" y="5640762"/>
                </a:lnTo>
                <a:cubicBezTo>
                  <a:pt x="10313281" y="6006147"/>
                  <a:pt x="8275571" y="6216557"/>
                  <a:pt x="6096001" y="6216557"/>
                </a:cubicBezTo>
                <a:cubicBezTo>
                  <a:pt x="3916432" y="6216557"/>
                  <a:pt x="1878721" y="6006147"/>
                  <a:pt x="142887" y="5640762"/>
                </a:cubicBezTo>
                <a:lnTo>
                  <a:pt x="0" y="5609028"/>
                </a:ln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39371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4877BD4C-2289-42A9-B411-4C1CFA3AF625}"/>
              </a:ext>
            </a:extLst>
          </p:cNvPr>
          <p:cNvSpPr/>
          <p:nvPr/>
        </p:nvSpPr>
        <p:spPr>
          <a:xfrm>
            <a:off x="136188" y="413582"/>
            <a:ext cx="864852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000" dirty="0">
                <a:latin typeface="+mj-lt"/>
              </a:rPr>
              <a:t>人物傳記</a:t>
            </a:r>
            <a:r>
              <a:rPr lang="en-US" altLang="zh-CN" sz="6000" dirty="0">
                <a:latin typeface="+mj-lt"/>
              </a:rPr>
              <a:t>——</a:t>
            </a:r>
            <a:r>
              <a:rPr lang="zh-CN" altLang="en-US" sz="6000" dirty="0">
                <a:latin typeface="+mj-lt"/>
              </a:rPr>
              <a:t>詳略的分</a:t>
            </a:r>
            <a:r>
              <a:rPr lang="zh-TW" altLang="en-US" sz="6000" dirty="0">
                <a:latin typeface="+mj-lt"/>
              </a:rPr>
              <a:t>布</a:t>
            </a:r>
            <a:endParaRPr lang="zh-HK" altLang="en-US" sz="6000" dirty="0">
              <a:latin typeface="+mj-lt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FF64AAA5-BEB3-40D2-976F-5BE45FCB6BB6}"/>
              </a:ext>
            </a:extLst>
          </p:cNvPr>
          <p:cNvSpPr txBox="1"/>
          <p:nvPr/>
        </p:nvSpPr>
        <p:spPr>
          <a:xfrm>
            <a:off x="8311678" y="1862447"/>
            <a:ext cx="3738870" cy="1077218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人生經歷：</a:t>
            </a:r>
            <a:endParaRPr lang="en-US" altLang="zh-CN" sz="3200" dirty="0">
              <a:latin typeface="+mj-lt"/>
            </a:endParaRPr>
          </a:p>
          <a:p>
            <a:r>
              <a:rPr lang="zh-TW" altLang="en-US" sz="3200" dirty="0">
                <a:latin typeface="+mj-lt"/>
              </a:rPr>
              <a:t>成功、失敗、起伏</a:t>
            </a:r>
            <a:endParaRPr lang="zh-HK" altLang="en-US" sz="3200" dirty="0">
              <a:latin typeface="+mj-lt"/>
            </a:endParaRPr>
          </a:p>
        </p:txBody>
      </p:sp>
      <p:sp>
        <p:nvSpPr>
          <p:cNvPr id="8" name="橢圓 7">
            <a:extLst>
              <a:ext uri="{FF2B5EF4-FFF2-40B4-BE49-F238E27FC236}">
                <a16:creationId xmlns:a16="http://schemas.microsoft.com/office/drawing/2014/main" id="{7687C256-01B0-4E7F-A852-3C456D3140E5}"/>
              </a:ext>
            </a:extLst>
          </p:cNvPr>
          <p:cNvSpPr/>
          <p:nvPr/>
        </p:nvSpPr>
        <p:spPr>
          <a:xfrm>
            <a:off x="10223769" y="2873049"/>
            <a:ext cx="1875413" cy="99963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最</a:t>
            </a:r>
            <a:r>
              <a:rPr lang="zh-CN" altLang="en-US" sz="2400" b="1" dirty="0">
                <a:solidFill>
                  <a:srgbClr val="FF0000"/>
                </a:solidFill>
                <a:latin typeface="+mj-lt"/>
              </a:rPr>
              <a:t>重要</a:t>
            </a: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的事跡！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graphicFrame>
        <p:nvGraphicFramePr>
          <p:cNvPr id="23" name="表格 22">
            <a:extLst>
              <a:ext uri="{FF2B5EF4-FFF2-40B4-BE49-F238E27FC236}">
                <a16:creationId xmlns:a16="http://schemas.microsoft.com/office/drawing/2014/main" id="{92D400F9-4E6C-478B-98A6-C246FD4FE0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888312"/>
              </p:ext>
            </p:extLst>
          </p:nvPr>
        </p:nvGraphicFramePr>
        <p:xfrm>
          <a:off x="73362" y="1873089"/>
          <a:ext cx="7808444" cy="476432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779150">
                  <a:extLst>
                    <a:ext uri="{9D8B030D-6E8A-4147-A177-3AD203B41FA5}">
                      <a16:colId xmlns:a16="http://schemas.microsoft.com/office/drawing/2014/main" val="2446235543"/>
                    </a:ext>
                  </a:extLst>
                </a:gridCol>
                <a:gridCol w="6029294">
                  <a:extLst>
                    <a:ext uri="{9D8B030D-6E8A-4147-A177-3AD203B41FA5}">
                      <a16:colId xmlns:a16="http://schemas.microsoft.com/office/drawing/2014/main" val="2487554250"/>
                    </a:ext>
                  </a:extLst>
                </a:gridCol>
              </a:tblGrid>
              <a:tr h="3934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476375" algn="l"/>
                        </a:tabLst>
                      </a:pPr>
                      <a:r>
                        <a:rPr lang="zh-CN" sz="3200" dirty="0">
                          <a:effectLst/>
                          <a:latin typeface="+mj-lt"/>
                        </a:rPr>
                        <a:t>年份</a:t>
                      </a:r>
                      <a:endParaRPr lang="zh-TW" sz="3200" dirty="0">
                        <a:effectLst/>
                        <a:latin typeface="+mj-lt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476375" algn="l"/>
                        </a:tabLst>
                      </a:pPr>
                      <a:r>
                        <a:rPr lang="zh-CN" sz="3200" dirty="0">
                          <a:effectLst/>
                          <a:latin typeface="+mj-lt"/>
                        </a:rPr>
                        <a:t>事情</a:t>
                      </a:r>
                      <a:endParaRPr lang="zh-TW" sz="3200" dirty="0">
                        <a:effectLst/>
                        <a:latin typeface="+mj-lt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7849398"/>
                  </a:ext>
                </a:extLst>
              </a:tr>
              <a:tr h="7624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476375" algn="l"/>
                        </a:tabLst>
                      </a:pPr>
                      <a:r>
                        <a:rPr lang="en-US" sz="2400" dirty="0">
                          <a:effectLst/>
                          <a:latin typeface="+mj-lt"/>
                        </a:rPr>
                        <a:t> </a:t>
                      </a:r>
                      <a:r>
                        <a:rPr lang="en-US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1847 </a:t>
                      </a:r>
                      <a:r>
                        <a:rPr lang="zh-TW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年</a:t>
                      </a:r>
                      <a:endParaRPr lang="zh-TW" sz="2400" dirty="0">
                        <a:effectLst/>
                        <a:latin typeface="+mj-lt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476375" algn="l"/>
                        </a:tabLst>
                      </a:pPr>
                      <a:r>
                        <a:rPr lang="zh-TW" altLang="zh-HK" sz="2400" u="sng" kern="120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愛迪生</a:t>
                      </a:r>
                      <a:r>
                        <a:rPr lang="zh-TW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誕生於</a:t>
                      </a:r>
                      <a:r>
                        <a:rPr lang="zh-TW" altLang="zh-HK" sz="2400" u="sng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美國</a:t>
                      </a:r>
                      <a:r>
                        <a:rPr lang="zh-TW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的</a:t>
                      </a:r>
                      <a:r>
                        <a:rPr lang="zh-TW" altLang="zh-HK" sz="2400" u="sng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米蘭</a:t>
                      </a:r>
                      <a:r>
                        <a:rPr lang="zh-TW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市</a:t>
                      </a:r>
                      <a:endParaRPr lang="zh-TW" sz="2400" dirty="0">
                        <a:effectLst/>
                        <a:latin typeface="+mj-lt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46583846"/>
                  </a:ext>
                </a:extLst>
              </a:tr>
              <a:tr h="8080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476375" algn="l"/>
                        </a:tabLst>
                      </a:pPr>
                      <a:r>
                        <a:rPr lang="en-US" sz="2400" dirty="0">
                          <a:effectLst/>
                          <a:latin typeface="+mj-lt"/>
                        </a:rPr>
                        <a:t> </a:t>
                      </a:r>
                      <a:r>
                        <a:rPr lang="en-US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18</a:t>
                      </a:r>
                      <a:r>
                        <a:rPr lang="en-US" altLang="zh-CN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62 </a:t>
                      </a:r>
                      <a:r>
                        <a:rPr lang="zh-TW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年</a:t>
                      </a:r>
                      <a:endParaRPr lang="zh-TW" sz="2400" dirty="0">
                        <a:effectLst/>
                        <a:latin typeface="+mj-lt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476375" algn="l"/>
                        </a:tabLst>
                      </a:pPr>
                      <a:r>
                        <a:rPr lang="zh-TW" altLang="zh-HK" sz="2400" u="sng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愛迪生</a:t>
                      </a:r>
                      <a:r>
                        <a:rPr lang="zh-TW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在火車上製作火藥做實驗，火車管理員因為他差點引爆火車而給了他一記耳光，結果令愛迪生耳聾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。</a:t>
                      </a:r>
                      <a:endParaRPr lang="zh-TW" sz="2400" dirty="0">
                        <a:effectLst/>
                        <a:latin typeface="+mj-lt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86842446"/>
                  </a:ext>
                </a:extLst>
              </a:tr>
              <a:tr h="7624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476375" algn="l"/>
                        </a:tabLst>
                      </a:pPr>
                      <a:r>
                        <a:rPr lang="en-US" sz="2400" dirty="0">
                          <a:effectLst/>
                          <a:latin typeface="+mj-lt"/>
                        </a:rPr>
                        <a:t> </a:t>
                      </a:r>
                      <a:r>
                        <a:rPr lang="en-US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1879 </a:t>
                      </a:r>
                      <a:r>
                        <a:rPr lang="zh-TW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年</a:t>
                      </a:r>
                      <a:endParaRPr lang="zh-TW" sz="2400" dirty="0">
                        <a:effectLst/>
                        <a:latin typeface="+mj-lt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476375" algn="l"/>
                        </a:tabLst>
                      </a:pPr>
                      <a:r>
                        <a:rPr lang="zh-TW" altLang="zh-HK" sz="2400" u="sng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愛迪生</a:t>
                      </a:r>
                      <a:r>
                        <a:rPr lang="zh-TW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在</a:t>
                      </a:r>
                      <a:r>
                        <a:rPr lang="zh-TW" altLang="zh-HK" sz="2400" u="sng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新澤西州</a:t>
                      </a:r>
                      <a:r>
                        <a:rPr lang="zh-TW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的實驗室第一次公開演示了白熾電燈泡。</a:t>
                      </a:r>
                      <a:endParaRPr lang="zh-TW" sz="2400" dirty="0">
                        <a:effectLst/>
                        <a:latin typeface="+mj-lt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2906438"/>
                  </a:ext>
                </a:extLst>
              </a:tr>
              <a:tr h="8080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476375" algn="l"/>
                        </a:tabLst>
                      </a:pPr>
                      <a:r>
                        <a:rPr lang="en-US" sz="2400" dirty="0">
                          <a:effectLst/>
                          <a:latin typeface="+mj-lt"/>
                        </a:rPr>
                        <a:t> </a:t>
                      </a:r>
                      <a:r>
                        <a:rPr lang="en-US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1880 </a:t>
                      </a:r>
                      <a:r>
                        <a:rPr lang="zh-TW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年</a:t>
                      </a:r>
                      <a:endParaRPr lang="zh-TW" sz="2400" dirty="0">
                        <a:effectLst/>
                        <a:latin typeface="+mj-lt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476375" algn="l"/>
                        </a:tabLst>
                      </a:pPr>
                      <a:r>
                        <a:rPr lang="zh-TW" altLang="zh-HK" sz="2400" u="sng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愛迪生</a:t>
                      </a:r>
                      <a:r>
                        <a:rPr lang="zh-TW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為電燈泡</a:t>
                      </a:r>
                      <a:r>
                        <a:rPr lang="zh-CN" altLang="en-US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的</a:t>
                      </a:r>
                      <a:r>
                        <a:rPr lang="zh-TW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發明申報了</a:t>
                      </a:r>
                      <a:r>
                        <a:rPr lang="zh-TW" altLang="zh-HK" sz="2400" u="sng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美國</a:t>
                      </a:r>
                      <a:r>
                        <a:rPr lang="zh-TW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專利。</a:t>
                      </a:r>
                      <a:endParaRPr lang="zh-TW" sz="2400" dirty="0">
                        <a:effectLst/>
                        <a:latin typeface="+mj-lt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43448488"/>
                  </a:ext>
                </a:extLst>
              </a:tr>
              <a:tr h="7624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476375" algn="l"/>
                        </a:tabLst>
                      </a:pPr>
                      <a:r>
                        <a:rPr lang="en-US" sz="2400" dirty="0">
                          <a:effectLst/>
                          <a:latin typeface="+mj-lt"/>
                        </a:rPr>
                        <a:t> </a:t>
                      </a:r>
                      <a:r>
                        <a:rPr lang="en-US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1882 </a:t>
                      </a:r>
                      <a:r>
                        <a:rPr lang="zh-TW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年</a:t>
                      </a:r>
                      <a:endParaRPr lang="zh-TW" sz="2400" dirty="0">
                        <a:effectLst/>
                        <a:latin typeface="+mj-lt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476375" algn="l"/>
                        </a:tabLst>
                      </a:pPr>
                      <a:r>
                        <a:rPr lang="zh-TW" altLang="zh-HK" sz="2400" u="sng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愛迪生</a:t>
                      </a:r>
                      <a:r>
                        <a:rPr lang="zh-TW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在</a:t>
                      </a:r>
                      <a:r>
                        <a:rPr lang="zh-TW" altLang="zh-HK" sz="2400" u="sng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紐約</a:t>
                      </a:r>
                      <a:r>
                        <a:rPr lang="zh-TW" altLang="zh-HK" sz="240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建立了世界上第一個發電站。</a:t>
                      </a:r>
                      <a:endParaRPr lang="zh-TW" sz="2400" dirty="0">
                        <a:effectLst/>
                        <a:latin typeface="+mj-lt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74395909"/>
                  </a:ext>
                </a:extLst>
              </a:tr>
            </a:tbl>
          </a:graphicData>
        </a:graphic>
      </p:graphicFrame>
      <p:grpSp>
        <p:nvGrpSpPr>
          <p:cNvPr id="9" name="그룹 31">
            <a:extLst>
              <a:ext uri="{FF2B5EF4-FFF2-40B4-BE49-F238E27FC236}">
                <a16:creationId xmlns:a16="http://schemas.microsoft.com/office/drawing/2014/main" id="{5097A944-889C-4881-9441-74B81400676C}"/>
              </a:ext>
            </a:extLst>
          </p:cNvPr>
          <p:cNvGrpSpPr/>
          <p:nvPr/>
        </p:nvGrpSpPr>
        <p:grpSpPr>
          <a:xfrm rot="20663333">
            <a:off x="7595700" y="1243705"/>
            <a:ext cx="1196636" cy="1219857"/>
            <a:chOff x="9087273" y="2875432"/>
            <a:chExt cx="2303626" cy="2356921"/>
          </a:xfrm>
          <a:solidFill>
            <a:schemeClr val="accent4">
              <a:lumMod val="75000"/>
            </a:schemeClr>
          </a:solidFill>
        </p:grpSpPr>
        <p:sp>
          <p:nvSpPr>
            <p:cNvPr id="10" name="Rounded Rectangle 7">
              <a:extLst>
                <a:ext uri="{FF2B5EF4-FFF2-40B4-BE49-F238E27FC236}">
                  <a16:creationId xmlns:a16="http://schemas.microsoft.com/office/drawing/2014/main" id="{DF9D2204-8008-441D-8A67-16D2E70F752C}"/>
                </a:ext>
              </a:extLst>
            </p:cNvPr>
            <p:cNvSpPr/>
            <p:nvPr/>
          </p:nvSpPr>
          <p:spPr>
            <a:xfrm>
              <a:off x="10019157" y="4810446"/>
              <a:ext cx="433068" cy="7404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/>
            </a:p>
          </p:txBody>
        </p:sp>
        <p:sp>
          <p:nvSpPr>
            <p:cNvPr id="11" name="Rounded Rectangle 8">
              <a:extLst>
                <a:ext uri="{FF2B5EF4-FFF2-40B4-BE49-F238E27FC236}">
                  <a16:creationId xmlns:a16="http://schemas.microsoft.com/office/drawing/2014/main" id="{BC3C128E-14DB-47DC-84B8-7BE38E3CDACA}"/>
                </a:ext>
              </a:extLst>
            </p:cNvPr>
            <p:cNvSpPr/>
            <p:nvPr/>
          </p:nvSpPr>
          <p:spPr>
            <a:xfrm>
              <a:off x="10019157" y="4908581"/>
              <a:ext cx="433068" cy="7404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/>
            </a:p>
          </p:txBody>
        </p:sp>
        <p:sp>
          <p:nvSpPr>
            <p:cNvPr id="12" name="Rounded Rectangle 9">
              <a:extLst>
                <a:ext uri="{FF2B5EF4-FFF2-40B4-BE49-F238E27FC236}">
                  <a16:creationId xmlns:a16="http://schemas.microsoft.com/office/drawing/2014/main" id="{32E1D9CA-BC88-49AB-86F7-A626A9937082}"/>
                </a:ext>
              </a:extLst>
            </p:cNvPr>
            <p:cNvSpPr/>
            <p:nvPr/>
          </p:nvSpPr>
          <p:spPr>
            <a:xfrm>
              <a:off x="10019157" y="5006715"/>
              <a:ext cx="433068" cy="7404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/>
            </a:p>
          </p:txBody>
        </p:sp>
        <p:sp>
          <p:nvSpPr>
            <p:cNvPr id="13" name="Chord 8">
              <a:extLst>
                <a:ext uri="{FF2B5EF4-FFF2-40B4-BE49-F238E27FC236}">
                  <a16:creationId xmlns:a16="http://schemas.microsoft.com/office/drawing/2014/main" id="{61A598B9-8942-4CF8-926C-C27D1AB79E84}"/>
                </a:ext>
              </a:extLst>
            </p:cNvPr>
            <p:cNvSpPr/>
            <p:nvPr/>
          </p:nvSpPr>
          <p:spPr>
            <a:xfrm rot="19366553">
              <a:off x="10104241" y="5001620"/>
              <a:ext cx="279977" cy="230733"/>
            </a:xfrm>
            <a:custGeom>
              <a:avLst/>
              <a:gdLst/>
              <a:ahLst/>
              <a:cxnLst/>
              <a:rect l="l" t="t" r="r" b="b"/>
              <a:pathLst>
                <a:path w="808567" h="666352">
                  <a:moveTo>
                    <a:pt x="11238" y="0"/>
                  </a:moveTo>
                  <a:lnTo>
                    <a:pt x="808567" y="605735"/>
                  </a:lnTo>
                  <a:cubicBezTo>
                    <a:pt x="631295" y="696452"/>
                    <a:pt x="413578" y="686352"/>
                    <a:pt x="241904" y="568647"/>
                  </a:cubicBezTo>
                  <a:cubicBezTo>
                    <a:pt x="54716" y="440307"/>
                    <a:pt x="-32876" y="214793"/>
                    <a:pt x="1123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/>
            </a:p>
          </p:txBody>
        </p:sp>
        <p:sp>
          <p:nvSpPr>
            <p:cNvPr id="14" name="Freeform 19">
              <a:extLst>
                <a:ext uri="{FF2B5EF4-FFF2-40B4-BE49-F238E27FC236}">
                  <a16:creationId xmlns:a16="http://schemas.microsoft.com/office/drawing/2014/main" id="{A3E2CF60-B76F-44AC-A551-8AC62B98B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5953" y="3562517"/>
              <a:ext cx="1039477" cy="1222505"/>
            </a:xfrm>
            <a:custGeom>
              <a:avLst/>
              <a:gdLst>
                <a:gd name="T0" fmla="*/ 1239 w 2141"/>
                <a:gd name="T1" fmla="*/ 16 h 2665"/>
                <a:gd name="T2" fmla="*/ 1465 w 2141"/>
                <a:gd name="T3" fmla="*/ 82 h 2665"/>
                <a:gd name="T4" fmla="*/ 1673 w 2141"/>
                <a:gd name="T5" fmla="*/ 194 h 2665"/>
                <a:gd name="T6" fmla="*/ 1855 w 2141"/>
                <a:gd name="T7" fmla="*/ 349 h 2665"/>
                <a:gd name="T8" fmla="*/ 2000 w 2141"/>
                <a:gd name="T9" fmla="*/ 546 h 2665"/>
                <a:gd name="T10" fmla="*/ 2099 w 2141"/>
                <a:gd name="T11" fmla="*/ 777 h 2665"/>
                <a:gd name="T12" fmla="*/ 2141 w 2141"/>
                <a:gd name="T13" fmla="*/ 1039 h 2665"/>
                <a:gd name="T14" fmla="*/ 2119 w 2141"/>
                <a:gd name="T15" fmla="*/ 1331 h 2665"/>
                <a:gd name="T16" fmla="*/ 2051 w 2141"/>
                <a:gd name="T17" fmla="*/ 1562 h 2665"/>
                <a:gd name="T18" fmla="*/ 1959 w 2141"/>
                <a:gd name="T19" fmla="*/ 1722 h 2665"/>
                <a:gd name="T20" fmla="*/ 1853 w 2141"/>
                <a:gd name="T21" fmla="*/ 1859 h 2665"/>
                <a:gd name="T22" fmla="*/ 1743 w 2141"/>
                <a:gd name="T23" fmla="*/ 1990 h 2665"/>
                <a:gd name="T24" fmla="*/ 1644 w 2141"/>
                <a:gd name="T25" fmla="*/ 2133 h 2665"/>
                <a:gd name="T26" fmla="*/ 1578 w 2141"/>
                <a:gd name="T27" fmla="*/ 2265 h 2665"/>
                <a:gd name="T28" fmla="*/ 1542 w 2141"/>
                <a:gd name="T29" fmla="*/ 2384 h 2665"/>
                <a:gd name="T30" fmla="*/ 1535 w 2141"/>
                <a:gd name="T31" fmla="*/ 2512 h 2665"/>
                <a:gd name="T32" fmla="*/ 1495 w 2141"/>
                <a:gd name="T33" fmla="*/ 2608 h 2665"/>
                <a:gd name="T34" fmla="*/ 1430 w 2141"/>
                <a:gd name="T35" fmla="*/ 2661 h 2665"/>
                <a:gd name="T36" fmla="*/ 1302 w 2141"/>
                <a:gd name="T37" fmla="*/ 2665 h 2665"/>
                <a:gd name="T38" fmla="*/ 1103 w 2141"/>
                <a:gd name="T39" fmla="*/ 2664 h 2665"/>
                <a:gd name="T40" fmla="*/ 893 w 2141"/>
                <a:gd name="T41" fmla="*/ 2664 h 2665"/>
                <a:gd name="T42" fmla="*/ 736 w 2141"/>
                <a:gd name="T43" fmla="*/ 2664 h 2665"/>
                <a:gd name="T44" fmla="*/ 668 w 2141"/>
                <a:gd name="T45" fmla="*/ 2629 h 2665"/>
                <a:gd name="T46" fmla="*/ 633 w 2141"/>
                <a:gd name="T47" fmla="*/ 2573 h 2665"/>
                <a:gd name="T48" fmla="*/ 621 w 2141"/>
                <a:gd name="T49" fmla="*/ 2514 h 2665"/>
                <a:gd name="T50" fmla="*/ 621 w 2141"/>
                <a:gd name="T51" fmla="*/ 2441 h 2665"/>
                <a:gd name="T52" fmla="*/ 615 w 2141"/>
                <a:gd name="T53" fmla="*/ 2358 h 2665"/>
                <a:gd name="T54" fmla="*/ 589 w 2141"/>
                <a:gd name="T55" fmla="*/ 2258 h 2665"/>
                <a:gd name="T56" fmla="*/ 522 w 2141"/>
                <a:gd name="T57" fmla="*/ 2136 h 2665"/>
                <a:gd name="T58" fmla="*/ 429 w 2141"/>
                <a:gd name="T59" fmla="*/ 2015 h 2665"/>
                <a:gd name="T60" fmla="*/ 351 w 2141"/>
                <a:gd name="T61" fmla="*/ 1917 h 2665"/>
                <a:gd name="T62" fmla="*/ 250 w 2141"/>
                <a:gd name="T63" fmla="*/ 1794 h 2665"/>
                <a:gd name="T64" fmla="*/ 145 w 2141"/>
                <a:gd name="T65" fmla="*/ 1641 h 2665"/>
                <a:gd name="T66" fmla="*/ 58 w 2141"/>
                <a:gd name="T67" fmla="*/ 1458 h 2665"/>
                <a:gd name="T68" fmla="*/ 6 w 2141"/>
                <a:gd name="T69" fmla="*/ 1244 h 2665"/>
                <a:gd name="T70" fmla="*/ 7 w 2141"/>
                <a:gd name="T71" fmla="*/ 988 h 2665"/>
                <a:gd name="T72" fmla="*/ 58 w 2141"/>
                <a:gd name="T73" fmla="*/ 742 h 2665"/>
                <a:gd name="T74" fmla="*/ 145 w 2141"/>
                <a:gd name="T75" fmla="*/ 540 h 2665"/>
                <a:gd name="T76" fmla="*/ 260 w 2141"/>
                <a:gd name="T77" fmla="*/ 376 h 2665"/>
                <a:gd name="T78" fmla="*/ 394 w 2141"/>
                <a:gd name="T79" fmla="*/ 249 h 2665"/>
                <a:gd name="T80" fmla="*/ 537 w 2141"/>
                <a:gd name="T81" fmla="*/ 152 h 2665"/>
                <a:gd name="T82" fmla="*/ 679 w 2141"/>
                <a:gd name="T83" fmla="*/ 83 h 2665"/>
                <a:gd name="T84" fmla="*/ 813 w 2141"/>
                <a:gd name="T85" fmla="*/ 37 h 2665"/>
                <a:gd name="T86" fmla="*/ 928 w 2141"/>
                <a:gd name="T87" fmla="*/ 9 h 2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41" h="2665">
                  <a:moveTo>
                    <a:pt x="1084" y="0"/>
                  </a:moveTo>
                  <a:lnTo>
                    <a:pt x="1162" y="6"/>
                  </a:lnTo>
                  <a:lnTo>
                    <a:pt x="1239" y="16"/>
                  </a:lnTo>
                  <a:lnTo>
                    <a:pt x="1316" y="32"/>
                  </a:lnTo>
                  <a:lnTo>
                    <a:pt x="1391" y="54"/>
                  </a:lnTo>
                  <a:lnTo>
                    <a:pt x="1465" y="82"/>
                  </a:lnTo>
                  <a:lnTo>
                    <a:pt x="1537" y="114"/>
                  </a:lnTo>
                  <a:lnTo>
                    <a:pt x="1606" y="152"/>
                  </a:lnTo>
                  <a:lnTo>
                    <a:pt x="1673" y="194"/>
                  </a:lnTo>
                  <a:lnTo>
                    <a:pt x="1737" y="242"/>
                  </a:lnTo>
                  <a:lnTo>
                    <a:pt x="1798" y="293"/>
                  </a:lnTo>
                  <a:lnTo>
                    <a:pt x="1855" y="349"/>
                  </a:lnTo>
                  <a:lnTo>
                    <a:pt x="1907" y="410"/>
                  </a:lnTo>
                  <a:lnTo>
                    <a:pt x="1956" y="476"/>
                  </a:lnTo>
                  <a:lnTo>
                    <a:pt x="2000" y="546"/>
                  </a:lnTo>
                  <a:lnTo>
                    <a:pt x="2038" y="618"/>
                  </a:lnTo>
                  <a:lnTo>
                    <a:pt x="2071" y="696"/>
                  </a:lnTo>
                  <a:lnTo>
                    <a:pt x="2099" y="777"/>
                  </a:lnTo>
                  <a:lnTo>
                    <a:pt x="2119" y="861"/>
                  </a:lnTo>
                  <a:lnTo>
                    <a:pt x="2134" y="949"/>
                  </a:lnTo>
                  <a:lnTo>
                    <a:pt x="2141" y="1039"/>
                  </a:lnTo>
                  <a:lnTo>
                    <a:pt x="2141" y="1133"/>
                  </a:lnTo>
                  <a:lnTo>
                    <a:pt x="2135" y="1231"/>
                  </a:lnTo>
                  <a:lnTo>
                    <a:pt x="2119" y="1331"/>
                  </a:lnTo>
                  <a:lnTo>
                    <a:pt x="2096" y="1433"/>
                  </a:lnTo>
                  <a:lnTo>
                    <a:pt x="2076" y="1500"/>
                  </a:lnTo>
                  <a:lnTo>
                    <a:pt x="2051" y="1562"/>
                  </a:lnTo>
                  <a:lnTo>
                    <a:pt x="2023" y="1619"/>
                  </a:lnTo>
                  <a:lnTo>
                    <a:pt x="1993" y="1672"/>
                  </a:lnTo>
                  <a:lnTo>
                    <a:pt x="1959" y="1722"/>
                  </a:lnTo>
                  <a:lnTo>
                    <a:pt x="1926" y="1769"/>
                  </a:lnTo>
                  <a:lnTo>
                    <a:pt x="1889" y="1816"/>
                  </a:lnTo>
                  <a:lnTo>
                    <a:pt x="1853" y="1859"/>
                  </a:lnTo>
                  <a:lnTo>
                    <a:pt x="1815" y="1903"/>
                  </a:lnTo>
                  <a:lnTo>
                    <a:pt x="1779" y="1945"/>
                  </a:lnTo>
                  <a:lnTo>
                    <a:pt x="1743" y="1990"/>
                  </a:lnTo>
                  <a:lnTo>
                    <a:pt x="1708" y="2035"/>
                  </a:lnTo>
                  <a:lnTo>
                    <a:pt x="1676" y="2082"/>
                  </a:lnTo>
                  <a:lnTo>
                    <a:pt x="1644" y="2133"/>
                  </a:lnTo>
                  <a:lnTo>
                    <a:pt x="1616" y="2185"/>
                  </a:lnTo>
                  <a:lnTo>
                    <a:pt x="1597" y="2226"/>
                  </a:lnTo>
                  <a:lnTo>
                    <a:pt x="1578" y="2265"/>
                  </a:lnTo>
                  <a:lnTo>
                    <a:pt x="1564" y="2304"/>
                  </a:lnTo>
                  <a:lnTo>
                    <a:pt x="1551" y="2344"/>
                  </a:lnTo>
                  <a:lnTo>
                    <a:pt x="1542" y="2384"/>
                  </a:lnTo>
                  <a:lnTo>
                    <a:pt x="1536" y="2428"/>
                  </a:lnTo>
                  <a:lnTo>
                    <a:pt x="1536" y="2473"/>
                  </a:lnTo>
                  <a:lnTo>
                    <a:pt x="1535" y="2512"/>
                  </a:lnTo>
                  <a:lnTo>
                    <a:pt x="1526" y="2549"/>
                  </a:lnTo>
                  <a:lnTo>
                    <a:pt x="1513" y="2581"/>
                  </a:lnTo>
                  <a:lnTo>
                    <a:pt x="1495" y="2608"/>
                  </a:lnTo>
                  <a:lnTo>
                    <a:pt x="1475" y="2632"/>
                  </a:lnTo>
                  <a:lnTo>
                    <a:pt x="1453" y="2649"/>
                  </a:lnTo>
                  <a:lnTo>
                    <a:pt x="1430" y="2661"/>
                  </a:lnTo>
                  <a:lnTo>
                    <a:pt x="1408" y="2665"/>
                  </a:lnTo>
                  <a:lnTo>
                    <a:pt x="1359" y="2665"/>
                  </a:lnTo>
                  <a:lnTo>
                    <a:pt x="1302" y="2665"/>
                  </a:lnTo>
                  <a:lnTo>
                    <a:pt x="1239" y="2665"/>
                  </a:lnTo>
                  <a:lnTo>
                    <a:pt x="1172" y="2665"/>
                  </a:lnTo>
                  <a:lnTo>
                    <a:pt x="1103" y="2664"/>
                  </a:lnTo>
                  <a:lnTo>
                    <a:pt x="1031" y="2664"/>
                  </a:lnTo>
                  <a:lnTo>
                    <a:pt x="961" y="2664"/>
                  </a:lnTo>
                  <a:lnTo>
                    <a:pt x="893" y="2664"/>
                  </a:lnTo>
                  <a:lnTo>
                    <a:pt x="828" y="2664"/>
                  </a:lnTo>
                  <a:lnTo>
                    <a:pt x="768" y="2665"/>
                  </a:lnTo>
                  <a:lnTo>
                    <a:pt x="736" y="2664"/>
                  </a:lnTo>
                  <a:lnTo>
                    <a:pt x="708" y="2656"/>
                  </a:lnTo>
                  <a:lnTo>
                    <a:pt x="687" y="2645"/>
                  </a:lnTo>
                  <a:lnTo>
                    <a:pt x="668" y="2629"/>
                  </a:lnTo>
                  <a:lnTo>
                    <a:pt x="652" y="2611"/>
                  </a:lnTo>
                  <a:lnTo>
                    <a:pt x="640" y="2592"/>
                  </a:lnTo>
                  <a:lnTo>
                    <a:pt x="633" y="2573"/>
                  </a:lnTo>
                  <a:lnTo>
                    <a:pt x="627" y="2554"/>
                  </a:lnTo>
                  <a:lnTo>
                    <a:pt x="624" y="2537"/>
                  </a:lnTo>
                  <a:lnTo>
                    <a:pt x="621" y="2514"/>
                  </a:lnTo>
                  <a:lnTo>
                    <a:pt x="621" y="2490"/>
                  </a:lnTo>
                  <a:lnTo>
                    <a:pt x="621" y="2467"/>
                  </a:lnTo>
                  <a:lnTo>
                    <a:pt x="621" y="2441"/>
                  </a:lnTo>
                  <a:lnTo>
                    <a:pt x="621" y="2415"/>
                  </a:lnTo>
                  <a:lnTo>
                    <a:pt x="620" y="2387"/>
                  </a:lnTo>
                  <a:lnTo>
                    <a:pt x="615" y="2358"/>
                  </a:lnTo>
                  <a:lnTo>
                    <a:pt x="609" y="2326"/>
                  </a:lnTo>
                  <a:lnTo>
                    <a:pt x="601" y="2293"/>
                  </a:lnTo>
                  <a:lnTo>
                    <a:pt x="589" y="2258"/>
                  </a:lnTo>
                  <a:lnTo>
                    <a:pt x="572" y="2220"/>
                  </a:lnTo>
                  <a:lnTo>
                    <a:pt x="550" y="2179"/>
                  </a:lnTo>
                  <a:lnTo>
                    <a:pt x="522" y="2136"/>
                  </a:lnTo>
                  <a:lnTo>
                    <a:pt x="489" y="2090"/>
                  </a:lnTo>
                  <a:lnTo>
                    <a:pt x="448" y="2041"/>
                  </a:lnTo>
                  <a:lnTo>
                    <a:pt x="429" y="2015"/>
                  </a:lnTo>
                  <a:lnTo>
                    <a:pt x="407" y="1984"/>
                  </a:lnTo>
                  <a:lnTo>
                    <a:pt x="380" y="1952"/>
                  </a:lnTo>
                  <a:lnTo>
                    <a:pt x="351" y="1917"/>
                  </a:lnTo>
                  <a:lnTo>
                    <a:pt x="319" y="1878"/>
                  </a:lnTo>
                  <a:lnTo>
                    <a:pt x="285" y="1837"/>
                  </a:lnTo>
                  <a:lnTo>
                    <a:pt x="250" y="1794"/>
                  </a:lnTo>
                  <a:lnTo>
                    <a:pt x="214" y="1746"/>
                  </a:lnTo>
                  <a:lnTo>
                    <a:pt x="179" y="1695"/>
                  </a:lnTo>
                  <a:lnTo>
                    <a:pt x="145" y="1641"/>
                  </a:lnTo>
                  <a:lnTo>
                    <a:pt x="113" y="1583"/>
                  </a:lnTo>
                  <a:lnTo>
                    <a:pt x="84" y="1523"/>
                  </a:lnTo>
                  <a:lnTo>
                    <a:pt x="58" y="1458"/>
                  </a:lnTo>
                  <a:lnTo>
                    <a:pt x="36" y="1391"/>
                  </a:lnTo>
                  <a:lnTo>
                    <a:pt x="19" y="1318"/>
                  </a:lnTo>
                  <a:lnTo>
                    <a:pt x="6" y="1244"/>
                  </a:lnTo>
                  <a:lnTo>
                    <a:pt x="0" y="1164"/>
                  </a:lnTo>
                  <a:lnTo>
                    <a:pt x="0" y="1081"/>
                  </a:lnTo>
                  <a:lnTo>
                    <a:pt x="7" y="988"/>
                  </a:lnTo>
                  <a:lnTo>
                    <a:pt x="19" y="901"/>
                  </a:lnTo>
                  <a:lnTo>
                    <a:pt x="36" y="819"/>
                  </a:lnTo>
                  <a:lnTo>
                    <a:pt x="58" y="742"/>
                  </a:lnTo>
                  <a:lnTo>
                    <a:pt x="83" y="669"/>
                  </a:lnTo>
                  <a:lnTo>
                    <a:pt x="112" y="602"/>
                  </a:lnTo>
                  <a:lnTo>
                    <a:pt x="145" y="540"/>
                  </a:lnTo>
                  <a:lnTo>
                    <a:pt x="180" y="480"/>
                  </a:lnTo>
                  <a:lnTo>
                    <a:pt x="220" y="426"/>
                  </a:lnTo>
                  <a:lnTo>
                    <a:pt x="260" y="376"/>
                  </a:lnTo>
                  <a:lnTo>
                    <a:pt x="304" y="330"/>
                  </a:lnTo>
                  <a:lnTo>
                    <a:pt x="348" y="287"/>
                  </a:lnTo>
                  <a:lnTo>
                    <a:pt x="394" y="249"/>
                  </a:lnTo>
                  <a:lnTo>
                    <a:pt x="441" y="213"/>
                  </a:lnTo>
                  <a:lnTo>
                    <a:pt x="489" y="181"/>
                  </a:lnTo>
                  <a:lnTo>
                    <a:pt x="537" y="152"/>
                  </a:lnTo>
                  <a:lnTo>
                    <a:pt x="585" y="125"/>
                  </a:lnTo>
                  <a:lnTo>
                    <a:pt x="633" y="104"/>
                  </a:lnTo>
                  <a:lnTo>
                    <a:pt x="679" y="83"/>
                  </a:lnTo>
                  <a:lnTo>
                    <a:pt x="726" y="64"/>
                  </a:lnTo>
                  <a:lnTo>
                    <a:pt x="769" y="50"/>
                  </a:lnTo>
                  <a:lnTo>
                    <a:pt x="813" y="37"/>
                  </a:lnTo>
                  <a:lnTo>
                    <a:pt x="854" y="25"/>
                  </a:lnTo>
                  <a:lnTo>
                    <a:pt x="892" y="16"/>
                  </a:lnTo>
                  <a:lnTo>
                    <a:pt x="928" y="9"/>
                  </a:lnTo>
                  <a:lnTo>
                    <a:pt x="1007" y="2"/>
                  </a:lnTo>
                  <a:lnTo>
                    <a:pt x="108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701"/>
            </a:p>
          </p:txBody>
        </p:sp>
        <p:sp>
          <p:nvSpPr>
            <p:cNvPr id="15" name="Rectangle 204">
              <a:extLst>
                <a:ext uri="{FF2B5EF4-FFF2-40B4-BE49-F238E27FC236}">
                  <a16:creationId xmlns:a16="http://schemas.microsoft.com/office/drawing/2014/main" id="{427743CD-3D1B-4AC7-A280-265D72F8F6B0}"/>
                </a:ext>
              </a:extLst>
            </p:cNvPr>
            <p:cNvSpPr/>
            <p:nvPr/>
          </p:nvSpPr>
          <p:spPr>
            <a:xfrm>
              <a:off x="10199168" y="2875432"/>
              <a:ext cx="73047" cy="4869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6" name="Rectangle 205">
              <a:extLst>
                <a:ext uri="{FF2B5EF4-FFF2-40B4-BE49-F238E27FC236}">
                  <a16:creationId xmlns:a16="http://schemas.microsoft.com/office/drawing/2014/main" id="{AE3D23D7-BCF2-4341-A8CE-CEFE44038F99}"/>
                </a:ext>
              </a:extLst>
            </p:cNvPr>
            <p:cNvSpPr/>
            <p:nvPr/>
          </p:nvSpPr>
          <p:spPr>
            <a:xfrm rot="8100000">
              <a:off x="9613374" y="3081280"/>
              <a:ext cx="73047" cy="4869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7" name="Rectangle 206">
              <a:extLst>
                <a:ext uri="{FF2B5EF4-FFF2-40B4-BE49-F238E27FC236}">
                  <a16:creationId xmlns:a16="http://schemas.microsoft.com/office/drawing/2014/main" id="{44EACDA4-3B64-4D14-B94E-75BCEBF890B8}"/>
                </a:ext>
              </a:extLst>
            </p:cNvPr>
            <p:cNvSpPr/>
            <p:nvPr/>
          </p:nvSpPr>
          <p:spPr>
            <a:xfrm rot="16800000">
              <a:off x="9294239" y="3582372"/>
              <a:ext cx="73047" cy="4869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8" name="Freeform 4103">
              <a:extLst>
                <a:ext uri="{FF2B5EF4-FFF2-40B4-BE49-F238E27FC236}">
                  <a16:creationId xmlns:a16="http://schemas.microsoft.com/office/drawing/2014/main" id="{74FA86AD-B8D8-49DF-B9FE-B1CD2B0528F5}"/>
                </a:ext>
              </a:extLst>
            </p:cNvPr>
            <p:cNvSpPr/>
            <p:nvPr/>
          </p:nvSpPr>
          <p:spPr>
            <a:xfrm rot="18900000" flipV="1">
              <a:off x="10108452" y="4097750"/>
              <a:ext cx="475605" cy="267050"/>
            </a:xfrm>
            <a:custGeom>
              <a:avLst/>
              <a:gdLst>
                <a:gd name="connsiteX0" fmla="*/ 447675 w 447675"/>
                <a:gd name="connsiteY0" fmla="*/ 266700 h 266700"/>
                <a:gd name="connsiteX1" fmla="*/ 0 w 447675"/>
                <a:gd name="connsiteY1" fmla="*/ 171450 h 266700"/>
                <a:gd name="connsiteX2" fmla="*/ 342900 w 447675"/>
                <a:gd name="connsiteY2" fmla="*/ 0 h 266700"/>
                <a:gd name="connsiteX3" fmla="*/ 447675 w 447675"/>
                <a:gd name="connsiteY3" fmla="*/ 266700 h 266700"/>
                <a:gd name="connsiteX0" fmla="*/ 447675 w 464732"/>
                <a:gd name="connsiteY0" fmla="*/ 266700 h 266700"/>
                <a:gd name="connsiteX1" fmla="*/ 0 w 464732"/>
                <a:gd name="connsiteY1" fmla="*/ 171450 h 266700"/>
                <a:gd name="connsiteX2" fmla="*/ 342900 w 464732"/>
                <a:gd name="connsiteY2" fmla="*/ 0 h 266700"/>
                <a:gd name="connsiteX3" fmla="*/ 447675 w 464732"/>
                <a:gd name="connsiteY3" fmla="*/ 266700 h 266700"/>
                <a:gd name="connsiteX0" fmla="*/ 447675 w 492584"/>
                <a:gd name="connsiteY0" fmla="*/ 266700 h 266700"/>
                <a:gd name="connsiteX1" fmla="*/ 0 w 492584"/>
                <a:gd name="connsiteY1" fmla="*/ 171450 h 266700"/>
                <a:gd name="connsiteX2" fmla="*/ 342900 w 492584"/>
                <a:gd name="connsiteY2" fmla="*/ 0 h 266700"/>
                <a:gd name="connsiteX3" fmla="*/ 447675 w 492584"/>
                <a:gd name="connsiteY3" fmla="*/ 266700 h 266700"/>
                <a:gd name="connsiteX0" fmla="*/ 447675 w 492584"/>
                <a:gd name="connsiteY0" fmla="*/ 266700 h 267320"/>
                <a:gd name="connsiteX1" fmla="*/ 0 w 492584"/>
                <a:gd name="connsiteY1" fmla="*/ 171450 h 267320"/>
                <a:gd name="connsiteX2" fmla="*/ 342900 w 492584"/>
                <a:gd name="connsiteY2" fmla="*/ 0 h 267320"/>
                <a:gd name="connsiteX3" fmla="*/ 447675 w 492584"/>
                <a:gd name="connsiteY3" fmla="*/ 266700 h 267320"/>
                <a:gd name="connsiteX0" fmla="*/ 447675 w 492584"/>
                <a:gd name="connsiteY0" fmla="*/ 266700 h 268027"/>
                <a:gd name="connsiteX1" fmla="*/ 0 w 492584"/>
                <a:gd name="connsiteY1" fmla="*/ 171450 h 268027"/>
                <a:gd name="connsiteX2" fmla="*/ 342900 w 492584"/>
                <a:gd name="connsiteY2" fmla="*/ 0 h 268027"/>
                <a:gd name="connsiteX3" fmla="*/ 447675 w 492584"/>
                <a:gd name="connsiteY3" fmla="*/ 266700 h 268027"/>
                <a:gd name="connsiteX0" fmla="*/ 447675 w 492584"/>
                <a:gd name="connsiteY0" fmla="*/ 266700 h 268027"/>
                <a:gd name="connsiteX1" fmla="*/ 0 w 492584"/>
                <a:gd name="connsiteY1" fmla="*/ 171450 h 268027"/>
                <a:gd name="connsiteX2" fmla="*/ 342900 w 492584"/>
                <a:gd name="connsiteY2" fmla="*/ 0 h 268027"/>
                <a:gd name="connsiteX3" fmla="*/ 447675 w 492584"/>
                <a:gd name="connsiteY3" fmla="*/ 266700 h 268027"/>
                <a:gd name="connsiteX0" fmla="*/ 447675 w 492584"/>
                <a:gd name="connsiteY0" fmla="*/ 268433 h 269760"/>
                <a:gd name="connsiteX1" fmla="*/ 0 w 492584"/>
                <a:gd name="connsiteY1" fmla="*/ 173183 h 269760"/>
                <a:gd name="connsiteX2" fmla="*/ 342900 w 492584"/>
                <a:gd name="connsiteY2" fmla="*/ 1733 h 269760"/>
                <a:gd name="connsiteX3" fmla="*/ 447675 w 492584"/>
                <a:gd name="connsiteY3" fmla="*/ 268433 h 269760"/>
                <a:gd name="connsiteX0" fmla="*/ 447675 w 475131"/>
                <a:gd name="connsiteY0" fmla="*/ 268433 h 269760"/>
                <a:gd name="connsiteX1" fmla="*/ 0 w 475131"/>
                <a:gd name="connsiteY1" fmla="*/ 173183 h 269760"/>
                <a:gd name="connsiteX2" fmla="*/ 342900 w 475131"/>
                <a:gd name="connsiteY2" fmla="*/ 1733 h 269760"/>
                <a:gd name="connsiteX3" fmla="*/ 447675 w 475131"/>
                <a:gd name="connsiteY3" fmla="*/ 268433 h 269760"/>
                <a:gd name="connsiteX0" fmla="*/ 447675 w 496136"/>
                <a:gd name="connsiteY0" fmla="*/ 268433 h 269760"/>
                <a:gd name="connsiteX1" fmla="*/ 0 w 496136"/>
                <a:gd name="connsiteY1" fmla="*/ 173183 h 269760"/>
                <a:gd name="connsiteX2" fmla="*/ 342900 w 496136"/>
                <a:gd name="connsiteY2" fmla="*/ 1733 h 269760"/>
                <a:gd name="connsiteX3" fmla="*/ 447675 w 496136"/>
                <a:gd name="connsiteY3" fmla="*/ 268433 h 269760"/>
                <a:gd name="connsiteX0" fmla="*/ 447675 w 496136"/>
                <a:gd name="connsiteY0" fmla="*/ 268433 h 282774"/>
                <a:gd name="connsiteX1" fmla="*/ 0 w 496136"/>
                <a:gd name="connsiteY1" fmla="*/ 173183 h 282774"/>
                <a:gd name="connsiteX2" fmla="*/ 342900 w 496136"/>
                <a:gd name="connsiteY2" fmla="*/ 1733 h 282774"/>
                <a:gd name="connsiteX3" fmla="*/ 447675 w 496136"/>
                <a:gd name="connsiteY3" fmla="*/ 268433 h 282774"/>
                <a:gd name="connsiteX0" fmla="*/ 566944 w 615405"/>
                <a:gd name="connsiteY0" fmla="*/ 269154 h 280541"/>
                <a:gd name="connsiteX1" fmla="*/ 0 w 615405"/>
                <a:gd name="connsiteY1" fmla="*/ 146074 h 280541"/>
                <a:gd name="connsiteX2" fmla="*/ 462169 w 615405"/>
                <a:gd name="connsiteY2" fmla="*/ 2454 h 280541"/>
                <a:gd name="connsiteX3" fmla="*/ 566944 w 615405"/>
                <a:gd name="connsiteY3" fmla="*/ 269154 h 280541"/>
                <a:gd name="connsiteX0" fmla="*/ 566944 w 615405"/>
                <a:gd name="connsiteY0" fmla="*/ 268907 h 280294"/>
                <a:gd name="connsiteX1" fmla="*/ 0 w 615405"/>
                <a:gd name="connsiteY1" fmla="*/ 145827 h 280294"/>
                <a:gd name="connsiteX2" fmla="*/ 462169 w 615405"/>
                <a:gd name="connsiteY2" fmla="*/ 2207 h 280294"/>
                <a:gd name="connsiteX3" fmla="*/ 566944 w 615405"/>
                <a:gd name="connsiteY3" fmla="*/ 268907 h 280294"/>
                <a:gd name="connsiteX0" fmla="*/ 586822 w 629800"/>
                <a:gd name="connsiteY0" fmla="*/ 316615 h 324962"/>
                <a:gd name="connsiteX1" fmla="*/ 0 w 629800"/>
                <a:gd name="connsiteY1" fmla="*/ 145827 h 324962"/>
                <a:gd name="connsiteX2" fmla="*/ 462169 w 629800"/>
                <a:gd name="connsiteY2" fmla="*/ 2207 h 324962"/>
                <a:gd name="connsiteX3" fmla="*/ 586822 w 629800"/>
                <a:gd name="connsiteY3" fmla="*/ 316615 h 324962"/>
                <a:gd name="connsiteX0" fmla="*/ 586822 w 635283"/>
                <a:gd name="connsiteY0" fmla="*/ 282677 h 291024"/>
                <a:gd name="connsiteX1" fmla="*/ 0 w 635283"/>
                <a:gd name="connsiteY1" fmla="*/ 111889 h 291024"/>
                <a:gd name="connsiteX2" fmla="*/ 482047 w 635283"/>
                <a:gd name="connsiteY2" fmla="*/ 4050 h 291024"/>
                <a:gd name="connsiteX3" fmla="*/ 586822 w 635283"/>
                <a:gd name="connsiteY3" fmla="*/ 282677 h 291024"/>
                <a:gd name="connsiteX0" fmla="*/ 622603 w 661839"/>
                <a:gd name="connsiteY0" fmla="*/ 342312 h 348542"/>
                <a:gd name="connsiteX1" fmla="*/ 0 w 661839"/>
                <a:gd name="connsiteY1" fmla="*/ 111889 h 348542"/>
                <a:gd name="connsiteX2" fmla="*/ 482047 w 661839"/>
                <a:gd name="connsiteY2" fmla="*/ 4050 h 348542"/>
                <a:gd name="connsiteX3" fmla="*/ 622603 w 661839"/>
                <a:gd name="connsiteY3" fmla="*/ 342312 h 348542"/>
                <a:gd name="connsiteX0" fmla="*/ 622603 w 639127"/>
                <a:gd name="connsiteY0" fmla="*/ 342312 h 348542"/>
                <a:gd name="connsiteX1" fmla="*/ 0 w 639127"/>
                <a:gd name="connsiteY1" fmla="*/ 111889 h 348542"/>
                <a:gd name="connsiteX2" fmla="*/ 482047 w 639127"/>
                <a:gd name="connsiteY2" fmla="*/ 4050 h 348542"/>
                <a:gd name="connsiteX3" fmla="*/ 622603 w 639127"/>
                <a:gd name="connsiteY3" fmla="*/ 342312 h 348542"/>
                <a:gd name="connsiteX0" fmla="*/ 622603 w 639127"/>
                <a:gd name="connsiteY0" fmla="*/ 342312 h 342312"/>
                <a:gd name="connsiteX1" fmla="*/ 0 w 639127"/>
                <a:gd name="connsiteY1" fmla="*/ 111889 h 342312"/>
                <a:gd name="connsiteX2" fmla="*/ 482047 w 639127"/>
                <a:gd name="connsiteY2" fmla="*/ 4050 h 342312"/>
                <a:gd name="connsiteX3" fmla="*/ 622603 w 639127"/>
                <a:gd name="connsiteY3" fmla="*/ 342312 h 342312"/>
                <a:gd name="connsiteX0" fmla="*/ 622603 w 639127"/>
                <a:gd name="connsiteY0" fmla="*/ 342312 h 342312"/>
                <a:gd name="connsiteX1" fmla="*/ 0 w 639127"/>
                <a:gd name="connsiteY1" fmla="*/ 111889 h 342312"/>
                <a:gd name="connsiteX2" fmla="*/ 482047 w 639127"/>
                <a:gd name="connsiteY2" fmla="*/ 4050 h 342312"/>
                <a:gd name="connsiteX3" fmla="*/ 622603 w 639127"/>
                <a:gd name="connsiteY3" fmla="*/ 342312 h 342312"/>
                <a:gd name="connsiteX0" fmla="*/ 622603 w 639127"/>
                <a:gd name="connsiteY0" fmla="*/ 342312 h 355031"/>
                <a:gd name="connsiteX1" fmla="*/ 0 w 639127"/>
                <a:gd name="connsiteY1" fmla="*/ 111889 h 355031"/>
                <a:gd name="connsiteX2" fmla="*/ 482047 w 639127"/>
                <a:gd name="connsiteY2" fmla="*/ 4050 h 355031"/>
                <a:gd name="connsiteX3" fmla="*/ 622603 w 639127"/>
                <a:gd name="connsiteY3" fmla="*/ 342312 h 355031"/>
                <a:gd name="connsiteX0" fmla="*/ 622603 w 644668"/>
                <a:gd name="connsiteY0" fmla="*/ 342312 h 355031"/>
                <a:gd name="connsiteX1" fmla="*/ 0 w 644668"/>
                <a:gd name="connsiteY1" fmla="*/ 111889 h 355031"/>
                <a:gd name="connsiteX2" fmla="*/ 482047 w 644668"/>
                <a:gd name="connsiteY2" fmla="*/ 4050 h 355031"/>
                <a:gd name="connsiteX3" fmla="*/ 622603 w 644668"/>
                <a:gd name="connsiteY3" fmla="*/ 342312 h 355031"/>
                <a:gd name="connsiteX0" fmla="*/ 622603 w 644668"/>
                <a:gd name="connsiteY0" fmla="*/ 342312 h 355031"/>
                <a:gd name="connsiteX1" fmla="*/ 0 w 644668"/>
                <a:gd name="connsiteY1" fmla="*/ 111889 h 355031"/>
                <a:gd name="connsiteX2" fmla="*/ 482047 w 644668"/>
                <a:gd name="connsiteY2" fmla="*/ 4050 h 355031"/>
                <a:gd name="connsiteX3" fmla="*/ 622603 w 644668"/>
                <a:gd name="connsiteY3" fmla="*/ 342312 h 355031"/>
                <a:gd name="connsiteX0" fmla="*/ 622603 w 642663"/>
                <a:gd name="connsiteY0" fmla="*/ 328262 h 340981"/>
                <a:gd name="connsiteX1" fmla="*/ 0 w 642663"/>
                <a:gd name="connsiteY1" fmla="*/ 97839 h 340981"/>
                <a:gd name="connsiteX2" fmla="*/ 474095 w 642663"/>
                <a:gd name="connsiteY2" fmla="*/ 5903 h 340981"/>
                <a:gd name="connsiteX3" fmla="*/ 622603 w 642663"/>
                <a:gd name="connsiteY3" fmla="*/ 328262 h 340981"/>
                <a:gd name="connsiteX0" fmla="*/ 622603 w 642663"/>
                <a:gd name="connsiteY0" fmla="*/ 341991 h 354710"/>
                <a:gd name="connsiteX1" fmla="*/ 0 w 642663"/>
                <a:gd name="connsiteY1" fmla="*/ 111568 h 354710"/>
                <a:gd name="connsiteX2" fmla="*/ 474095 w 642663"/>
                <a:gd name="connsiteY2" fmla="*/ 19632 h 354710"/>
                <a:gd name="connsiteX3" fmla="*/ 622603 w 642663"/>
                <a:gd name="connsiteY3" fmla="*/ 341991 h 354710"/>
                <a:gd name="connsiteX0" fmla="*/ 622603 w 631721"/>
                <a:gd name="connsiteY0" fmla="*/ 341991 h 354710"/>
                <a:gd name="connsiteX1" fmla="*/ 0 w 631721"/>
                <a:gd name="connsiteY1" fmla="*/ 111568 h 354710"/>
                <a:gd name="connsiteX2" fmla="*/ 474095 w 631721"/>
                <a:gd name="connsiteY2" fmla="*/ 19632 h 354710"/>
                <a:gd name="connsiteX3" fmla="*/ 622603 w 631721"/>
                <a:gd name="connsiteY3" fmla="*/ 341991 h 354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1721" h="354710">
                  <a:moveTo>
                    <a:pt x="622603" y="341991"/>
                  </a:moveTo>
                  <a:cubicBezTo>
                    <a:pt x="453500" y="405656"/>
                    <a:pt x="248616" y="214880"/>
                    <a:pt x="0" y="111568"/>
                  </a:cubicBezTo>
                  <a:cubicBezTo>
                    <a:pt x="213691" y="10686"/>
                    <a:pt x="395576" y="-26586"/>
                    <a:pt x="474095" y="19632"/>
                  </a:cubicBezTo>
                  <a:cubicBezTo>
                    <a:pt x="580581" y="68776"/>
                    <a:pt x="659239" y="241164"/>
                    <a:pt x="622603" y="34199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9" name="Freeform 123">
              <a:extLst>
                <a:ext uri="{FF2B5EF4-FFF2-40B4-BE49-F238E27FC236}">
                  <a16:creationId xmlns:a16="http://schemas.microsoft.com/office/drawing/2014/main" id="{51DA9104-70F2-404A-A049-9FA428227AC4}"/>
                </a:ext>
              </a:extLst>
            </p:cNvPr>
            <p:cNvSpPr/>
            <p:nvPr/>
          </p:nvSpPr>
          <p:spPr>
            <a:xfrm rot="13284775">
              <a:off x="9960891" y="4191599"/>
              <a:ext cx="350851" cy="197003"/>
            </a:xfrm>
            <a:custGeom>
              <a:avLst/>
              <a:gdLst>
                <a:gd name="connsiteX0" fmla="*/ 447675 w 447675"/>
                <a:gd name="connsiteY0" fmla="*/ 266700 h 266700"/>
                <a:gd name="connsiteX1" fmla="*/ 0 w 447675"/>
                <a:gd name="connsiteY1" fmla="*/ 171450 h 266700"/>
                <a:gd name="connsiteX2" fmla="*/ 342900 w 447675"/>
                <a:gd name="connsiteY2" fmla="*/ 0 h 266700"/>
                <a:gd name="connsiteX3" fmla="*/ 447675 w 447675"/>
                <a:gd name="connsiteY3" fmla="*/ 266700 h 266700"/>
                <a:gd name="connsiteX0" fmla="*/ 447675 w 464732"/>
                <a:gd name="connsiteY0" fmla="*/ 266700 h 266700"/>
                <a:gd name="connsiteX1" fmla="*/ 0 w 464732"/>
                <a:gd name="connsiteY1" fmla="*/ 171450 h 266700"/>
                <a:gd name="connsiteX2" fmla="*/ 342900 w 464732"/>
                <a:gd name="connsiteY2" fmla="*/ 0 h 266700"/>
                <a:gd name="connsiteX3" fmla="*/ 447675 w 464732"/>
                <a:gd name="connsiteY3" fmla="*/ 266700 h 266700"/>
                <a:gd name="connsiteX0" fmla="*/ 447675 w 492584"/>
                <a:gd name="connsiteY0" fmla="*/ 266700 h 266700"/>
                <a:gd name="connsiteX1" fmla="*/ 0 w 492584"/>
                <a:gd name="connsiteY1" fmla="*/ 171450 h 266700"/>
                <a:gd name="connsiteX2" fmla="*/ 342900 w 492584"/>
                <a:gd name="connsiteY2" fmla="*/ 0 h 266700"/>
                <a:gd name="connsiteX3" fmla="*/ 447675 w 492584"/>
                <a:gd name="connsiteY3" fmla="*/ 266700 h 266700"/>
                <a:gd name="connsiteX0" fmla="*/ 447675 w 492584"/>
                <a:gd name="connsiteY0" fmla="*/ 266700 h 267320"/>
                <a:gd name="connsiteX1" fmla="*/ 0 w 492584"/>
                <a:gd name="connsiteY1" fmla="*/ 171450 h 267320"/>
                <a:gd name="connsiteX2" fmla="*/ 342900 w 492584"/>
                <a:gd name="connsiteY2" fmla="*/ 0 h 267320"/>
                <a:gd name="connsiteX3" fmla="*/ 447675 w 492584"/>
                <a:gd name="connsiteY3" fmla="*/ 266700 h 267320"/>
                <a:gd name="connsiteX0" fmla="*/ 447675 w 492584"/>
                <a:gd name="connsiteY0" fmla="*/ 266700 h 268027"/>
                <a:gd name="connsiteX1" fmla="*/ 0 w 492584"/>
                <a:gd name="connsiteY1" fmla="*/ 171450 h 268027"/>
                <a:gd name="connsiteX2" fmla="*/ 342900 w 492584"/>
                <a:gd name="connsiteY2" fmla="*/ 0 h 268027"/>
                <a:gd name="connsiteX3" fmla="*/ 447675 w 492584"/>
                <a:gd name="connsiteY3" fmla="*/ 266700 h 268027"/>
                <a:gd name="connsiteX0" fmla="*/ 447675 w 492584"/>
                <a:gd name="connsiteY0" fmla="*/ 266700 h 268027"/>
                <a:gd name="connsiteX1" fmla="*/ 0 w 492584"/>
                <a:gd name="connsiteY1" fmla="*/ 171450 h 268027"/>
                <a:gd name="connsiteX2" fmla="*/ 342900 w 492584"/>
                <a:gd name="connsiteY2" fmla="*/ 0 h 268027"/>
                <a:gd name="connsiteX3" fmla="*/ 447675 w 492584"/>
                <a:gd name="connsiteY3" fmla="*/ 266700 h 268027"/>
                <a:gd name="connsiteX0" fmla="*/ 447675 w 492584"/>
                <a:gd name="connsiteY0" fmla="*/ 268433 h 269760"/>
                <a:gd name="connsiteX1" fmla="*/ 0 w 492584"/>
                <a:gd name="connsiteY1" fmla="*/ 173183 h 269760"/>
                <a:gd name="connsiteX2" fmla="*/ 342900 w 492584"/>
                <a:gd name="connsiteY2" fmla="*/ 1733 h 269760"/>
                <a:gd name="connsiteX3" fmla="*/ 447675 w 492584"/>
                <a:gd name="connsiteY3" fmla="*/ 268433 h 269760"/>
                <a:gd name="connsiteX0" fmla="*/ 447675 w 475131"/>
                <a:gd name="connsiteY0" fmla="*/ 268433 h 269760"/>
                <a:gd name="connsiteX1" fmla="*/ 0 w 475131"/>
                <a:gd name="connsiteY1" fmla="*/ 173183 h 269760"/>
                <a:gd name="connsiteX2" fmla="*/ 342900 w 475131"/>
                <a:gd name="connsiteY2" fmla="*/ 1733 h 269760"/>
                <a:gd name="connsiteX3" fmla="*/ 447675 w 475131"/>
                <a:gd name="connsiteY3" fmla="*/ 268433 h 269760"/>
                <a:gd name="connsiteX0" fmla="*/ 447675 w 496136"/>
                <a:gd name="connsiteY0" fmla="*/ 268433 h 269760"/>
                <a:gd name="connsiteX1" fmla="*/ 0 w 496136"/>
                <a:gd name="connsiteY1" fmla="*/ 173183 h 269760"/>
                <a:gd name="connsiteX2" fmla="*/ 342900 w 496136"/>
                <a:gd name="connsiteY2" fmla="*/ 1733 h 269760"/>
                <a:gd name="connsiteX3" fmla="*/ 447675 w 496136"/>
                <a:gd name="connsiteY3" fmla="*/ 268433 h 269760"/>
                <a:gd name="connsiteX0" fmla="*/ 447675 w 496136"/>
                <a:gd name="connsiteY0" fmla="*/ 268433 h 282774"/>
                <a:gd name="connsiteX1" fmla="*/ 0 w 496136"/>
                <a:gd name="connsiteY1" fmla="*/ 173183 h 282774"/>
                <a:gd name="connsiteX2" fmla="*/ 342900 w 496136"/>
                <a:gd name="connsiteY2" fmla="*/ 1733 h 282774"/>
                <a:gd name="connsiteX3" fmla="*/ 447675 w 496136"/>
                <a:gd name="connsiteY3" fmla="*/ 268433 h 282774"/>
                <a:gd name="connsiteX0" fmla="*/ 566944 w 615405"/>
                <a:gd name="connsiteY0" fmla="*/ 269154 h 280541"/>
                <a:gd name="connsiteX1" fmla="*/ 0 w 615405"/>
                <a:gd name="connsiteY1" fmla="*/ 146074 h 280541"/>
                <a:gd name="connsiteX2" fmla="*/ 462169 w 615405"/>
                <a:gd name="connsiteY2" fmla="*/ 2454 h 280541"/>
                <a:gd name="connsiteX3" fmla="*/ 566944 w 615405"/>
                <a:gd name="connsiteY3" fmla="*/ 269154 h 280541"/>
                <a:gd name="connsiteX0" fmla="*/ 566944 w 615405"/>
                <a:gd name="connsiteY0" fmla="*/ 268907 h 280294"/>
                <a:gd name="connsiteX1" fmla="*/ 0 w 615405"/>
                <a:gd name="connsiteY1" fmla="*/ 145827 h 280294"/>
                <a:gd name="connsiteX2" fmla="*/ 462169 w 615405"/>
                <a:gd name="connsiteY2" fmla="*/ 2207 h 280294"/>
                <a:gd name="connsiteX3" fmla="*/ 566944 w 615405"/>
                <a:gd name="connsiteY3" fmla="*/ 268907 h 280294"/>
                <a:gd name="connsiteX0" fmla="*/ 586822 w 629800"/>
                <a:gd name="connsiteY0" fmla="*/ 316615 h 324962"/>
                <a:gd name="connsiteX1" fmla="*/ 0 w 629800"/>
                <a:gd name="connsiteY1" fmla="*/ 145827 h 324962"/>
                <a:gd name="connsiteX2" fmla="*/ 462169 w 629800"/>
                <a:gd name="connsiteY2" fmla="*/ 2207 h 324962"/>
                <a:gd name="connsiteX3" fmla="*/ 586822 w 629800"/>
                <a:gd name="connsiteY3" fmla="*/ 316615 h 324962"/>
                <a:gd name="connsiteX0" fmla="*/ 586822 w 635283"/>
                <a:gd name="connsiteY0" fmla="*/ 282677 h 291024"/>
                <a:gd name="connsiteX1" fmla="*/ 0 w 635283"/>
                <a:gd name="connsiteY1" fmla="*/ 111889 h 291024"/>
                <a:gd name="connsiteX2" fmla="*/ 482047 w 635283"/>
                <a:gd name="connsiteY2" fmla="*/ 4050 h 291024"/>
                <a:gd name="connsiteX3" fmla="*/ 586822 w 635283"/>
                <a:gd name="connsiteY3" fmla="*/ 282677 h 291024"/>
                <a:gd name="connsiteX0" fmla="*/ 622603 w 661839"/>
                <a:gd name="connsiteY0" fmla="*/ 342312 h 348542"/>
                <a:gd name="connsiteX1" fmla="*/ 0 w 661839"/>
                <a:gd name="connsiteY1" fmla="*/ 111889 h 348542"/>
                <a:gd name="connsiteX2" fmla="*/ 482047 w 661839"/>
                <a:gd name="connsiteY2" fmla="*/ 4050 h 348542"/>
                <a:gd name="connsiteX3" fmla="*/ 622603 w 661839"/>
                <a:gd name="connsiteY3" fmla="*/ 342312 h 348542"/>
                <a:gd name="connsiteX0" fmla="*/ 622603 w 639127"/>
                <a:gd name="connsiteY0" fmla="*/ 342312 h 348542"/>
                <a:gd name="connsiteX1" fmla="*/ 0 w 639127"/>
                <a:gd name="connsiteY1" fmla="*/ 111889 h 348542"/>
                <a:gd name="connsiteX2" fmla="*/ 482047 w 639127"/>
                <a:gd name="connsiteY2" fmla="*/ 4050 h 348542"/>
                <a:gd name="connsiteX3" fmla="*/ 622603 w 639127"/>
                <a:gd name="connsiteY3" fmla="*/ 342312 h 348542"/>
                <a:gd name="connsiteX0" fmla="*/ 622603 w 639127"/>
                <a:gd name="connsiteY0" fmla="*/ 342312 h 342312"/>
                <a:gd name="connsiteX1" fmla="*/ 0 w 639127"/>
                <a:gd name="connsiteY1" fmla="*/ 111889 h 342312"/>
                <a:gd name="connsiteX2" fmla="*/ 482047 w 639127"/>
                <a:gd name="connsiteY2" fmla="*/ 4050 h 342312"/>
                <a:gd name="connsiteX3" fmla="*/ 622603 w 639127"/>
                <a:gd name="connsiteY3" fmla="*/ 342312 h 342312"/>
                <a:gd name="connsiteX0" fmla="*/ 622603 w 639127"/>
                <a:gd name="connsiteY0" fmla="*/ 342312 h 342312"/>
                <a:gd name="connsiteX1" fmla="*/ 0 w 639127"/>
                <a:gd name="connsiteY1" fmla="*/ 111889 h 342312"/>
                <a:gd name="connsiteX2" fmla="*/ 482047 w 639127"/>
                <a:gd name="connsiteY2" fmla="*/ 4050 h 342312"/>
                <a:gd name="connsiteX3" fmla="*/ 622603 w 639127"/>
                <a:gd name="connsiteY3" fmla="*/ 342312 h 342312"/>
                <a:gd name="connsiteX0" fmla="*/ 622603 w 639127"/>
                <a:gd name="connsiteY0" fmla="*/ 342312 h 355031"/>
                <a:gd name="connsiteX1" fmla="*/ 0 w 639127"/>
                <a:gd name="connsiteY1" fmla="*/ 111889 h 355031"/>
                <a:gd name="connsiteX2" fmla="*/ 482047 w 639127"/>
                <a:gd name="connsiteY2" fmla="*/ 4050 h 355031"/>
                <a:gd name="connsiteX3" fmla="*/ 622603 w 639127"/>
                <a:gd name="connsiteY3" fmla="*/ 342312 h 355031"/>
                <a:gd name="connsiteX0" fmla="*/ 622603 w 644668"/>
                <a:gd name="connsiteY0" fmla="*/ 342312 h 355031"/>
                <a:gd name="connsiteX1" fmla="*/ 0 w 644668"/>
                <a:gd name="connsiteY1" fmla="*/ 111889 h 355031"/>
                <a:gd name="connsiteX2" fmla="*/ 482047 w 644668"/>
                <a:gd name="connsiteY2" fmla="*/ 4050 h 355031"/>
                <a:gd name="connsiteX3" fmla="*/ 622603 w 644668"/>
                <a:gd name="connsiteY3" fmla="*/ 342312 h 355031"/>
                <a:gd name="connsiteX0" fmla="*/ 622603 w 644668"/>
                <a:gd name="connsiteY0" fmla="*/ 342312 h 355031"/>
                <a:gd name="connsiteX1" fmla="*/ 0 w 644668"/>
                <a:gd name="connsiteY1" fmla="*/ 111889 h 355031"/>
                <a:gd name="connsiteX2" fmla="*/ 482047 w 644668"/>
                <a:gd name="connsiteY2" fmla="*/ 4050 h 355031"/>
                <a:gd name="connsiteX3" fmla="*/ 622603 w 644668"/>
                <a:gd name="connsiteY3" fmla="*/ 342312 h 355031"/>
                <a:gd name="connsiteX0" fmla="*/ 622603 w 642663"/>
                <a:gd name="connsiteY0" fmla="*/ 328262 h 340981"/>
                <a:gd name="connsiteX1" fmla="*/ 0 w 642663"/>
                <a:gd name="connsiteY1" fmla="*/ 97839 h 340981"/>
                <a:gd name="connsiteX2" fmla="*/ 474095 w 642663"/>
                <a:gd name="connsiteY2" fmla="*/ 5903 h 340981"/>
                <a:gd name="connsiteX3" fmla="*/ 622603 w 642663"/>
                <a:gd name="connsiteY3" fmla="*/ 328262 h 340981"/>
                <a:gd name="connsiteX0" fmla="*/ 622603 w 642663"/>
                <a:gd name="connsiteY0" fmla="*/ 341991 h 354710"/>
                <a:gd name="connsiteX1" fmla="*/ 0 w 642663"/>
                <a:gd name="connsiteY1" fmla="*/ 111568 h 354710"/>
                <a:gd name="connsiteX2" fmla="*/ 474095 w 642663"/>
                <a:gd name="connsiteY2" fmla="*/ 19632 h 354710"/>
                <a:gd name="connsiteX3" fmla="*/ 622603 w 642663"/>
                <a:gd name="connsiteY3" fmla="*/ 341991 h 354710"/>
                <a:gd name="connsiteX0" fmla="*/ 622603 w 631721"/>
                <a:gd name="connsiteY0" fmla="*/ 341991 h 354710"/>
                <a:gd name="connsiteX1" fmla="*/ 0 w 631721"/>
                <a:gd name="connsiteY1" fmla="*/ 111568 h 354710"/>
                <a:gd name="connsiteX2" fmla="*/ 474095 w 631721"/>
                <a:gd name="connsiteY2" fmla="*/ 19632 h 354710"/>
                <a:gd name="connsiteX3" fmla="*/ 622603 w 631721"/>
                <a:gd name="connsiteY3" fmla="*/ 341991 h 354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1721" h="354710">
                  <a:moveTo>
                    <a:pt x="622603" y="341991"/>
                  </a:moveTo>
                  <a:cubicBezTo>
                    <a:pt x="453500" y="405656"/>
                    <a:pt x="248616" y="214880"/>
                    <a:pt x="0" y="111568"/>
                  </a:cubicBezTo>
                  <a:cubicBezTo>
                    <a:pt x="213691" y="10686"/>
                    <a:pt x="395576" y="-26586"/>
                    <a:pt x="474095" y="19632"/>
                  </a:cubicBezTo>
                  <a:cubicBezTo>
                    <a:pt x="580581" y="68776"/>
                    <a:pt x="659239" y="241164"/>
                    <a:pt x="622603" y="34199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0" name="Rectangle 209">
              <a:extLst>
                <a:ext uri="{FF2B5EF4-FFF2-40B4-BE49-F238E27FC236}">
                  <a16:creationId xmlns:a16="http://schemas.microsoft.com/office/drawing/2014/main" id="{9E578F85-0E70-4ED1-B277-A022C52532C0}"/>
                </a:ext>
              </a:extLst>
            </p:cNvPr>
            <p:cNvSpPr/>
            <p:nvPr/>
          </p:nvSpPr>
          <p:spPr>
            <a:xfrm>
              <a:off x="10201256" y="4404900"/>
              <a:ext cx="61845" cy="2922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Rectangle 116">
              <a:extLst>
                <a:ext uri="{FF2B5EF4-FFF2-40B4-BE49-F238E27FC236}">
                  <a16:creationId xmlns:a16="http://schemas.microsoft.com/office/drawing/2014/main" id="{4B0BDD9E-58DE-4FBB-895D-3D1B1C490AE6}"/>
                </a:ext>
              </a:extLst>
            </p:cNvPr>
            <p:cNvSpPr/>
            <p:nvPr/>
          </p:nvSpPr>
          <p:spPr>
            <a:xfrm rot="13500000" flipH="1">
              <a:off x="10791750" y="3081280"/>
              <a:ext cx="73047" cy="4869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2" name="Rectangle 118">
              <a:extLst>
                <a:ext uri="{FF2B5EF4-FFF2-40B4-BE49-F238E27FC236}">
                  <a16:creationId xmlns:a16="http://schemas.microsoft.com/office/drawing/2014/main" id="{FC205E05-E743-49DE-A1D2-B9D3FC17BB96}"/>
                </a:ext>
              </a:extLst>
            </p:cNvPr>
            <p:cNvSpPr/>
            <p:nvPr/>
          </p:nvSpPr>
          <p:spPr>
            <a:xfrm rot="4800000" flipH="1">
              <a:off x="11110885" y="3582372"/>
              <a:ext cx="73047" cy="4869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橢圓 23">
            <a:extLst>
              <a:ext uri="{FF2B5EF4-FFF2-40B4-BE49-F238E27FC236}">
                <a16:creationId xmlns:a16="http://schemas.microsoft.com/office/drawing/2014/main" id="{10E3E664-3D67-4E0A-80E3-6696F2584BCC}"/>
              </a:ext>
            </a:extLst>
          </p:cNvPr>
          <p:cNvSpPr/>
          <p:nvPr/>
        </p:nvSpPr>
        <p:spPr>
          <a:xfrm>
            <a:off x="7595769" y="4118538"/>
            <a:ext cx="2286290" cy="124560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最</a:t>
            </a:r>
            <a:r>
              <a:rPr lang="zh-CN" altLang="en-US" sz="2400" b="1" dirty="0">
                <a:solidFill>
                  <a:srgbClr val="FF0000"/>
                </a:solidFill>
                <a:latin typeface="+mj-lt"/>
              </a:rPr>
              <a:t>重要：</a:t>
            </a: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發明電燈的事跡！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箭號: 向右 24">
            <a:extLst>
              <a:ext uri="{FF2B5EF4-FFF2-40B4-BE49-F238E27FC236}">
                <a16:creationId xmlns:a16="http://schemas.microsoft.com/office/drawing/2014/main" id="{5C5A0B1D-E59A-4962-9703-B38F14305501}"/>
              </a:ext>
            </a:extLst>
          </p:cNvPr>
          <p:cNvSpPr/>
          <p:nvPr/>
        </p:nvSpPr>
        <p:spPr>
          <a:xfrm>
            <a:off x="9659566" y="4581346"/>
            <a:ext cx="564203" cy="4187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26" name="橢圓 25">
            <a:extLst>
              <a:ext uri="{FF2B5EF4-FFF2-40B4-BE49-F238E27FC236}">
                <a16:creationId xmlns:a16="http://schemas.microsoft.com/office/drawing/2014/main" id="{BD700188-964D-4B0F-A6CB-B95554E667C9}"/>
              </a:ext>
            </a:extLst>
          </p:cNvPr>
          <p:cNvSpPr/>
          <p:nvPr/>
        </p:nvSpPr>
        <p:spPr>
          <a:xfrm>
            <a:off x="10291861" y="4167917"/>
            <a:ext cx="1409641" cy="119622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+mj-lt"/>
              </a:rPr>
              <a:t>詳寫</a:t>
            </a: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！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7" name="橢圓 26">
            <a:extLst>
              <a:ext uri="{FF2B5EF4-FFF2-40B4-BE49-F238E27FC236}">
                <a16:creationId xmlns:a16="http://schemas.microsoft.com/office/drawing/2014/main" id="{BEF415B2-13E0-4873-9B97-E784DA727183}"/>
              </a:ext>
            </a:extLst>
          </p:cNvPr>
          <p:cNvSpPr/>
          <p:nvPr/>
        </p:nvSpPr>
        <p:spPr>
          <a:xfrm>
            <a:off x="7786036" y="5511538"/>
            <a:ext cx="1857787" cy="100400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chemeClr val="tx1"/>
                </a:solidFill>
                <a:latin typeface="+mj-lt"/>
              </a:rPr>
              <a:t>其他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8" name="箭號: 向右 27">
            <a:extLst>
              <a:ext uri="{FF2B5EF4-FFF2-40B4-BE49-F238E27FC236}">
                <a16:creationId xmlns:a16="http://schemas.microsoft.com/office/drawing/2014/main" id="{81B74399-8F53-4A26-8E5B-F27D4C436FE2}"/>
              </a:ext>
            </a:extLst>
          </p:cNvPr>
          <p:cNvSpPr/>
          <p:nvPr/>
        </p:nvSpPr>
        <p:spPr>
          <a:xfrm>
            <a:off x="9599957" y="5863430"/>
            <a:ext cx="564203" cy="4187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29" name="橢圓 28">
            <a:extLst>
              <a:ext uri="{FF2B5EF4-FFF2-40B4-BE49-F238E27FC236}">
                <a16:creationId xmlns:a16="http://schemas.microsoft.com/office/drawing/2014/main" id="{1CAAB1EA-4661-48CE-B11C-64CD961581E8}"/>
              </a:ext>
            </a:extLst>
          </p:cNvPr>
          <p:cNvSpPr/>
          <p:nvPr/>
        </p:nvSpPr>
        <p:spPr>
          <a:xfrm>
            <a:off x="10214041" y="5461034"/>
            <a:ext cx="1409641" cy="119622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+mj-lt"/>
              </a:rPr>
              <a:t>略寫</a:t>
            </a: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！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31" name="Google Shape;2762;p72" descr="一張含有 物件, 光, 點燃, 交通 的圖片&#10;&#10;自動產生的描述">
            <a:extLst>
              <a:ext uri="{FF2B5EF4-FFF2-40B4-BE49-F238E27FC236}">
                <a16:creationId xmlns:a16="http://schemas.microsoft.com/office/drawing/2014/main" id="{9FE0E0B1-6522-4230-B74A-C334123F5BEF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r="2430"/>
          <a:stretch/>
        </p:blipFill>
        <p:spPr>
          <a:xfrm>
            <a:off x="9893168" y="101736"/>
            <a:ext cx="2298832" cy="1172149"/>
          </a:xfrm>
          <a:custGeom>
            <a:avLst/>
            <a:gdLst/>
            <a:ahLst/>
            <a:cxnLst/>
            <a:rect l="l" t="t" r="r" b="b"/>
            <a:pathLst>
              <a:path w="12188952" h="6216557" extrusionOk="0">
                <a:moveTo>
                  <a:pt x="0" y="0"/>
                </a:moveTo>
                <a:lnTo>
                  <a:pt x="12188952" y="0"/>
                </a:lnTo>
                <a:lnTo>
                  <a:pt x="12188952" y="5609705"/>
                </a:lnTo>
                <a:lnTo>
                  <a:pt x="12049115" y="5640762"/>
                </a:lnTo>
                <a:cubicBezTo>
                  <a:pt x="10313281" y="6006147"/>
                  <a:pt x="8275571" y="6216557"/>
                  <a:pt x="6096001" y="6216557"/>
                </a:cubicBezTo>
                <a:cubicBezTo>
                  <a:pt x="3916432" y="6216557"/>
                  <a:pt x="1878721" y="6006147"/>
                  <a:pt x="142887" y="5640762"/>
                </a:cubicBezTo>
                <a:lnTo>
                  <a:pt x="0" y="5609028"/>
                </a:ln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951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9" name="Google Shape;2759;p72"/>
          <p:cNvSpPr txBox="1">
            <a:spLocks noGrp="1"/>
          </p:cNvSpPr>
          <p:nvPr>
            <p:ph type="title"/>
          </p:nvPr>
        </p:nvSpPr>
        <p:spPr>
          <a:xfrm>
            <a:off x="1542800" y="485800"/>
            <a:ext cx="9106400" cy="11224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i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後 記</a:t>
            </a:r>
            <a:endParaRPr i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0" name="Google Shape;2760;p72"/>
          <p:cNvSpPr txBox="1">
            <a:spLocks noGrp="1"/>
          </p:cNvSpPr>
          <p:nvPr>
            <p:ph type="sldNum" idx="12"/>
          </p:nvPr>
        </p:nvSpPr>
        <p:spPr>
          <a:xfrm>
            <a:off x="11409045" y="63331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fld id="{00000000-1234-1234-1234-123412341234}" type="slidenum">
              <a:rPr lang="en"/>
              <a:pPr/>
              <a:t>7</a:t>
            </a:fld>
            <a:endParaRPr/>
          </a:p>
        </p:txBody>
      </p:sp>
      <p:sp>
        <p:nvSpPr>
          <p:cNvPr id="2761" name="Google Shape;2761;p72"/>
          <p:cNvSpPr/>
          <p:nvPr/>
        </p:nvSpPr>
        <p:spPr>
          <a:xfrm>
            <a:off x="51355" y="1608202"/>
            <a:ext cx="12089291" cy="4887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>
              <a:lnSpc>
                <a:spcPct val="150000"/>
              </a:lnSpc>
              <a:buClr>
                <a:srgbClr val="000000"/>
              </a:buClr>
              <a:buSzPts val="2000"/>
            </a:pP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本教材由香港教育大學中國語言學系「</a:t>
            </a:r>
            <a:r>
              <a:rPr lang="en" sz="2667" dirty="0">
                <a:solidFill>
                  <a:schemeClr val="dk1"/>
                </a:solidFill>
                <a:latin typeface="Times New Roman" panose="02020603050405020304" pitchFamily="18" charset="0"/>
                <a:ea typeface="Open Sans"/>
                <a:cs typeface="Times New Roman" panose="02020603050405020304" pitchFamily="18" charset="0"/>
                <a:sym typeface="Open Sans"/>
              </a:rPr>
              <a:t>STEAM</a:t>
            </a: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蒸蒸日上：生活中的數理人文」計劃團隊及以下學生合力製作，歡迎老師參考使用，並請註明出處。</a:t>
            </a:r>
            <a:endParaRPr sz="2667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ts val="2000"/>
            </a:pPr>
            <a:b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參與學生就讀中國語文教育榮譽學士課程</a:t>
            </a:r>
            <a:r>
              <a:rPr lang="zh-TW" altLang="en-US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五</a:t>
            </a: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年級，姓名如下：</a:t>
            </a:r>
            <a:endParaRPr sz="2667" u="sng" dirty="0">
              <a:solidFill>
                <a:schemeClr val="hlink"/>
              </a:solidFill>
              <a:latin typeface="Open Sans"/>
              <a:ea typeface="Open Sans"/>
              <a:cs typeface="Open Sans"/>
              <a:sym typeface="Open Sans"/>
              <a:hlinkClick r:id="rId3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ts val="2000"/>
            </a:pP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(1)</a:t>
            </a:r>
            <a:r>
              <a:rPr lang="zh-HK" altLang="en-US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夏碧欣</a:t>
            </a:r>
            <a:endParaRPr lang="en-US" altLang="zh-HK" sz="2667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ts val="2000"/>
            </a:pP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(2)</a:t>
            </a:r>
            <a:r>
              <a:rPr lang="zh-HK" altLang="en-US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李嘉毅</a:t>
            </a:r>
            <a:endParaRPr lang="en-US" altLang="zh-HK" sz="2667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ts val="2000"/>
            </a:pPr>
            <a:endParaRPr sz="2667" b="1" u="sng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ts val="2000"/>
            </a:pPr>
            <a:r>
              <a:rPr lang="en" sz="2667" b="1" u="sng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格式示例</a:t>
            </a:r>
            <a:r>
              <a:rPr lang="en" sz="2667" b="1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：</a:t>
            </a:r>
            <a:endParaRPr sz="2667" b="1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lvl="0">
              <a:lnSpc>
                <a:spcPct val="150000"/>
              </a:lnSpc>
              <a:buSzPts val="2000"/>
            </a:pP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張壽洪、何志恆、梁佩雲（2020）《「</a:t>
            </a:r>
            <a:r>
              <a:rPr lang="en" sz="2667" dirty="0">
                <a:solidFill>
                  <a:schemeClr val="dk1"/>
                </a:solidFill>
                <a:latin typeface="Times New Roman" panose="02020603050405020304" pitchFamily="18" charset="0"/>
                <a:ea typeface="Open Sans"/>
                <a:cs typeface="Times New Roman" panose="02020603050405020304" pitchFamily="18" charset="0"/>
                <a:sym typeface="Open Sans"/>
              </a:rPr>
              <a:t>STEAM</a:t>
            </a: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蒸蒸日上：生活中的數理人文」計劃 </a:t>
            </a:r>
            <a:r>
              <a:rPr lang="en" sz="2667" dirty="0">
                <a:solidFill>
                  <a:schemeClr val="dk1"/>
                </a:solidFill>
                <a:latin typeface="Times New Roman" panose="02020603050405020304" pitchFamily="18" charset="0"/>
                <a:ea typeface="Open Sans"/>
                <a:cs typeface="Times New Roman" panose="02020603050405020304" pitchFamily="18" charset="0"/>
                <a:sym typeface="Open Sans"/>
              </a:rPr>
              <a:t>‧ </a:t>
            </a:r>
            <a:r>
              <a:rPr lang="zh-TW" altLang="en-US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單元二：基本研究法</a:t>
            </a: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》，香港，香港教育大學中國語言學系。</a:t>
            </a:r>
            <a:endParaRPr sz="2667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r">
              <a:lnSpc>
                <a:spcPct val="80000"/>
              </a:lnSpc>
              <a:buClr>
                <a:srgbClr val="000000"/>
              </a:buClr>
              <a:buSzPts val="2000"/>
            </a:pPr>
            <a:r>
              <a:rPr lang="en" sz="2667" dirty="0">
                <a:solidFill>
                  <a:schemeClr val="dk1"/>
                </a:solidFill>
                <a:latin typeface="Times New Roman" panose="02020603050405020304" pitchFamily="18" charset="0"/>
                <a:ea typeface="Open Sans"/>
                <a:cs typeface="Times New Roman" panose="02020603050405020304" pitchFamily="18" charset="0"/>
                <a:sym typeface="Open Sans"/>
              </a:rPr>
              <a:t>2020年3月</a:t>
            </a:r>
            <a:endParaRPr sz="2667" dirty="0">
              <a:solidFill>
                <a:schemeClr val="dk1"/>
              </a:solidFill>
              <a:latin typeface="Times New Roman" panose="02020603050405020304" pitchFamily="18" charset="0"/>
              <a:ea typeface="Open Sans"/>
              <a:cs typeface="Times New Roman" panose="02020603050405020304" pitchFamily="18" charset="0"/>
              <a:sym typeface="Open Sans"/>
            </a:endParaRPr>
          </a:p>
        </p:txBody>
      </p:sp>
      <p:pic>
        <p:nvPicPr>
          <p:cNvPr id="2762" name="Google Shape;2762;p72" descr="一張含有 物件, 光, 點燃, 交通 的圖片&#10;&#10;自動產生的描述"/>
          <p:cNvPicPr preferRelativeResize="0"/>
          <p:nvPr/>
        </p:nvPicPr>
        <p:blipFill rotWithShape="1">
          <a:blip r:embed="rId4">
            <a:alphaModFix/>
          </a:blip>
          <a:srcRect r="2430"/>
          <a:stretch/>
        </p:blipFill>
        <p:spPr>
          <a:xfrm>
            <a:off x="9893168" y="101736"/>
            <a:ext cx="2298832" cy="1172149"/>
          </a:xfrm>
          <a:custGeom>
            <a:avLst/>
            <a:gdLst/>
            <a:ahLst/>
            <a:cxnLst/>
            <a:rect l="l" t="t" r="r" b="b"/>
            <a:pathLst>
              <a:path w="12188952" h="6216557" extrusionOk="0">
                <a:moveTo>
                  <a:pt x="0" y="0"/>
                </a:moveTo>
                <a:lnTo>
                  <a:pt x="12188952" y="0"/>
                </a:lnTo>
                <a:lnTo>
                  <a:pt x="12188952" y="5609705"/>
                </a:lnTo>
                <a:lnTo>
                  <a:pt x="12049115" y="5640762"/>
                </a:lnTo>
                <a:cubicBezTo>
                  <a:pt x="10313281" y="6006147"/>
                  <a:pt x="8275571" y="6216557"/>
                  <a:pt x="6096001" y="6216557"/>
                </a:cubicBezTo>
                <a:cubicBezTo>
                  <a:pt x="3916432" y="6216557"/>
                  <a:pt x="1878721" y="6006147"/>
                  <a:pt x="142887" y="5640762"/>
                </a:cubicBezTo>
                <a:lnTo>
                  <a:pt x="0" y="5609028"/>
                </a:ln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Custom 17">
      <a:dk1>
        <a:sysClr val="windowText" lastClr="000000"/>
      </a:dk1>
      <a:lt1>
        <a:sysClr val="window" lastClr="FFFFFF"/>
      </a:lt1>
      <a:dk2>
        <a:srgbClr val="57495C"/>
      </a:dk2>
      <a:lt2>
        <a:srgbClr val="E7E6E6"/>
      </a:lt2>
      <a:accent1>
        <a:srgbClr val="F07C98"/>
      </a:accent1>
      <a:accent2>
        <a:srgbClr val="A6778D"/>
      </a:accent2>
      <a:accent3>
        <a:srgbClr val="768BA6"/>
      </a:accent3>
      <a:accent4>
        <a:srgbClr val="E8908B"/>
      </a:accent4>
      <a:accent5>
        <a:srgbClr val="C47A93"/>
      </a:accent5>
      <a:accent6>
        <a:srgbClr val="70A8DB"/>
      </a:accent6>
      <a:hlink>
        <a:srgbClr val="EB8067"/>
      </a:hlink>
      <a:folHlink>
        <a:srgbClr val="7BC7C0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797</Words>
  <Application>Microsoft Office PowerPoint</Application>
  <PresentationFormat>寬螢幕</PresentationFormat>
  <Paragraphs>59</Paragraphs>
  <Slides>7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5" baseType="lpstr">
      <vt:lpstr>新細明體</vt:lpstr>
      <vt:lpstr>Arial</vt:lpstr>
      <vt:lpstr>Calibri</vt:lpstr>
      <vt:lpstr>Century Gothic</vt:lpstr>
      <vt:lpstr>Elephant</vt:lpstr>
      <vt:lpstr>Open Sans</vt:lpstr>
      <vt:lpstr>Times New Roman</vt:lpstr>
      <vt:lpstr>BrushVTI</vt:lpstr>
      <vt:lpstr>《愛迪生的發明》</vt:lpstr>
      <vt:lpstr>同學分享  科學名人堂：愛迪生故事</vt:lpstr>
      <vt:lpstr>愛迪生的發明</vt:lpstr>
      <vt:lpstr>PowerPoint 簡報</vt:lpstr>
      <vt:lpstr>PowerPoint 簡報</vt:lpstr>
      <vt:lpstr>PowerPoint 簡報</vt:lpstr>
      <vt:lpstr>後 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《愛迪生的發明》</dc:title>
  <dc:creator>HAR, PIK YAN 11168235</dc:creator>
  <cp:lastModifiedBy>NG, Ka Ying Erica [CHL]</cp:lastModifiedBy>
  <cp:revision>19</cp:revision>
  <dcterms:created xsi:type="dcterms:W3CDTF">2020-02-25T19:26:32Z</dcterms:created>
  <dcterms:modified xsi:type="dcterms:W3CDTF">2020-04-24T02:50:38Z</dcterms:modified>
</cp:coreProperties>
</file>