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1.xml" ContentType="application/vnd.openxmlformats-officedocument.drawingml.chartshape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8.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9.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308" r:id="rId3"/>
    <p:sldId id="318" r:id="rId4"/>
    <p:sldId id="328" r:id="rId5"/>
    <p:sldId id="271" r:id="rId6"/>
    <p:sldId id="269" r:id="rId7"/>
    <p:sldId id="296" r:id="rId8"/>
    <p:sldId id="286" r:id="rId9"/>
    <p:sldId id="317" r:id="rId10"/>
    <p:sldId id="262" r:id="rId11"/>
    <p:sldId id="309" r:id="rId12"/>
    <p:sldId id="305" r:id="rId13"/>
    <p:sldId id="278" r:id="rId14"/>
    <p:sldId id="319" r:id="rId15"/>
    <p:sldId id="322" r:id="rId16"/>
    <p:sldId id="323" r:id="rId17"/>
    <p:sldId id="306" r:id="rId18"/>
    <p:sldId id="326" r:id="rId19"/>
    <p:sldId id="325" r:id="rId20"/>
    <p:sldId id="329" r:id="rId21"/>
    <p:sldId id="320" r:id="rId22"/>
    <p:sldId id="321" r:id="rId23"/>
  </p:sldIdLst>
  <p:sldSz cx="12192000" cy="6858000"/>
  <p:notesSz cx="9926638"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8D44AD"/>
    <a:srgbClr val="FFCCFF"/>
    <a:srgbClr val="CCECFF"/>
    <a:srgbClr val="F19C4C"/>
    <a:srgbClr val="FFFFCC"/>
    <a:srgbClr val="99FFCC"/>
    <a:srgbClr val="27AE61"/>
    <a:srgbClr val="53C4E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23" autoAdjust="0"/>
    <p:restoredTop sz="85442" autoAdjust="0"/>
  </p:normalViewPr>
  <p:slideViewPr>
    <p:cSldViewPr snapToGrid="0">
      <p:cViewPr varScale="1">
        <p:scale>
          <a:sx n="107" d="100"/>
          <a:sy n="107" d="100"/>
        </p:scale>
        <p:origin x="720" y="176"/>
      </p:cViewPr>
      <p:guideLst/>
    </p:cSldViewPr>
  </p:slideViewPr>
  <p:outlineViewPr>
    <p:cViewPr>
      <p:scale>
        <a:sx n="33" d="100"/>
        <a:sy n="33" d="100"/>
      </p:scale>
      <p:origin x="0" y="-8238"/>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D:\0%20Writing\1%20FLASS\STEM%20professional%20image%20profiles\Graphs.xlsx" TargetMode="Externa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1.xml"/></Relationships>
</file>

<file path=ppt/charts/_rels/chart9.xml.rels><?xml version="1.0" encoding="UTF-8" standalone="yes"?>
<Relationships xmlns="http://schemas.openxmlformats.org/package/2006/relationships"><Relationship Id="rId3" Type="http://schemas.openxmlformats.org/officeDocument/2006/relationships/oleObject" Target="file:///D:\0%20Writing\1%20FLASS\STEM%20professional%20image%20profiles\Graphs.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D:\0%20Writing\1%20FLASS\STEM%20professional%20image%20profiles\Graphs.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D:\0%20Writing\1%20FLASS\STEM%20professional%20image%20profiles\Graphs.xlsx" TargetMode="External"/><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None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Number of STEM books students have at home</c:v>
                </c:pt>
              </c:strCache>
            </c:strRef>
          </c:cat>
          <c:val>
            <c:numRef>
              <c:f>Sheet1!$B$2</c:f>
              <c:numCache>
                <c:formatCode>0.0%</c:formatCode>
                <c:ptCount val="1"/>
                <c:pt idx="0">
                  <c:v>0.13</c:v>
                </c:pt>
              </c:numCache>
            </c:numRef>
          </c:val>
          <c:extLst>
            <c:ext xmlns:c16="http://schemas.microsoft.com/office/drawing/2014/chart" uri="{C3380CC4-5D6E-409C-BE32-E72D297353CC}">
              <c16:uniqueId val="{00000000-76E5-4339-BC89-06EC97CE82ED}"/>
            </c:ext>
          </c:extLst>
        </c:ser>
        <c:ser>
          <c:idx val="1"/>
          <c:order val="1"/>
          <c:tx>
            <c:strRef>
              <c:f>Sheet1!$C$1</c:f>
              <c:strCache>
                <c:ptCount val="1"/>
                <c:pt idx="0">
                  <c:v>Less than 10 books</c:v>
                </c:pt>
              </c:strCache>
            </c:strRef>
          </c:tx>
          <c:spPr>
            <a:solidFill>
              <a:srgbClr val="16A085"/>
            </a:solidFill>
            <a:ln>
              <a:noFill/>
            </a:ln>
            <a:effectLst/>
          </c:spPr>
          <c:invertIfNegative val="0"/>
          <c:dLbls>
            <c:dLbl>
              <c:idx val="0"/>
              <c:spPr>
                <a:noFill/>
                <a:ln>
                  <a:noFill/>
                </a:ln>
                <a:effectLst/>
              </c:spPr>
              <c:txPr>
                <a:bodyPr rot="0" spcFirstLastPara="1" vertOverflow="ellipsis" vert="horz" wrap="square" anchor="ctr" anchorCtr="1"/>
                <a:lstStyle/>
                <a:p>
                  <a:pPr>
                    <a:defRPr sz="16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extLst>
                <c:ext xmlns:c16="http://schemas.microsoft.com/office/drawing/2014/chart" uri="{C3380CC4-5D6E-409C-BE32-E72D297353CC}">
                  <c16:uniqueId val="{00000000-0D7B-4C30-9E5F-766F4FD06C1B}"/>
                </c:ext>
              </c:extLst>
            </c:dLbl>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Number of STEM books students have at home</c:v>
                </c:pt>
              </c:strCache>
            </c:strRef>
          </c:cat>
          <c:val>
            <c:numRef>
              <c:f>Sheet1!$C$2</c:f>
              <c:numCache>
                <c:formatCode>0.0%</c:formatCode>
                <c:ptCount val="1"/>
                <c:pt idx="0">
                  <c:v>0.378</c:v>
                </c:pt>
              </c:numCache>
            </c:numRef>
          </c:val>
          <c:extLst>
            <c:ext xmlns:c16="http://schemas.microsoft.com/office/drawing/2014/chart" uri="{C3380CC4-5D6E-409C-BE32-E72D297353CC}">
              <c16:uniqueId val="{00000001-76E5-4339-BC89-06EC97CE82ED}"/>
            </c:ext>
          </c:extLst>
        </c:ser>
        <c:ser>
          <c:idx val="2"/>
          <c:order val="2"/>
          <c:tx>
            <c:strRef>
              <c:f>Sheet1!$D$1</c:f>
              <c:strCache>
                <c:ptCount val="1"/>
                <c:pt idx="0">
                  <c:v>10 – 20 books</c:v>
                </c:pt>
              </c:strCache>
            </c:strRef>
          </c:tx>
          <c:spPr>
            <a:solidFill>
              <a:srgbClr val="C0392B"/>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Number of STEM books students have at home</c:v>
                </c:pt>
              </c:strCache>
            </c:strRef>
          </c:cat>
          <c:val>
            <c:numRef>
              <c:f>Sheet1!$D$2</c:f>
              <c:numCache>
                <c:formatCode>0.0%</c:formatCode>
                <c:ptCount val="1"/>
                <c:pt idx="0">
                  <c:v>0.253</c:v>
                </c:pt>
              </c:numCache>
            </c:numRef>
          </c:val>
          <c:extLst>
            <c:ext xmlns:c16="http://schemas.microsoft.com/office/drawing/2014/chart" uri="{C3380CC4-5D6E-409C-BE32-E72D297353CC}">
              <c16:uniqueId val="{00000002-76E5-4339-BC89-06EC97CE82ED}"/>
            </c:ext>
          </c:extLst>
        </c:ser>
        <c:ser>
          <c:idx val="3"/>
          <c:order val="3"/>
          <c:tx>
            <c:strRef>
              <c:f>Sheet1!$E$1</c:f>
              <c:strCache>
                <c:ptCount val="1"/>
                <c:pt idx="0">
                  <c:v>21 – 50 books</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Number of STEM books students have at home</c:v>
                </c:pt>
              </c:strCache>
            </c:strRef>
          </c:cat>
          <c:val>
            <c:numRef>
              <c:f>Sheet1!$E$2</c:f>
              <c:numCache>
                <c:formatCode>0.0%</c:formatCode>
                <c:ptCount val="1"/>
                <c:pt idx="0">
                  <c:v>0.16400000000000001</c:v>
                </c:pt>
              </c:numCache>
            </c:numRef>
          </c:val>
          <c:extLst>
            <c:ext xmlns:c16="http://schemas.microsoft.com/office/drawing/2014/chart" uri="{C3380CC4-5D6E-409C-BE32-E72D297353CC}">
              <c16:uniqueId val="{00000003-76E5-4339-BC89-06EC97CE82ED}"/>
            </c:ext>
          </c:extLst>
        </c:ser>
        <c:ser>
          <c:idx val="4"/>
          <c:order val="4"/>
          <c:tx>
            <c:strRef>
              <c:f>Sheet1!$F$1</c:f>
              <c:strCache>
                <c:ptCount val="1"/>
                <c:pt idx="0">
                  <c:v>Over 50 books</c:v>
                </c:pt>
              </c:strCache>
            </c:strRef>
          </c:tx>
          <c:spPr>
            <a:solidFill>
              <a:srgbClr val="9BBB59"/>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Number of STEM books students have at home</c:v>
                </c:pt>
              </c:strCache>
            </c:strRef>
          </c:cat>
          <c:val>
            <c:numRef>
              <c:f>Sheet1!$F$2</c:f>
              <c:numCache>
                <c:formatCode>0.0%</c:formatCode>
                <c:ptCount val="1"/>
                <c:pt idx="0">
                  <c:v>7.3999999999999996E-2</c:v>
                </c:pt>
              </c:numCache>
            </c:numRef>
          </c:val>
          <c:extLst>
            <c:ext xmlns:c16="http://schemas.microsoft.com/office/drawing/2014/chart" uri="{C3380CC4-5D6E-409C-BE32-E72D297353CC}">
              <c16:uniqueId val="{00000004-76E5-4339-BC89-06EC97CE82ED}"/>
            </c:ext>
          </c:extLst>
        </c:ser>
        <c:dLbls>
          <c:dLblPos val="outEnd"/>
          <c:showLegendKey val="0"/>
          <c:showVal val="1"/>
          <c:showCatName val="0"/>
          <c:showSerName val="0"/>
          <c:showPercent val="0"/>
          <c:showBubbleSize val="0"/>
        </c:dLbls>
        <c:gapWidth val="150"/>
        <c:axId val="1440500400"/>
        <c:axId val="1440509552"/>
      </c:barChart>
      <c:catAx>
        <c:axId val="1440500400"/>
        <c:scaling>
          <c:orientation val="minMax"/>
        </c:scaling>
        <c:delete val="1"/>
        <c:axPos val="b"/>
        <c:numFmt formatCode="General" sourceLinked="1"/>
        <c:majorTickMark val="none"/>
        <c:minorTickMark val="none"/>
        <c:tickLblPos val="nextTo"/>
        <c:crossAx val="1440509552"/>
        <c:crosses val="autoZero"/>
        <c:auto val="1"/>
        <c:lblAlgn val="ctr"/>
        <c:lblOffset val="100"/>
        <c:noMultiLvlLbl val="0"/>
      </c:catAx>
      <c:valAx>
        <c:axId val="144050955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44050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6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685188499164874E-2"/>
          <c:y val="0.24290123456790128"/>
          <c:w val="0.9666674123120973"/>
          <c:h val="0.49379022066686107"/>
        </c:manualLayout>
      </c:layout>
      <c:barChart>
        <c:barDir val="col"/>
        <c:grouping val="clustered"/>
        <c:varyColors val="0"/>
        <c:ser>
          <c:idx val="0"/>
          <c:order val="0"/>
          <c:tx>
            <c:strRef>
              <c:f>Sheet1!$B$1</c:f>
              <c:strCache>
                <c:ptCount val="1"/>
                <c:pt idx="0">
                  <c:v>Never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Books</c:v>
                </c:pt>
                <c:pt idx="1">
                  <c:v>Magazines</c:v>
                </c:pt>
              </c:strCache>
            </c:strRef>
          </c:cat>
          <c:val>
            <c:numRef>
              <c:f>Sheet1!$B$2:$B$3</c:f>
              <c:numCache>
                <c:formatCode>0.0%</c:formatCode>
                <c:ptCount val="2"/>
                <c:pt idx="0">
                  <c:v>0.153</c:v>
                </c:pt>
                <c:pt idx="1">
                  <c:v>0.317</c:v>
                </c:pt>
              </c:numCache>
            </c:numRef>
          </c:val>
          <c:extLst>
            <c:ext xmlns:c16="http://schemas.microsoft.com/office/drawing/2014/chart" uri="{C3380CC4-5D6E-409C-BE32-E72D297353CC}">
              <c16:uniqueId val="{00000000-9269-4EF3-9218-366660A2E504}"/>
            </c:ext>
          </c:extLst>
        </c:ser>
        <c:ser>
          <c:idx val="1"/>
          <c:order val="1"/>
          <c:tx>
            <c:strRef>
              <c:f>Sheet1!$C$1</c:f>
              <c:strCache>
                <c:ptCount val="1"/>
                <c:pt idx="0">
                  <c:v>About once a year</c:v>
                </c:pt>
              </c:strCache>
            </c:strRef>
          </c:tx>
          <c:spPr>
            <a:solidFill>
              <a:srgbClr val="16A08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Books</c:v>
                </c:pt>
                <c:pt idx="1">
                  <c:v>Magazines</c:v>
                </c:pt>
              </c:strCache>
            </c:strRef>
          </c:cat>
          <c:val>
            <c:numRef>
              <c:f>Sheet1!$C$2:$C$3</c:f>
              <c:numCache>
                <c:formatCode>0.0%</c:formatCode>
                <c:ptCount val="2"/>
                <c:pt idx="0">
                  <c:v>0.13</c:v>
                </c:pt>
                <c:pt idx="1">
                  <c:v>0.11</c:v>
                </c:pt>
              </c:numCache>
            </c:numRef>
          </c:val>
          <c:extLst>
            <c:ext xmlns:c16="http://schemas.microsoft.com/office/drawing/2014/chart" uri="{C3380CC4-5D6E-409C-BE32-E72D297353CC}">
              <c16:uniqueId val="{00000001-9269-4EF3-9218-366660A2E504}"/>
            </c:ext>
          </c:extLst>
        </c:ser>
        <c:ser>
          <c:idx val="2"/>
          <c:order val="2"/>
          <c:tx>
            <c:strRef>
              <c:f>Sheet1!$D$1</c:f>
              <c:strCache>
                <c:ptCount val="1"/>
                <c:pt idx="0">
                  <c:v>About once half year</c:v>
                </c:pt>
              </c:strCache>
            </c:strRef>
          </c:tx>
          <c:spPr>
            <a:solidFill>
              <a:srgbClr val="C0392B"/>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Books</c:v>
                </c:pt>
                <c:pt idx="1">
                  <c:v>Magazines</c:v>
                </c:pt>
              </c:strCache>
            </c:strRef>
          </c:cat>
          <c:val>
            <c:numRef>
              <c:f>Sheet1!$D$2:$D$3</c:f>
              <c:numCache>
                <c:formatCode>0.0%</c:formatCode>
                <c:ptCount val="2"/>
                <c:pt idx="0">
                  <c:v>0.16300000000000001</c:v>
                </c:pt>
                <c:pt idx="1">
                  <c:v>0.17799999999999999</c:v>
                </c:pt>
              </c:numCache>
            </c:numRef>
          </c:val>
          <c:extLst>
            <c:ext xmlns:c16="http://schemas.microsoft.com/office/drawing/2014/chart" uri="{C3380CC4-5D6E-409C-BE32-E72D297353CC}">
              <c16:uniqueId val="{00000002-9269-4EF3-9218-366660A2E504}"/>
            </c:ext>
          </c:extLst>
        </c:ser>
        <c:ser>
          <c:idx val="3"/>
          <c:order val="3"/>
          <c:tx>
            <c:strRef>
              <c:f>Sheet1!$E$1</c:f>
              <c:strCache>
                <c:ptCount val="1"/>
                <c:pt idx="0">
                  <c:v>About once a month</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Books</c:v>
                </c:pt>
                <c:pt idx="1">
                  <c:v>Magazines</c:v>
                </c:pt>
              </c:strCache>
            </c:strRef>
          </c:cat>
          <c:val>
            <c:numRef>
              <c:f>Sheet1!$E$2:$E$3</c:f>
              <c:numCache>
                <c:formatCode>0.0%</c:formatCode>
                <c:ptCount val="2"/>
                <c:pt idx="0">
                  <c:v>0.22900000000000001</c:v>
                </c:pt>
                <c:pt idx="1">
                  <c:v>0.27100000000000002</c:v>
                </c:pt>
              </c:numCache>
            </c:numRef>
          </c:val>
          <c:extLst>
            <c:ext xmlns:c16="http://schemas.microsoft.com/office/drawing/2014/chart" uri="{C3380CC4-5D6E-409C-BE32-E72D297353CC}">
              <c16:uniqueId val="{00000003-9269-4EF3-9218-366660A2E504}"/>
            </c:ext>
          </c:extLst>
        </c:ser>
        <c:ser>
          <c:idx val="4"/>
          <c:order val="4"/>
          <c:tx>
            <c:strRef>
              <c:f>Sheet1!$F$1</c:f>
              <c:strCache>
                <c:ptCount val="1"/>
                <c:pt idx="0">
                  <c:v>About once a week</c:v>
                </c:pt>
              </c:strCache>
            </c:strRef>
          </c:tx>
          <c:spPr>
            <a:solidFill>
              <a:srgbClr val="9BBB59"/>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Books</c:v>
                </c:pt>
                <c:pt idx="1">
                  <c:v>Magazines</c:v>
                </c:pt>
              </c:strCache>
            </c:strRef>
          </c:cat>
          <c:val>
            <c:numRef>
              <c:f>Sheet1!$F$2:$F$3</c:f>
              <c:numCache>
                <c:formatCode>0.0%</c:formatCode>
                <c:ptCount val="2"/>
                <c:pt idx="0">
                  <c:v>0.32600000000000001</c:v>
                </c:pt>
                <c:pt idx="1">
                  <c:v>0.123</c:v>
                </c:pt>
              </c:numCache>
            </c:numRef>
          </c:val>
          <c:extLst>
            <c:ext xmlns:c16="http://schemas.microsoft.com/office/drawing/2014/chart" uri="{C3380CC4-5D6E-409C-BE32-E72D297353CC}">
              <c16:uniqueId val="{00000004-9269-4EF3-9218-366660A2E504}"/>
            </c:ext>
          </c:extLst>
        </c:ser>
        <c:dLbls>
          <c:dLblPos val="outEnd"/>
          <c:showLegendKey val="0"/>
          <c:showVal val="1"/>
          <c:showCatName val="0"/>
          <c:showSerName val="0"/>
          <c:showPercent val="0"/>
          <c:showBubbleSize val="0"/>
        </c:dLbls>
        <c:gapWidth val="60"/>
        <c:axId val="1440500400"/>
        <c:axId val="1440509552"/>
      </c:barChart>
      <c:catAx>
        <c:axId val="1440500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440509552"/>
        <c:crosses val="autoZero"/>
        <c:auto val="1"/>
        <c:lblAlgn val="ctr"/>
        <c:lblOffset val="100"/>
        <c:noMultiLvlLbl val="0"/>
      </c:catAx>
      <c:valAx>
        <c:axId val="144050955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44050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6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9656248626779826E-2"/>
          <c:y val="5.3349364577882329E-2"/>
          <c:w val="0.94068750274644031"/>
          <c:h val="0.69760480612958975"/>
        </c:manualLayout>
      </c:layout>
      <c:barChart>
        <c:barDir val="col"/>
        <c:grouping val="clustered"/>
        <c:varyColors val="0"/>
        <c:ser>
          <c:idx val="0"/>
          <c:order val="0"/>
          <c:tx>
            <c:strRef>
              <c:f>Sheet1!$B$1</c:f>
              <c:strCache>
                <c:ptCount val="1"/>
                <c:pt idx="0">
                  <c:v>Never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Time spent on mobile/ computer per day</c:v>
                </c:pt>
              </c:strCache>
            </c:strRef>
          </c:cat>
          <c:val>
            <c:numRef>
              <c:f>Sheet1!$B$2</c:f>
              <c:numCache>
                <c:formatCode>0.0%</c:formatCode>
                <c:ptCount val="1"/>
                <c:pt idx="0">
                  <c:v>3.9E-2</c:v>
                </c:pt>
              </c:numCache>
            </c:numRef>
          </c:val>
          <c:extLst>
            <c:ext xmlns:c16="http://schemas.microsoft.com/office/drawing/2014/chart" uri="{C3380CC4-5D6E-409C-BE32-E72D297353CC}">
              <c16:uniqueId val="{00000000-D89F-4AD1-B175-AC77331429F6}"/>
            </c:ext>
          </c:extLst>
        </c:ser>
        <c:ser>
          <c:idx val="1"/>
          <c:order val="1"/>
          <c:tx>
            <c:strRef>
              <c:f>Sheet1!$C$1</c:f>
              <c:strCache>
                <c:ptCount val="1"/>
                <c:pt idx="0">
                  <c:v>Less than 30 minutes</c:v>
                </c:pt>
              </c:strCache>
            </c:strRef>
          </c:tx>
          <c:spPr>
            <a:solidFill>
              <a:srgbClr val="16A08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Time spent on mobile/ computer per day</c:v>
                </c:pt>
              </c:strCache>
            </c:strRef>
          </c:cat>
          <c:val>
            <c:numRef>
              <c:f>Sheet1!$C$2</c:f>
              <c:numCache>
                <c:formatCode>0.0%</c:formatCode>
                <c:ptCount val="1"/>
                <c:pt idx="0">
                  <c:v>0.16</c:v>
                </c:pt>
              </c:numCache>
            </c:numRef>
          </c:val>
          <c:extLst>
            <c:ext xmlns:c16="http://schemas.microsoft.com/office/drawing/2014/chart" uri="{C3380CC4-5D6E-409C-BE32-E72D297353CC}">
              <c16:uniqueId val="{00000001-D89F-4AD1-B175-AC77331429F6}"/>
            </c:ext>
          </c:extLst>
        </c:ser>
        <c:ser>
          <c:idx val="2"/>
          <c:order val="2"/>
          <c:tx>
            <c:strRef>
              <c:f>Sheet1!$D$1</c:f>
              <c:strCache>
                <c:ptCount val="1"/>
                <c:pt idx="0">
                  <c:v>About 1 hour</c:v>
                </c:pt>
              </c:strCache>
            </c:strRef>
          </c:tx>
          <c:spPr>
            <a:solidFill>
              <a:srgbClr val="C0392B"/>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Time spent on mobile/ computer per day</c:v>
                </c:pt>
              </c:strCache>
            </c:strRef>
          </c:cat>
          <c:val>
            <c:numRef>
              <c:f>Sheet1!$D$2</c:f>
              <c:numCache>
                <c:formatCode>0.0%</c:formatCode>
                <c:ptCount val="1"/>
                <c:pt idx="0">
                  <c:v>0.217</c:v>
                </c:pt>
              </c:numCache>
            </c:numRef>
          </c:val>
          <c:extLst>
            <c:ext xmlns:c16="http://schemas.microsoft.com/office/drawing/2014/chart" uri="{C3380CC4-5D6E-409C-BE32-E72D297353CC}">
              <c16:uniqueId val="{00000002-D89F-4AD1-B175-AC77331429F6}"/>
            </c:ext>
          </c:extLst>
        </c:ser>
        <c:ser>
          <c:idx val="3"/>
          <c:order val="3"/>
          <c:tx>
            <c:strRef>
              <c:f>Sheet1!$E$1</c:f>
              <c:strCache>
                <c:ptCount val="1"/>
                <c:pt idx="0">
                  <c:v>About 2 hours</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Time spent on mobile/ computer per day</c:v>
                </c:pt>
              </c:strCache>
            </c:strRef>
          </c:cat>
          <c:val>
            <c:numRef>
              <c:f>Sheet1!$E$2</c:f>
              <c:numCache>
                <c:formatCode>0.0%</c:formatCode>
                <c:ptCount val="1"/>
                <c:pt idx="0">
                  <c:v>0.248</c:v>
                </c:pt>
              </c:numCache>
            </c:numRef>
          </c:val>
          <c:extLst>
            <c:ext xmlns:c16="http://schemas.microsoft.com/office/drawing/2014/chart" uri="{C3380CC4-5D6E-409C-BE32-E72D297353CC}">
              <c16:uniqueId val="{00000003-D89F-4AD1-B175-AC77331429F6}"/>
            </c:ext>
          </c:extLst>
        </c:ser>
        <c:ser>
          <c:idx val="4"/>
          <c:order val="4"/>
          <c:tx>
            <c:strRef>
              <c:f>Sheet1!$F$1</c:f>
              <c:strCache>
                <c:ptCount val="1"/>
                <c:pt idx="0">
                  <c:v>3 hours or above</c:v>
                </c:pt>
              </c:strCache>
            </c:strRef>
          </c:tx>
          <c:spPr>
            <a:solidFill>
              <a:srgbClr val="9BBB59"/>
            </a:solidFill>
            <a:ln>
              <a:noFill/>
            </a:ln>
            <a:effectLst/>
          </c:spPr>
          <c:invertIfNegative val="0"/>
          <c:dPt>
            <c:idx val="0"/>
            <c:invertIfNegative val="0"/>
            <c:bubble3D val="0"/>
            <c:spPr>
              <a:solidFill>
                <a:srgbClr val="9BBB59"/>
              </a:solidFill>
              <a:ln>
                <a:noFill/>
              </a:ln>
              <a:effectLst/>
            </c:spPr>
            <c:extLst>
              <c:ext xmlns:c16="http://schemas.microsoft.com/office/drawing/2014/chart" uri="{C3380CC4-5D6E-409C-BE32-E72D297353CC}">
                <c16:uniqueId val="{00000005-D89F-4AD1-B175-AC77331429F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Time spent on mobile/ computer per day</c:v>
                </c:pt>
              </c:strCache>
            </c:strRef>
          </c:cat>
          <c:val>
            <c:numRef>
              <c:f>Sheet1!$F$2</c:f>
              <c:numCache>
                <c:formatCode>0.0%</c:formatCode>
                <c:ptCount val="1"/>
                <c:pt idx="0">
                  <c:v>0.33600000000000002</c:v>
                </c:pt>
              </c:numCache>
            </c:numRef>
          </c:val>
          <c:extLst>
            <c:ext xmlns:c16="http://schemas.microsoft.com/office/drawing/2014/chart" uri="{C3380CC4-5D6E-409C-BE32-E72D297353CC}">
              <c16:uniqueId val="{00000006-D89F-4AD1-B175-AC77331429F6}"/>
            </c:ext>
          </c:extLst>
        </c:ser>
        <c:dLbls>
          <c:dLblPos val="outEnd"/>
          <c:showLegendKey val="0"/>
          <c:showVal val="1"/>
          <c:showCatName val="0"/>
          <c:showSerName val="0"/>
          <c:showPercent val="0"/>
          <c:showBubbleSize val="0"/>
        </c:dLbls>
        <c:gapWidth val="150"/>
        <c:axId val="1440500400"/>
        <c:axId val="1440509552"/>
      </c:barChart>
      <c:catAx>
        <c:axId val="1440500400"/>
        <c:scaling>
          <c:orientation val="minMax"/>
        </c:scaling>
        <c:delete val="1"/>
        <c:axPos val="b"/>
        <c:numFmt formatCode="General" sourceLinked="1"/>
        <c:majorTickMark val="none"/>
        <c:minorTickMark val="none"/>
        <c:tickLblPos val="nextTo"/>
        <c:crossAx val="1440509552"/>
        <c:crosses val="autoZero"/>
        <c:auto val="1"/>
        <c:lblAlgn val="ctr"/>
        <c:lblOffset val="100"/>
        <c:noMultiLvlLbl val="0"/>
      </c:catAx>
      <c:valAx>
        <c:axId val="144050955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44050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6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35509064451217E-2"/>
          <c:y val="2.7204061587837371E-2"/>
          <c:w val="0.94068626878630812"/>
          <c:h val="0.73944210887348949"/>
        </c:manualLayout>
      </c:layout>
      <c:barChart>
        <c:barDir val="col"/>
        <c:grouping val="clustered"/>
        <c:varyColors val="0"/>
        <c:ser>
          <c:idx val="0"/>
          <c:order val="0"/>
          <c:tx>
            <c:strRef>
              <c:f>Sheet1!$B$1</c:f>
              <c:strCache>
                <c:ptCount val="1"/>
                <c:pt idx="0">
                  <c:v>Never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Visit websites about STEM.</c:v>
                </c:pt>
              </c:strCache>
            </c:strRef>
          </c:cat>
          <c:val>
            <c:numRef>
              <c:f>Sheet1!$B$2</c:f>
              <c:numCache>
                <c:formatCode>0.0%</c:formatCode>
                <c:ptCount val="1"/>
                <c:pt idx="0">
                  <c:v>0.23190789474000001</c:v>
                </c:pt>
              </c:numCache>
            </c:numRef>
          </c:val>
          <c:extLst>
            <c:ext xmlns:c16="http://schemas.microsoft.com/office/drawing/2014/chart" uri="{C3380CC4-5D6E-409C-BE32-E72D297353CC}">
              <c16:uniqueId val="{00000000-0D4E-4DBD-BD99-AC7646174FBF}"/>
            </c:ext>
          </c:extLst>
        </c:ser>
        <c:ser>
          <c:idx val="1"/>
          <c:order val="1"/>
          <c:tx>
            <c:strRef>
              <c:f>Sheet1!$C$1</c:f>
              <c:strCache>
                <c:ptCount val="1"/>
                <c:pt idx="0">
                  <c:v>About once a year</c:v>
                </c:pt>
              </c:strCache>
            </c:strRef>
          </c:tx>
          <c:spPr>
            <a:solidFill>
              <a:srgbClr val="16A08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Visit websites about STEM.</c:v>
                </c:pt>
              </c:strCache>
            </c:strRef>
          </c:cat>
          <c:val>
            <c:numRef>
              <c:f>Sheet1!$C$2</c:f>
              <c:numCache>
                <c:formatCode>0.0%</c:formatCode>
                <c:ptCount val="1"/>
                <c:pt idx="0">
                  <c:v>0.10032894737</c:v>
                </c:pt>
              </c:numCache>
            </c:numRef>
          </c:val>
          <c:extLst>
            <c:ext xmlns:c16="http://schemas.microsoft.com/office/drawing/2014/chart" uri="{C3380CC4-5D6E-409C-BE32-E72D297353CC}">
              <c16:uniqueId val="{00000001-0D4E-4DBD-BD99-AC7646174FBF}"/>
            </c:ext>
          </c:extLst>
        </c:ser>
        <c:ser>
          <c:idx val="2"/>
          <c:order val="2"/>
          <c:tx>
            <c:strRef>
              <c:f>Sheet1!$D$1</c:f>
              <c:strCache>
                <c:ptCount val="1"/>
                <c:pt idx="0">
                  <c:v>About once half year</c:v>
                </c:pt>
              </c:strCache>
            </c:strRef>
          </c:tx>
          <c:spPr>
            <a:solidFill>
              <a:srgbClr val="C0392B"/>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Visit websites about STEM.</c:v>
                </c:pt>
              </c:strCache>
            </c:strRef>
          </c:cat>
          <c:val>
            <c:numRef>
              <c:f>Sheet1!$D$2</c:f>
              <c:numCache>
                <c:formatCode>0.0%</c:formatCode>
                <c:ptCount val="1"/>
                <c:pt idx="0">
                  <c:v>0.16940789474000001</c:v>
                </c:pt>
              </c:numCache>
            </c:numRef>
          </c:val>
          <c:extLst>
            <c:ext xmlns:c16="http://schemas.microsoft.com/office/drawing/2014/chart" uri="{C3380CC4-5D6E-409C-BE32-E72D297353CC}">
              <c16:uniqueId val="{00000002-0D4E-4DBD-BD99-AC7646174FBF}"/>
            </c:ext>
          </c:extLst>
        </c:ser>
        <c:ser>
          <c:idx val="3"/>
          <c:order val="3"/>
          <c:tx>
            <c:strRef>
              <c:f>Sheet1!$E$1</c:f>
              <c:strCache>
                <c:ptCount val="1"/>
                <c:pt idx="0">
                  <c:v>About once a month</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Visit websites about STEM.</c:v>
                </c:pt>
              </c:strCache>
            </c:strRef>
          </c:cat>
          <c:val>
            <c:numRef>
              <c:f>Sheet1!$E$2</c:f>
              <c:numCache>
                <c:formatCode>0.0%</c:formatCode>
                <c:ptCount val="1"/>
                <c:pt idx="0">
                  <c:v>0.30756578947000002</c:v>
                </c:pt>
              </c:numCache>
            </c:numRef>
          </c:val>
          <c:extLst>
            <c:ext xmlns:c16="http://schemas.microsoft.com/office/drawing/2014/chart" uri="{C3380CC4-5D6E-409C-BE32-E72D297353CC}">
              <c16:uniqueId val="{00000003-0D4E-4DBD-BD99-AC7646174FBF}"/>
            </c:ext>
          </c:extLst>
        </c:ser>
        <c:ser>
          <c:idx val="4"/>
          <c:order val="4"/>
          <c:tx>
            <c:strRef>
              <c:f>Sheet1!$F$1</c:f>
              <c:strCache>
                <c:ptCount val="1"/>
                <c:pt idx="0">
                  <c:v>About once a week</c:v>
                </c:pt>
              </c:strCache>
            </c:strRef>
          </c:tx>
          <c:spPr>
            <a:solidFill>
              <a:srgbClr val="9BBB59"/>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Visit websites about STEM.</c:v>
                </c:pt>
              </c:strCache>
            </c:strRef>
          </c:cat>
          <c:val>
            <c:numRef>
              <c:f>Sheet1!$F$2</c:f>
              <c:numCache>
                <c:formatCode>0.0%</c:formatCode>
                <c:ptCount val="1"/>
                <c:pt idx="0">
                  <c:v>0.19078947367999999</c:v>
                </c:pt>
              </c:numCache>
            </c:numRef>
          </c:val>
          <c:extLst>
            <c:ext xmlns:c16="http://schemas.microsoft.com/office/drawing/2014/chart" uri="{C3380CC4-5D6E-409C-BE32-E72D297353CC}">
              <c16:uniqueId val="{00000004-0D4E-4DBD-BD99-AC7646174FBF}"/>
            </c:ext>
          </c:extLst>
        </c:ser>
        <c:dLbls>
          <c:dLblPos val="outEnd"/>
          <c:showLegendKey val="0"/>
          <c:showVal val="1"/>
          <c:showCatName val="0"/>
          <c:showSerName val="0"/>
          <c:showPercent val="0"/>
          <c:showBubbleSize val="0"/>
        </c:dLbls>
        <c:gapWidth val="60"/>
        <c:axId val="1440500400"/>
        <c:axId val="1440509552"/>
      </c:barChart>
      <c:catAx>
        <c:axId val="1440500400"/>
        <c:scaling>
          <c:orientation val="minMax"/>
        </c:scaling>
        <c:delete val="1"/>
        <c:axPos val="b"/>
        <c:numFmt formatCode="General" sourceLinked="1"/>
        <c:majorTickMark val="none"/>
        <c:minorTickMark val="none"/>
        <c:tickLblPos val="nextTo"/>
        <c:crossAx val="1440509552"/>
        <c:crosses val="autoZero"/>
        <c:auto val="1"/>
        <c:lblAlgn val="ctr"/>
        <c:lblOffset val="100"/>
        <c:noMultiLvlLbl val="0"/>
      </c:catAx>
      <c:valAx>
        <c:axId val="144050955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44050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6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Never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Visit science museum / science park / space museum / zoo / botanical garden / ocean park/ nature trail, etc.</c:v>
                </c:pt>
                <c:pt idx="1">
                  <c:v>Visit exhibitions.</c:v>
                </c:pt>
              </c:strCache>
            </c:strRef>
          </c:cat>
          <c:val>
            <c:numRef>
              <c:f>Sheet1!$B$2:$B$3</c:f>
              <c:numCache>
                <c:formatCode>0.0%</c:formatCode>
                <c:ptCount val="2"/>
                <c:pt idx="0">
                  <c:v>4.6052631580000003E-2</c:v>
                </c:pt>
                <c:pt idx="1">
                  <c:v>0.125</c:v>
                </c:pt>
              </c:numCache>
            </c:numRef>
          </c:val>
          <c:extLst>
            <c:ext xmlns:c16="http://schemas.microsoft.com/office/drawing/2014/chart" uri="{C3380CC4-5D6E-409C-BE32-E72D297353CC}">
              <c16:uniqueId val="{00000000-94DE-42C8-9DBA-9E700D13BAAE}"/>
            </c:ext>
          </c:extLst>
        </c:ser>
        <c:ser>
          <c:idx val="1"/>
          <c:order val="1"/>
          <c:tx>
            <c:strRef>
              <c:f>Sheet1!$C$1</c:f>
              <c:strCache>
                <c:ptCount val="1"/>
                <c:pt idx="0">
                  <c:v>About once a year</c:v>
                </c:pt>
              </c:strCache>
            </c:strRef>
          </c:tx>
          <c:spPr>
            <a:solidFill>
              <a:srgbClr val="16A08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Visit science museum / science park / space museum / zoo / botanical garden / ocean park/ nature trail, etc.</c:v>
                </c:pt>
                <c:pt idx="1">
                  <c:v>Visit exhibitions.</c:v>
                </c:pt>
              </c:strCache>
            </c:strRef>
          </c:cat>
          <c:val>
            <c:numRef>
              <c:f>Sheet1!$C$2:$C$3</c:f>
              <c:numCache>
                <c:formatCode>0.0%</c:formatCode>
                <c:ptCount val="2"/>
                <c:pt idx="0">
                  <c:v>0.30756578947000002</c:v>
                </c:pt>
                <c:pt idx="1">
                  <c:v>0.35526315789000001</c:v>
                </c:pt>
              </c:numCache>
            </c:numRef>
          </c:val>
          <c:extLst>
            <c:ext xmlns:c16="http://schemas.microsoft.com/office/drawing/2014/chart" uri="{C3380CC4-5D6E-409C-BE32-E72D297353CC}">
              <c16:uniqueId val="{00000002-94DE-42C8-9DBA-9E700D13BAAE}"/>
            </c:ext>
          </c:extLst>
        </c:ser>
        <c:ser>
          <c:idx val="2"/>
          <c:order val="2"/>
          <c:tx>
            <c:strRef>
              <c:f>Sheet1!$D$1</c:f>
              <c:strCache>
                <c:ptCount val="1"/>
                <c:pt idx="0">
                  <c:v>About once half year</c:v>
                </c:pt>
              </c:strCache>
            </c:strRef>
          </c:tx>
          <c:spPr>
            <a:solidFill>
              <a:srgbClr val="C0392B"/>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Visit science museum / science park / space museum / zoo / botanical garden / ocean park/ nature trail, etc.</c:v>
                </c:pt>
                <c:pt idx="1">
                  <c:v>Visit exhibitions.</c:v>
                </c:pt>
              </c:strCache>
            </c:strRef>
          </c:cat>
          <c:val>
            <c:numRef>
              <c:f>Sheet1!$D$2:$D$3</c:f>
              <c:numCache>
                <c:formatCode>0.0%</c:formatCode>
                <c:ptCount val="2"/>
                <c:pt idx="0">
                  <c:v>0.38980263158</c:v>
                </c:pt>
                <c:pt idx="1">
                  <c:v>0.31085526316000001</c:v>
                </c:pt>
              </c:numCache>
            </c:numRef>
          </c:val>
          <c:extLst>
            <c:ext xmlns:c16="http://schemas.microsoft.com/office/drawing/2014/chart" uri="{C3380CC4-5D6E-409C-BE32-E72D297353CC}">
              <c16:uniqueId val="{00000003-94DE-42C8-9DBA-9E700D13BAAE}"/>
            </c:ext>
          </c:extLst>
        </c:ser>
        <c:ser>
          <c:idx val="3"/>
          <c:order val="3"/>
          <c:tx>
            <c:strRef>
              <c:f>Sheet1!$E$1</c:f>
              <c:strCache>
                <c:ptCount val="1"/>
                <c:pt idx="0">
                  <c:v>About once a month</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Visit science museum / science park / space museum / zoo / botanical garden / ocean park/ nature trail, etc.</c:v>
                </c:pt>
                <c:pt idx="1">
                  <c:v>Visit exhibitions.</c:v>
                </c:pt>
              </c:strCache>
            </c:strRef>
          </c:cat>
          <c:val>
            <c:numRef>
              <c:f>Sheet1!$E$2:$E$3</c:f>
              <c:numCache>
                <c:formatCode>0.0%</c:formatCode>
                <c:ptCount val="2"/>
                <c:pt idx="0">
                  <c:v>0.18914473683999999</c:v>
                </c:pt>
                <c:pt idx="1">
                  <c:v>0.14309210525999999</c:v>
                </c:pt>
              </c:numCache>
            </c:numRef>
          </c:val>
          <c:extLst>
            <c:ext xmlns:c16="http://schemas.microsoft.com/office/drawing/2014/chart" uri="{C3380CC4-5D6E-409C-BE32-E72D297353CC}">
              <c16:uniqueId val="{00000004-94DE-42C8-9DBA-9E700D13BAAE}"/>
            </c:ext>
          </c:extLst>
        </c:ser>
        <c:ser>
          <c:idx val="4"/>
          <c:order val="4"/>
          <c:tx>
            <c:strRef>
              <c:f>Sheet1!$F$1</c:f>
              <c:strCache>
                <c:ptCount val="1"/>
                <c:pt idx="0">
                  <c:v>About once a week</c:v>
                </c:pt>
              </c:strCache>
            </c:strRef>
          </c:tx>
          <c:spPr>
            <a:solidFill>
              <a:srgbClr val="9BBB59"/>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Visit science museum / science park / space museum / zoo / botanical garden / ocean park/ nature trail, etc.</c:v>
                </c:pt>
                <c:pt idx="1">
                  <c:v>Visit exhibitions.</c:v>
                </c:pt>
              </c:strCache>
            </c:strRef>
          </c:cat>
          <c:val>
            <c:numRef>
              <c:f>Sheet1!$F$2:$F$3</c:f>
              <c:numCache>
                <c:formatCode>0.0%</c:formatCode>
                <c:ptCount val="2"/>
                <c:pt idx="0">
                  <c:v>6.7434210529999997E-2</c:v>
                </c:pt>
                <c:pt idx="1">
                  <c:v>6.5789473680000002E-2</c:v>
                </c:pt>
              </c:numCache>
            </c:numRef>
          </c:val>
          <c:extLst>
            <c:ext xmlns:c16="http://schemas.microsoft.com/office/drawing/2014/chart" uri="{C3380CC4-5D6E-409C-BE32-E72D297353CC}">
              <c16:uniqueId val="{00000005-94DE-42C8-9DBA-9E700D13BAAE}"/>
            </c:ext>
          </c:extLst>
        </c:ser>
        <c:dLbls>
          <c:dLblPos val="outEnd"/>
          <c:showLegendKey val="0"/>
          <c:showVal val="1"/>
          <c:showCatName val="0"/>
          <c:showSerName val="0"/>
          <c:showPercent val="0"/>
          <c:showBubbleSize val="0"/>
        </c:dLbls>
        <c:gapWidth val="60"/>
        <c:axId val="1440500400"/>
        <c:axId val="1440509552"/>
      </c:barChart>
      <c:catAx>
        <c:axId val="1440500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440509552"/>
        <c:crosses val="autoZero"/>
        <c:auto val="1"/>
        <c:lblAlgn val="ctr"/>
        <c:lblOffset val="100"/>
        <c:noMultiLvlLbl val="0"/>
      </c:catAx>
      <c:valAx>
        <c:axId val="144050955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44050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6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346019247594052E-2"/>
          <c:y val="0"/>
          <c:w val="0.59516547406715881"/>
          <c:h val="0.62390036815867811"/>
        </c:manualLayout>
      </c:layout>
      <c:barChart>
        <c:barDir val="col"/>
        <c:grouping val="clustered"/>
        <c:varyColors val="0"/>
        <c:ser>
          <c:idx val="0"/>
          <c:order val="0"/>
          <c:tx>
            <c:strRef>
              <c:f>Sheet1!$B$1</c:f>
              <c:strCache>
                <c:ptCount val="1"/>
                <c:pt idx="0">
                  <c:v>No</c:v>
                </c:pt>
              </c:strCache>
            </c:strRef>
          </c:tx>
          <c:spPr>
            <a:solidFill>
              <a:schemeClr val="accent2"/>
            </a:solidFill>
            <a:ln>
              <a:noFill/>
            </a:ln>
            <a:effectLst/>
          </c:spPr>
          <c:invertIfNegative val="0"/>
          <c:dPt>
            <c:idx val="0"/>
            <c:invertIfNegative val="0"/>
            <c:bubble3D val="0"/>
            <c:spPr>
              <a:solidFill>
                <a:schemeClr val="accent2"/>
              </a:solidFill>
              <a:ln>
                <a:noFill/>
              </a:ln>
              <a:effectLst/>
            </c:spPr>
            <c:extLst>
              <c:ext xmlns:c16="http://schemas.microsoft.com/office/drawing/2014/chart" uri="{C3380CC4-5D6E-409C-BE32-E72D297353CC}">
                <c16:uniqueId val="{00000001-72D8-460C-BBA4-05A1B6F9D0E0}"/>
              </c:ext>
            </c:extLst>
          </c:dPt>
          <c:dLbls>
            <c:spPr>
              <a:noFill/>
              <a:ln>
                <a:noFill/>
              </a:ln>
              <a:effectLst/>
            </c:spPr>
            <c:txPr>
              <a:bodyPr rot="0" spcFirstLastPara="1" vertOverflow="ellipsis" vert="horz" wrap="square" anchor="ctr" anchorCtr="1"/>
              <a:lstStyle/>
              <a:p>
                <a:pPr>
                  <a:defRPr sz="18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Category 1</c:v>
                </c:pt>
              </c:strCache>
            </c:strRef>
          </c:cat>
          <c:val>
            <c:numRef>
              <c:f>Sheet1!$B$2</c:f>
              <c:numCache>
                <c:formatCode>0.0%</c:formatCode>
                <c:ptCount val="1"/>
                <c:pt idx="0">
                  <c:v>0.438</c:v>
                </c:pt>
              </c:numCache>
            </c:numRef>
          </c:val>
          <c:extLst>
            <c:ext xmlns:c16="http://schemas.microsoft.com/office/drawing/2014/chart" uri="{C3380CC4-5D6E-409C-BE32-E72D297353CC}">
              <c16:uniqueId val="{00000002-72D8-460C-BBA4-05A1B6F9D0E0}"/>
            </c:ext>
          </c:extLst>
        </c:ser>
        <c:ser>
          <c:idx val="1"/>
          <c:order val="1"/>
          <c:tx>
            <c:strRef>
              <c:f>Sheet1!$C$1</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8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Category 1</c:v>
                </c:pt>
              </c:strCache>
            </c:strRef>
          </c:cat>
          <c:val>
            <c:numRef>
              <c:f>Sheet1!$C$2</c:f>
              <c:numCache>
                <c:formatCode>0.0%</c:formatCode>
                <c:ptCount val="1"/>
                <c:pt idx="0">
                  <c:v>0.56299999999999994</c:v>
                </c:pt>
              </c:numCache>
            </c:numRef>
          </c:val>
          <c:extLst>
            <c:ext xmlns:c16="http://schemas.microsoft.com/office/drawing/2014/chart" uri="{C3380CC4-5D6E-409C-BE32-E72D297353CC}">
              <c16:uniqueId val="{00000003-72D8-460C-BBA4-05A1B6F9D0E0}"/>
            </c:ext>
          </c:extLst>
        </c:ser>
        <c:dLbls>
          <c:dLblPos val="ctr"/>
          <c:showLegendKey val="0"/>
          <c:showVal val="1"/>
          <c:showCatName val="0"/>
          <c:showSerName val="0"/>
          <c:showPercent val="0"/>
          <c:showBubbleSize val="0"/>
        </c:dLbls>
        <c:gapWidth val="150"/>
        <c:axId val="1973662832"/>
        <c:axId val="1973658672"/>
      </c:barChart>
      <c:catAx>
        <c:axId val="1973662832"/>
        <c:scaling>
          <c:orientation val="minMax"/>
        </c:scaling>
        <c:delete val="1"/>
        <c:axPos val="b"/>
        <c:numFmt formatCode="General" sourceLinked="1"/>
        <c:majorTickMark val="none"/>
        <c:minorTickMark val="none"/>
        <c:tickLblPos val="nextTo"/>
        <c:crossAx val="1973658672"/>
        <c:crosses val="autoZero"/>
        <c:auto val="1"/>
        <c:lblAlgn val="ctr"/>
        <c:lblOffset val="100"/>
        <c:noMultiLvlLbl val="0"/>
      </c:catAx>
      <c:valAx>
        <c:axId val="197365867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973662832"/>
        <c:crosses val="autoZero"/>
        <c:crossBetween val="between"/>
      </c:valAx>
      <c:spPr>
        <a:noFill/>
        <a:ln>
          <a:noFill/>
        </a:ln>
        <a:effectLst/>
      </c:spPr>
    </c:plotArea>
    <c:legend>
      <c:legendPos val="r"/>
      <c:layout>
        <c:manualLayout>
          <c:xMode val="edge"/>
          <c:yMode val="edge"/>
          <c:x val="0.13684472239447218"/>
          <c:y val="0.57652386296281899"/>
          <c:w val="0.38788743557984678"/>
          <c:h val="0.20924208799848748"/>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1800" b="1"/>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1.633915106136277E-3"/>
          <c:y val="1.5431211415354041E-2"/>
          <c:w val="0.9951578718685189"/>
          <c:h val="0.49830756951344657"/>
        </c:manualLayout>
      </c:layout>
      <c:bar3DChart>
        <c:barDir val="col"/>
        <c:grouping val="clustered"/>
        <c:varyColors val="0"/>
        <c:ser>
          <c:idx val="0"/>
          <c:order val="0"/>
          <c:tx>
            <c:strRef>
              <c:f>Sheet1!$B$1</c:f>
              <c:strCache>
                <c:ptCount val="1"/>
                <c:pt idx="0">
                  <c:v>%</c:v>
                </c:pt>
              </c:strCache>
            </c:strRef>
          </c:tx>
          <c:spPr>
            <a:solidFill>
              <a:schemeClr val="accent1"/>
            </a:solidFill>
            <a:ln>
              <a:noFill/>
            </a:ln>
            <a:effectLst/>
            <a:sp3d/>
          </c:spPr>
          <c:invertIfNegative val="0"/>
          <c:dLbls>
            <c:dLbl>
              <c:idx val="0"/>
              <c:layout>
                <c:manualLayout>
                  <c:x val="2.7325653085310646E-3"/>
                  <c:y val="-2.622513886400291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684-46FF-B610-4D7074758980}"/>
                </c:ext>
              </c:extLst>
            </c:dLbl>
            <c:dLbl>
              <c:idx val="1"/>
              <c:layout>
                <c:manualLayout>
                  <c:x val="2.9402490796033047E-3"/>
                  <c:y val="-7.343482758059004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684-46FF-B610-4D7074758980}"/>
                </c:ext>
              </c:extLst>
            </c:dLbl>
            <c:dLbl>
              <c:idx val="2"/>
              <c:layout>
                <c:manualLayout>
                  <c:x val="8.1177227007697868E-3"/>
                  <c:y val="-3.04358537896434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684-46FF-B610-4D7074758980}"/>
                </c:ext>
              </c:extLst>
            </c:dLbl>
            <c:dLbl>
              <c:idx val="3"/>
              <c:layout>
                <c:manualLayout>
                  <c:x val="7.2068382391797933E-3"/>
                  <c:y val="-6.40523448062419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684-46FF-B610-4D7074758980}"/>
                </c:ext>
              </c:extLst>
            </c:dLbl>
            <c:dLbl>
              <c:idx val="4"/>
              <c:layout>
                <c:manualLayout>
                  <c:x val="9.4439747045042197E-3"/>
                  <c:y val="-3.81935055627046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684-46FF-B610-4D7074758980}"/>
                </c:ext>
              </c:extLst>
            </c:dLbl>
            <c:dLbl>
              <c:idx val="5"/>
              <c:layout>
                <c:manualLayout>
                  <c:x val="3.6434497701210169E-3"/>
                  <c:y val="-7.18099965793032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684-46FF-B610-4D7074758980}"/>
                </c:ext>
              </c:extLst>
            </c:dLbl>
            <c:dLbl>
              <c:idx val="6"/>
              <c:layout>
                <c:manualLayout>
                  <c:x val="1.4063133047965499E-3"/>
                  <c:y val="-5.695847111140069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684-46FF-B610-4D7074758980}"/>
                </c:ext>
              </c:extLst>
            </c:dLbl>
            <c:dLbl>
              <c:idx val="7"/>
              <c:layout>
                <c:manualLayout>
                  <c:x val="-1.1185682326621924E-3"/>
                  <c:y val="-3.10306070922447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684-46FF-B610-4D7074758980}"/>
                </c:ext>
              </c:extLst>
            </c:dLbl>
            <c:dLbl>
              <c:idx val="8"/>
              <c:layout>
                <c:manualLayout>
                  <c:x val="4.4742729306486055E-3"/>
                  <c:y val="-3.878825886530599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7684-46FF-B610-4D7074758980}"/>
                </c:ext>
              </c:extLst>
            </c:dLbl>
            <c:dLbl>
              <c:idx val="10"/>
              <c:layout>
                <c:manualLayout>
                  <c:x val="5.5928411633109623E-3"/>
                  <c:y val="-2.32729553191835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7684-46FF-B610-4D7074758980}"/>
                </c:ext>
              </c:extLst>
            </c:dLbl>
            <c:dLbl>
              <c:idx val="11"/>
              <c:layout>
                <c:manualLayout>
                  <c:x val="7.8299776286351822E-3"/>
                  <c:y val="-5.171767848707471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7684-46FF-B610-4D7074758980}"/>
                </c:ext>
              </c:extLst>
            </c:dLbl>
            <c:spPr>
              <a:noFill/>
              <a:ln>
                <a:noFill/>
              </a:ln>
              <a:effectLst/>
            </c:spPr>
            <c:txPr>
              <a:bodyPr rot="0" spcFirstLastPara="1" vertOverflow="ellipsis" vert="horz" wrap="square" anchor="ctr" anchorCtr="1"/>
              <a:lstStyle/>
              <a:p>
                <a:pPr>
                  <a:defRPr sz="1800" b="1" i="0" u="none" strike="noStrike" kern="1200" baseline="0">
                    <a:solidFill>
                      <a:srgbClr val="2D3E50"/>
                    </a:solidFill>
                    <a:latin typeface="Times New Roman" panose="02020603050405020304" pitchFamily="18" charset="0"/>
                    <a:ea typeface="+mn-ea"/>
                    <a:cs typeface="Times New Roman" panose="02020603050405020304" pitchFamily="18"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Others</c:v>
                </c:pt>
                <c:pt idx="1">
                  <c:v>Medical Services</c:v>
                </c:pt>
                <c:pt idx="2">
                  <c:v>Innovation and technology</c:v>
                </c:pt>
                <c:pt idx="3">
                  <c:v>Cultural and creative industry</c:v>
                </c:pt>
                <c:pt idx="4">
                  <c:v>Professional services</c:v>
                </c:pt>
                <c:pt idx="5">
                  <c:v>Education</c:v>
                </c:pt>
                <c:pt idx="6">
                  <c:v>Financial services</c:v>
                </c:pt>
                <c:pt idx="7">
                  <c:v>Hotels/ Tourism</c:v>
                </c:pt>
                <c:pt idx="8">
                  <c:v>Public administration/ Social and personal services</c:v>
                </c:pt>
                <c:pt idx="9">
                  <c:v>Trading and logistics</c:v>
                </c:pt>
                <c:pt idx="10">
                  <c:v>Environmental services</c:v>
                </c:pt>
                <c:pt idx="11">
                  <c:v>Testing and certification</c:v>
                </c:pt>
              </c:strCache>
            </c:strRef>
          </c:cat>
          <c:val>
            <c:numRef>
              <c:f>Sheet1!$B$2:$B$13</c:f>
              <c:numCache>
                <c:formatCode>0.0%</c:formatCode>
                <c:ptCount val="12"/>
                <c:pt idx="0">
                  <c:v>0.2334</c:v>
                </c:pt>
                <c:pt idx="1">
                  <c:v>0.17660000000000001</c:v>
                </c:pt>
                <c:pt idx="2">
                  <c:v>0.16969999999999999</c:v>
                </c:pt>
                <c:pt idx="3">
                  <c:v>8.9800000000000005E-2</c:v>
                </c:pt>
                <c:pt idx="4">
                  <c:v>7.9500000000000001E-2</c:v>
                </c:pt>
                <c:pt idx="5">
                  <c:v>7.5999999999999998E-2</c:v>
                </c:pt>
                <c:pt idx="6">
                  <c:v>5.0700000000000002E-2</c:v>
                </c:pt>
                <c:pt idx="7">
                  <c:v>4.99E-2</c:v>
                </c:pt>
                <c:pt idx="8">
                  <c:v>2.8400000000000002E-2</c:v>
                </c:pt>
                <c:pt idx="9">
                  <c:v>2.3E-2</c:v>
                </c:pt>
                <c:pt idx="10">
                  <c:v>1.7299999999999999E-2</c:v>
                </c:pt>
                <c:pt idx="11">
                  <c:v>5.7999999999999996E-3</c:v>
                </c:pt>
              </c:numCache>
            </c:numRef>
          </c:val>
          <c:extLst>
            <c:ext xmlns:c16="http://schemas.microsoft.com/office/drawing/2014/chart" uri="{C3380CC4-5D6E-409C-BE32-E72D297353CC}">
              <c16:uniqueId val="{00000007-7684-46FF-B610-4D7074758980}"/>
            </c:ext>
          </c:extLst>
        </c:ser>
        <c:dLbls>
          <c:showLegendKey val="0"/>
          <c:showVal val="1"/>
          <c:showCatName val="0"/>
          <c:showSerName val="0"/>
          <c:showPercent val="0"/>
          <c:showBubbleSize val="0"/>
        </c:dLbls>
        <c:gapWidth val="115"/>
        <c:gapDepth val="96"/>
        <c:shape val="box"/>
        <c:axId val="1878852064"/>
        <c:axId val="1878861216"/>
        <c:axId val="0"/>
      </c:bar3DChart>
      <c:catAx>
        <c:axId val="18788520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878861216"/>
        <c:crosses val="autoZero"/>
        <c:auto val="1"/>
        <c:lblAlgn val="ctr"/>
        <c:lblOffset val="100"/>
        <c:noMultiLvlLbl val="0"/>
      </c:catAx>
      <c:valAx>
        <c:axId val="1878861216"/>
        <c:scaling>
          <c:orientation val="minMax"/>
          <c:max val="0.25"/>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1878852064"/>
        <c:crosses val="autoZero"/>
        <c:crossBetween val="between"/>
      </c:valAx>
      <c:spPr>
        <a:noFill/>
        <a:ln>
          <a:noFill/>
        </a:ln>
        <a:effectLst/>
      </c:spPr>
    </c:plotArea>
    <c:plotVisOnly val="1"/>
    <c:dispBlanksAs val="gap"/>
    <c:showDLblsOverMax val="0"/>
  </c:chart>
  <c:spPr>
    <a:noFill/>
    <a:ln>
      <a:noFill/>
    </a:ln>
    <a:effectLst/>
  </c:spPr>
  <c:txPr>
    <a:bodyPr/>
    <a:lstStyle/>
    <a:p>
      <a:pPr>
        <a:defRPr sz="18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00FF"/>
            </a:solidFill>
            <a:ln w="19050" cap="flat" cmpd="sng" algn="ctr">
              <a:solidFill>
                <a:srgbClr val="0000FF"/>
              </a:solidFill>
              <a:prstDash val="solid"/>
              <a:miter lim="800000"/>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Sheet2!$F$2:$F$8</c:f>
              <c:numCache>
                <c:formatCode>General</c:formatCode>
                <c:ptCount val="7"/>
                <c:pt idx="0">
                  <c:v>3.12</c:v>
                </c:pt>
                <c:pt idx="1">
                  <c:v>3.23</c:v>
                </c:pt>
                <c:pt idx="2">
                  <c:v>3</c:v>
                </c:pt>
                <c:pt idx="3">
                  <c:v>2.94</c:v>
                </c:pt>
                <c:pt idx="4">
                  <c:v>3.19</c:v>
                </c:pt>
                <c:pt idx="5">
                  <c:v>2.87</c:v>
                </c:pt>
                <c:pt idx="6">
                  <c:v>2.5</c:v>
                </c:pt>
              </c:numCache>
            </c:numRef>
          </c:val>
          <c:extLst>
            <c:ext xmlns:c16="http://schemas.microsoft.com/office/drawing/2014/chart" uri="{C3380CC4-5D6E-409C-BE32-E72D297353CC}">
              <c16:uniqueId val="{00000000-3135-479B-8AFA-4BF59708B555}"/>
            </c:ext>
          </c:extLst>
        </c:ser>
        <c:ser>
          <c:idx val="1"/>
          <c:order val="1"/>
          <c:spPr>
            <a:solidFill>
              <a:schemeClr val="lt1"/>
            </a:solidFill>
            <a:ln w="12700" cap="flat" cmpd="sng" algn="ctr">
              <a:solidFill>
                <a:schemeClr val="accent1"/>
              </a:solidFill>
              <a:prstDash val="solid"/>
              <a:miter lim="800000"/>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Sheet2!$G$2:$G$8</c:f>
              <c:numCache>
                <c:formatCode>General</c:formatCode>
                <c:ptCount val="7"/>
                <c:pt idx="0">
                  <c:v>3.32</c:v>
                </c:pt>
                <c:pt idx="1">
                  <c:v>3.47</c:v>
                </c:pt>
                <c:pt idx="2">
                  <c:v>3.22</c:v>
                </c:pt>
                <c:pt idx="3">
                  <c:v>3.19</c:v>
                </c:pt>
                <c:pt idx="4">
                  <c:v>3.51</c:v>
                </c:pt>
                <c:pt idx="5">
                  <c:v>3.29</c:v>
                </c:pt>
                <c:pt idx="6">
                  <c:v>2.29</c:v>
                </c:pt>
              </c:numCache>
            </c:numRef>
          </c:val>
          <c:extLst>
            <c:ext xmlns:c16="http://schemas.microsoft.com/office/drawing/2014/chart" uri="{C3380CC4-5D6E-409C-BE32-E72D297353CC}">
              <c16:uniqueId val="{00000001-3135-479B-8AFA-4BF59708B555}"/>
            </c:ext>
          </c:extLst>
        </c:ser>
        <c:ser>
          <c:idx val="2"/>
          <c:order val="2"/>
          <c:spPr>
            <a:noFill/>
            <a:ln w="9525" cap="flat" cmpd="sng" algn="ctr">
              <a:solidFill>
                <a:schemeClr val="accent1"/>
              </a:solidFill>
              <a:prstDash val="solid"/>
              <a:round/>
              <a:headEnd type="none" w="med" len="med"/>
              <a:tailEnd type="none" w="med" len="med"/>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Sheet2!$H$2:$H$8</c:f>
              <c:numCache>
                <c:formatCode>General</c:formatCode>
                <c:ptCount val="7"/>
                <c:pt idx="0">
                  <c:v>3.24</c:v>
                </c:pt>
                <c:pt idx="1">
                  <c:v>3.12</c:v>
                </c:pt>
                <c:pt idx="2">
                  <c:v>3.09</c:v>
                </c:pt>
                <c:pt idx="3">
                  <c:v>3.2</c:v>
                </c:pt>
                <c:pt idx="4">
                  <c:v>3.23</c:v>
                </c:pt>
                <c:pt idx="5">
                  <c:v>3.16</c:v>
                </c:pt>
                <c:pt idx="6">
                  <c:v>2.23</c:v>
                </c:pt>
              </c:numCache>
            </c:numRef>
          </c:val>
          <c:extLst>
            <c:ext xmlns:c16="http://schemas.microsoft.com/office/drawing/2014/chart" uri="{C3380CC4-5D6E-409C-BE32-E72D297353CC}">
              <c16:uniqueId val="{00000002-3135-479B-8AFA-4BF59708B555}"/>
            </c:ext>
          </c:extLst>
        </c:ser>
        <c:ser>
          <c:idx val="3"/>
          <c:order val="3"/>
          <c:spPr>
            <a:noFill/>
            <a:ln w="9525" cap="flat" cmpd="sng" algn="ctr">
              <a:solidFill>
                <a:schemeClr val="accent1"/>
              </a:solidFill>
              <a:prstDash val="solid"/>
              <a:round/>
              <a:headEnd type="none" w="med" len="med"/>
              <a:tailEnd type="none" w="med" len="med"/>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Sheet2!$I$2:$I$8</c:f>
              <c:numCache>
                <c:formatCode>General</c:formatCode>
                <c:ptCount val="7"/>
                <c:pt idx="0">
                  <c:v>3.08</c:v>
                </c:pt>
                <c:pt idx="1">
                  <c:v>3.26</c:v>
                </c:pt>
                <c:pt idx="2">
                  <c:v>3.02</c:v>
                </c:pt>
                <c:pt idx="3">
                  <c:v>3</c:v>
                </c:pt>
                <c:pt idx="4">
                  <c:v>3.23</c:v>
                </c:pt>
                <c:pt idx="5">
                  <c:v>2.93</c:v>
                </c:pt>
                <c:pt idx="6">
                  <c:v>2.38</c:v>
                </c:pt>
              </c:numCache>
            </c:numRef>
          </c:val>
          <c:extLst>
            <c:ext xmlns:c16="http://schemas.microsoft.com/office/drawing/2014/chart" uri="{C3380CC4-5D6E-409C-BE32-E72D297353CC}">
              <c16:uniqueId val="{00000003-3135-479B-8AFA-4BF59708B555}"/>
            </c:ext>
          </c:extLst>
        </c:ser>
        <c:ser>
          <c:idx val="4"/>
          <c:order val="4"/>
          <c:spPr>
            <a:noFill/>
            <a:ln w="9525" cap="flat" cmpd="sng" algn="ctr">
              <a:solidFill>
                <a:schemeClr val="accent1"/>
              </a:solidFill>
              <a:prstDash val="solid"/>
              <a:round/>
              <a:headEnd type="none" w="med" len="med"/>
              <a:tailEnd type="none" w="med" len="med"/>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Sheet2!$J$2:$J$8</c:f>
              <c:numCache>
                <c:formatCode>General</c:formatCode>
                <c:ptCount val="7"/>
                <c:pt idx="0">
                  <c:v>3.17</c:v>
                </c:pt>
                <c:pt idx="1">
                  <c:v>3.16</c:v>
                </c:pt>
                <c:pt idx="2">
                  <c:v>3.26</c:v>
                </c:pt>
                <c:pt idx="3">
                  <c:v>3.19</c:v>
                </c:pt>
                <c:pt idx="4">
                  <c:v>3.26</c:v>
                </c:pt>
                <c:pt idx="5">
                  <c:v>3.11</c:v>
                </c:pt>
                <c:pt idx="6">
                  <c:v>2.37</c:v>
                </c:pt>
              </c:numCache>
            </c:numRef>
          </c:val>
          <c:extLst>
            <c:ext xmlns:c16="http://schemas.microsoft.com/office/drawing/2014/chart" uri="{C3380CC4-5D6E-409C-BE32-E72D297353CC}">
              <c16:uniqueId val="{00000004-3135-479B-8AFA-4BF59708B555}"/>
            </c:ext>
          </c:extLst>
        </c:ser>
        <c:ser>
          <c:idx val="5"/>
          <c:order val="5"/>
          <c:spPr>
            <a:noFill/>
            <a:ln w="9525" cap="flat" cmpd="sng" algn="ctr">
              <a:solidFill>
                <a:schemeClr val="accent1"/>
              </a:solidFill>
              <a:prstDash val="solid"/>
              <a:round/>
              <a:headEnd type="none" w="med" len="med"/>
              <a:tailEnd type="none" w="med" len="med"/>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Sheet2!$K$2:$K$8</c:f>
              <c:numCache>
                <c:formatCode>General</c:formatCode>
                <c:ptCount val="7"/>
                <c:pt idx="0">
                  <c:v>3.29</c:v>
                </c:pt>
                <c:pt idx="1">
                  <c:v>3.26</c:v>
                </c:pt>
                <c:pt idx="2">
                  <c:v>3.19</c:v>
                </c:pt>
                <c:pt idx="3">
                  <c:v>3.08</c:v>
                </c:pt>
                <c:pt idx="4">
                  <c:v>3.26</c:v>
                </c:pt>
                <c:pt idx="5">
                  <c:v>3.11</c:v>
                </c:pt>
                <c:pt idx="6">
                  <c:v>2.37</c:v>
                </c:pt>
              </c:numCache>
            </c:numRef>
          </c:val>
          <c:extLst>
            <c:ext xmlns:c16="http://schemas.microsoft.com/office/drawing/2014/chart" uri="{C3380CC4-5D6E-409C-BE32-E72D297353CC}">
              <c16:uniqueId val="{00000005-3135-479B-8AFA-4BF59708B555}"/>
            </c:ext>
          </c:extLst>
        </c:ser>
        <c:ser>
          <c:idx val="6"/>
          <c:order val="6"/>
          <c:spPr>
            <a:noFill/>
            <a:ln w="9525" cap="flat" cmpd="sng" algn="ctr">
              <a:solidFill>
                <a:schemeClr val="accent1"/>
              </a:solidFill>
              <a:prstDash val="solid"/>
              <a:round/>
              <a:headEnd type="none" w="med" len="med"/>
              <a:tailEnd type="none" w="med" len="med"/>
            </a:ln>
            <a:effectLst/>
          </c:spPr>
          <c:invertIfNegative val="0"/>
          <c:cat>
            <c:strRef>
              <c:f>Sheet2!$E$2:$E$8</c:f>
              <c:strCache>
                <c:ptCount val="7"/>
                <c:pt idx="0">
                  <c:v>Work activities</c:v>
                </c:pt>
                <c:pt idx="1">
                  <c:v>STEM-related aptitudes</c:v>
                </c:pt>
                <c:pt idx="2">
                  <c:v>Innovation/ Entrepreneurship</c:v>
                </c:pt>
                <c:pt idx="3">
                  <c:v>Enjoys job</c:v>
                </c:pt>
                <c:pt idx="4">
                  <c:v>Contribution</c:v>
                </c:pt>
                <c:pt idx="5">
                  <c:v>Fame</c:v>
                </c:pt>
                <c:pt idx="6">
                  <c:v>Socal isolation or Risks</c:v>
                </c:pt>
              </c:strCache>
            </c:strRef>
          </c:cat>
          <c:val>
            <c:numRef>
              <c:f>Sheet2!$L$2:$L$8</c:f>
              <c:numCache>
                <c:formatCode>General</c:formatCode>
                <c:ptCount val="7"/>
                <c:pt idx="0">
                  <c:v>3.18</c:v>
                </c:pt>
                <c:pt idx="1">
                  <c:v>3.22</c:v>
                </c:pt>
                <c:pt idx="2">
                  <c:v>3.08</c:v>
                </c:pt>
                <c:pt idx="3">
                  <c:v>3.02</c:v>
                </c:pt>
                <c:pt idx="4">
                  <c:v>3.25</c:v>
                </c:pt>
                <c:pt idx="5">
                  <c:v>3.1</c:v>
                </c:pt>
                <c:pt idx="6">
                  <c:v>2.41</c:v>
                </c:pt>
              </c:numCache>
            </c:numRef>
          </c:val>
          <c:extLst>
            <c:ext xmlns:c16="http://schemas.microsoft.com/office/drawing/2014/chart" uri="{C3380CC4-5D6E-409C-BE32-E72D297353CC}">
              <c16:uniqueId val="{00000006-3135-479B-8AFA-4BF59708B555}"/>
            </c:ext>
          </c:extLst>
        </c:ser>
        <c:dLbls>
          <c:showLegendKey val="0"/>
          <c:showVal val="0"/>
          <c:showCatName val="0"/>
          <c:showSerName val="0"/>
          <c:showPercent val="0"/>
          <c:showBubbleSize val="0"/>
        </c:dLbls>
        <c:gapWidth val="219"/>
        <c:overlap val="-27"/>
        <c:axId val="1822876096"/>
        <c:axId val="1817900576"/>
      </c:barChart>
      <c:catAx>
        <c:axId val="1822876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solidFill>
                <a:latin typeface="+mn-lt"/>
                <a:ea typeface="+mn-ea"/>
                <a:cs typeface="+mn-cs"/>
              </a:defRPr>
            </a:pPr>
            <a:endParaRPr lang="en-US"/>
          </a:p>
        </c:txPr>
        <c:crossAx val="1817900576"/>
        <c:crosses val="autoZero"/>
        <c:auto val="1"/>
        <c:lblAlgn val="ctr"/>
        <c:lblOffset val="100"/>
        <c:noMultiLvlLbl val="0"/>
      </c:catAx>
      <c:valAx>
        <c:axId val="1817900576"/>
        <c:scaling>
          <c:orientation val="minMax"/>
          <c:max val="4"/>
          <c:min val="2"/>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solidFill>
                <a:latin typeface="+mn-lt"/>
                <a:ea typeface="+mn-ea"/>
                <a:cs typeface="+mn-cs"/>
              </a:defRPr>
            </a:pPr>
            <a:endParaRPr lang="en-US"/>
          </a:p>
        </c:txPr>
        <c:crossAx val="1822876096"/>
        <c:crosses val="autoZero"/>
        <c:crossBetween val="between"/>
        <c:majorUnit val="0.5"/>
      </c:valAx>
      <c:spPr>
        <a:noFill/>
        <a:ln>
          <a:noFill/>
        </a:ln>
        <a:effectLst/>
      </c:spPr>
    </c:plotArea>
    <c:plotVisOnly val="1"/>
    <c:dispBlanksAs val="gap"/>
    <c:showDLblsOverMax val="0"/>
  </c:chart>
  <c:spPr>
    <a:noFill/>
    <a:ln>
      <a:noFill/>
    </a:ln>
    <a:effectLst/>
  </c:spPr>
  <c:txPr>
    <a:bodyPr/>
    <a:lstStyle/>
    <a:p>
      <a:pPr>
        <a:defRPr sz="1400" b="1">
          <a:solidFill>
            <a:schemeClr val="tx1"/>
          </a:solidFill>
        </a:defRPr>
      </a:pPr>
      <a:endParaRPr lang="en-U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3711514680571104E-2"/>
          <c:y val="4.7533279629919448E-2"/>
          <c:w val="0.93594528021969425"/>
          <c:h val="0.85313775449001228"/>
        </c:manualLayout>
      </c:layout>
      <c:barChart>
        <c:barDir val="col"/>
        <c:grouping val="clustered"/>
        <c:varyColors val="0"/>
        <c:ser>
          <c:idx val="0"/>
          <c:order val="0"/>
          <c:tx>
            <c:strRef>
              <c:f>Sheet1!$A$46</c:f>
              <c:strCache>
                <c:ptCount val="1"/>
                <c:pt idx="0">
                  <c:v>Actions</c:v>
                </c:pt>
              </c:strCache>
            </c:strRef>
          </c:tx>
          <c:spPr>
            <a:solidFill>
              <a:schemeClr val="accent1"/>
            </a:solidFill>
            <a:ln>
              <a:noFill/>
            </a:ln>
            <a:effectLst/>
          </c:spPr>
          <c:invertIfNegative val="0"/>
          <c:cat>
            <c:numRef>
              <c:f>Sheet1!$B$45:$E$45</c:f>
              <c:numCache>
                <c:formatCode>General</c:formatCode>
                <c:ptCount val="4"/>
              </c:numCache>
            </c:numRef>
          </c:cat>
          <c:val>
            <c:numRef>
              <c:f>Sheet1!$B$46:$E$46</c:f>
              <c:numCache>
                <c:formatCode>General</c:formatCode>
                <c:ptCount val="4"/>
                <c:pt idx="0">
                  <c:v>-1.113</c:v>
                </c:pt>
                <c:pt idx="1">
                  <c:v>-0.26</c:v>
                </c:pt>
                <c:pt idx="2">
                  <c:v>0.20300000000000001</c:v>
                </c:pt>
                <c:pt idx="3">
                  <c:v>0.55100000000000005</c:v>
                </c:pt>
              </c:numCache>
            </c:numRef>
          </c:val>
          <c:extLst>
            <c:ext xmlns:c16="http://schemas.microsoft.com/office/drawing/2014/chart" uri="{C3380CC4-5D6E-409C-BE32-E72D297353CC}">
              <c16:uniqueId val="{00000000-F42A-4EE9-9700-42722D48265C}"/>
            </c:ext>
          </c:extLst>
        </c:ser>
        <c:ser>
          <c:idx val="1"/>
          <c:order val="1"/>
          <c:tx>
            <c:strRef>
              <c:f>Sheet1!$A$47</c:f>
              <c:strCache>
                <c:ptCount val="1"/>
                <c:pt idx="0">
                  <c:v>Genius</c:v>
                </c:pt>
              </c:strCache>
            </c:strRef>
          </c:tx>
          <c:spPr>
            <a:solidFill>
              <a:schemeClr val="accent2"/>
            </a:solidFill>
            <a:ln>
              <a:noFill/>
            </a:ln>
            <a:effectLst/>
          </c:spPr>
          <c:invertIfNegative val="0"/>
          <c:cat>
            <c:numRef>
              <c:f>Sheet1!$B$45:$E$45</c:f>
              <c:numCache>
                <c:formatCode>General</c:formatCode>
                <c:ptCount val="4"/>
              </c:numCache>
            </c:numRef>
          </c:cat>
          <c:val>
            <c:numRef>
              <c:f>Sheet1!$B$47:$E$47</c:f>
              <c:numCache>
                <c:formatCode>General</c:formatCode>
                <c:ptCount val="4"/>
                <c:pt idx="0">
                  <c:v>-1.1140000000000001</c:v>
                </c:pt>
                <c:pt idx="1">
                  <c:v>-0.30099999999999999</c:v>
                </c:pt>
                <c:pt idx="2">
                  <c:v>0.28000000000000003</c:v>
                </c:pt>
                <c:pt idx="3">
                  <c:v>0.55500000000000005</c:v>
                </c:pt>
              </c:numCache>
            </c:numRef>
          </c:val>
          <c:extLst>
            <c:ext xmlns:c16="http://schemas.microsoft.com/office/drawing/2014/chart" uri="{C3380CC4-5D6E-409C-BE32-E72D297353CC}">
              <c16:uniqueId val="{00000001-F42A-4EE9-9700-42722D48265C}"/>
            </c:ext>
          </c:extLst>
        </c:ser>
        <c:ser>
          <c:idx val="2"/>
          <c:order val="2"/>
          <c:tx>
            <c:strRef>
              <c:f>Sheet1!$A$48</c:f>
              <c:strCache>
                <c:ptCount val="1"/>
                <c:pt idx="0">
                  <c:v>Innovation &amp; Entreprenurship</c:v>
                </c:pt>
              </c:strCache>
            </c:strRef>
          </c:tx>
          <c:spPr>
            <a:solidFill>
              <a:schemeClr val="accent3"/>
            </a:solidFill>
            <a:ln>
              <a:noFill/>
            </a:ln>
            <a:effectLst/>
          </c:spPr>
          <c:invertIfNegative val="0"/>
          <c:cat>
            <c:numRef>
              <c:f>Sheet1!$B$45:$E$45</c:f>
              <c:numCache>
                <c:formatCode>General</c:formatCode>
                <c:ptCount val="4"/>
              </c:numCache>
            </c:numRef>
          </c:cat>
          <c:val>
            <c:numRef>
              <c:f>Sheet1!$B$48:$E$48</c:f>
              <c:numCache>
                <c:formatCode>General</c:formatCode>
                <c:ptCount val="4"/>
                <c:pt idx="0">
                  <c:v>-1.1220000000000001</c:v>
                </c:pt>
                <c:pt idx="1">
                  <c:v>-0.26200000000000001</c:v>
                </c:pt>
                <c:pt idx="2">
                  <c:v>0.14399999999999999</c:v>
                </c:pt>
                <c:pt idx="3">
                  <c:v>0.629</c:v>
                </c:pt>
              </c:numCache>
            </c:numRef>
          </c:val>
          <c:extLst>
            <c:ext xmlns:c16="http://schemas.microsoft.com/office/drawing/2014/chart" uri="{C3380CC4-5D6E-409C-BE32-E72D297353CC}">
              <c16:uniqueId val="{00000002-F42A-4EE9-9700-42722D48265C}"/>
            </c:ext>
          </c:extLst>
        </c:ser>
        <c:ser>
          <c:idx val="3"/>
          <c:order val="3"/>
          <c:tx>
            <c:strRef>
              <c:f>Sheet1!$A$49</c:f>
              <c:strCache>
                <c:ptCount val="1"/>
                <c:pt idx="0">
                  <c:v>Enjoys job</c:v>
                </c:pt>
              </c:strCache>
            </c:strRef>
          </c:tx>
          <c:spPr>
            <a:solidFill>
              <a:schemeClr val="accent4"/>
            </a:solidFill>
            <a:ln>
              <a:noFill/>
            </a:ln>
            <a:effectLst/>
          </c:spPr>
          <c:invertIfNegative val="0"/>
          <c:cat>
            <c:numRef>
              <c:f>Sheet1!$B$45:$E$45</c:f>
              <c:numCache>
                <c:formatCode>General</c:formatCode>
                <c:ptCount val="4"/>
              </c:numCache>
            </c:numRef>
          </c:cat>
          <c:val>
            <c:numRef>
              <c:f>Sheet1!$B$49:$E$49</c:f>
              <c:numCache>
                <c:formatCode>General</c:formatCode>
                <c:ptCount val="4"/>
                <c:pt idx="0">
                  <c:v>-1.2</c:v>
                </c:pt>
                <c:pt idx="1">
                  <c:v>-0.29399999999999998</c:v>
                </c:pt>
                <c:pt idx="2">
                  <c:v>0.24</c:v>
                </c:pt>
                <c:pt idx="3">
                  <c:v>0.60199999999999998</c:v>
                </c:pt>
              </c:numCache>
            </c:numRef>
          </c:val>
          <c:extLst>
            <c:ext xmlns:c16="http://schemas.microsoft.com/office/drawing/2014/chart" uri="{C3380CC4-5D6E-409C-BE32-E72D297353CC}">
              <c16:uniqueId val="{00000003-F42A-4EE9-9700-42722D48265C}"/>
            </c:ext>
          </c:extLst>
        </c:ser>
        <c:ser>
          <c:idx val="4"/>
          <c:order val="4"/>
          <c:tx>
            <c:strRef>
              <c:f>Sheet1!$A$50</c:f>
              <c:strCache>
                <c:ptCount val="1"/>
                <c:pt idx="0">
                  <c:v>Fame</c:v>
                </c:pt>
              </c:strCache>
            </c:strRef>
          </c:tx>
          <c:spPr>
            <a:solidFill>
              <a:schemeClr val="accent5"/>
            </a:solidFill>
            <a:ln>
              <a:noFill/>
            </a:ln>
            <a:effectLst/>
          </c:spPr>
          <c:invertIfNegative val="0"/>
          <c:cat>
            <c:numRef>
              <c:f>Sheet1!$B$45:$E$45</c:f>
              <c:numCache>
                <c:formatCode>General</c:formatCode>
                <c:ptCount val="4"/>
              </c:numCache>
            </c:numRef>
          </c:cat>
          <c:val>
            <c:numRef>
              <c:f>Sheet1!$B$50:$E$50</c:f>
              <c:numCache>
                <c:formatCode>General</c:formatCode>
                <c:ptCount val="4"/>
                <c:pt idx="0">
                  <c:v>-1.131</c:v>
                </c:pt>
                <c:pt idx="1">
                  <c:v>-0.27500000000000002</c:v>
                </c:pt>
                <c:pt idx="2">
                  <c:v>0.122</c:v>
                </c:pt>
                <c:pt idx="3">
                  <c:v>0.69799999999999995</c:v>
                </c:pt>
              </c:numCache>
            </c:numRef>
          </c:val>
          <c:extLst>
            <c:ext xmlns:c16="http://schemas.microsoft.com/office/drawing/2014/chart" uri="{C3380CC4-5D6E-409C-BE32-E72D297353CC}">
              <c16:uniqueId val="{00000004-F42A-4EE9-9700-42722D48265C}"/>
            </c:ext>
          </c:extLst>
        </c:ser>
        <c:ser>
          <c:idx val="5"/>
          <c:order val="5"/>
          <c:tx>
            <c:strRef>
              <c:f>Sheet1!$A$51</c:f>
              <c:strCache>
                <c:ptCount val="1"/>
                <c:pt idx="0">
                  <c:v>Contribution</c:v>
                </c:pt>
              </c:strCache>
            </c:strRef>
          </c:tx>
          <c:spPr>
            <a:solidFill>
              <a:schemeClr val="accent6"/>
            </a:solidFill>
            <a:ln>
              <a:noFill/>
            </a:ln>
            <a:effectLst/>
          </c:spPr>
          <c:invertIfNegative val="0"/>
          <c:cat>
            <c:numRef>
              <c:f>Sheet1!$B$45:$E$45</c:f>
              <c:numCache>
                <c:formatCode>General</c:formatCode>
                <c:ptCount val="4"/>
              </c:numCache>
            </c:numRef>
          </c:cat>
          <c:val>
            <c:numRef>
              <c:f>Sheet1!$B$51:$E$51</c:f>
              <c:numCache>
                <c:formatCode>General</c:formatCode>
                <c:ptCount val="4"/>
                <c:pt idx="0">
                  <c:v>-1.2110000000000001</c:v>
                </c:pt>
                <c:pt idx="1">
                  <c:v>-0.29799999999999999</c:v>
                </c:pt>
                <c:pt idx="2">
                  <c:v>0.17100000000000001</c:v>
                </c:pt>
                <c:pt idx="3">
                  <c:v>0.69499999999999995</c:v>
                </c:pt>
              </c:numCache>
            </c:numRef>
          </c:val>
          <c:extLst>
            <c:ext xmlns:c16="http://schemas.microsoft.com/office/drawing/2014/chart" uri="{C3380CC4-5D6E-409C-BE32-E72D297353CC}">
              <c16:uniqueId val="{00000005-F42A-4EE9-9700-42722D48265C}"/>
            </c:ext>
          </c:extLst>
        </c:ser>
        <c:ser>
          <c:idx val="6"/>
          <c:order val="6"/>
          <c:tx>
            <c:strRef>
              <c:f>Sheet1!$A$52</c:f>
              <c:strCache>
                <c:ptCount val="1"/>
                <c:pt idx="0">
                  <c:v>Isolation/Risks</c:v>
                </c:pt>
              </c:strCache>
            </c:strRef>
          </c:tx>
          <c:spPr>
            <a:solidFill>
              <a:schemeClr val="accent1">
                <a:lumMod val="60000"/>
              </a:schemeClr>
            </a:solidFill>
            <a:ln>
              <a:noFill/>
            </a:ln>
            <a:effectLst/>
          </c:spPr>
          <c:invertIfNegative val="0"/>
          <c:cat>
            <c:numRef>
              <c:f>Sheet1!$B$45:$E$45</c:f>
              <c:numCache>
                <c:formatCode>General</c:formatCode>
                <c:ptCount val="4"/>
              </c:numCache>
            </c:numRef>
          </c:cat>
          <c:val>
            <c:numRef>
              <c:f>Sheet1!$B$52:$E$52</c:f>
              <c:numCache>
                <c:formatCode>General</c:formatCode>
                <c:ptCount val="4"/>
                <c:pt idx="0">
                  <c:v>0.72799999999999998</c:v>
                </c:pt>
                <c:pt idx="1">
                  <c:v>0.17799999999999999</c:v>
                </c:pt>
                <c:pt idx="2">
                  <c:v>-2E-3</c:v>
                </c:pt>
                <c:pt idx="3">
                  <c:v>-0.53500000000000003</c:v>
                </c:pt>
              </c:numCache>
            </c:numRef>
          </c:val>
          <c:extLst>
            <c:ext xmlns:c16="http://schemas.microsoft.com/office/drawing/2014/chart" uri="{C3380CC4-5D6E-409C-BE32-E72D297353CC}">
              <c16:uniqueId val="{00000006-F42A-4EE9-9700-42722D48265C}"/>
            </c:ext>
          </c:extLst>
        </c:ser>
        <c:dLbls>
          <c:showLegendKey val="0"/>
          <c:showVal val="0"/>
          <c:showCatName val="0"/>
          <c:showSerName val="0"/>
          <c:showPercent val="0"/>
          <c:showBubbleSize val="0"/>
        </c:dLbls>
        <c:gapWidth val="150"/>
        <c:axId val="809495584"/>
        <c:axId val="710845584"/>
      </c:barChart>
      <c:catAx>
        <c:axId val="809495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10845584"/>
        <c:crosses val="autoZero"/>
        <c:auto val="1"/>
        <c:lblAlgn val="ctr"/>
        <c:lblOffset val="100"/>
        <c:noMultiLvlLbl val="0"/>
      </c:catAx>
      <c:valAx>
        <c:axId val="7108455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09495584"/>
        <c:crosses val="autoZero"/>
        <c:crossBetween val="between"/>
      </c:valAx>
      <c:spPr>
        <a:noFill/>
        <a:ln>
          <a:noFill/>
        </a:ln>
        <a:effectLst/>
      </c:spPr>
    </c:plotArea>
    <c:legend>
      <c:legendPos val="b"/>
      <c:layout>
        <c:manualLayout>
          <c:xMode val="edge"/>
          <c:yMode val="edge"/>
          <c:x val="0.31540488090462615"/>
          <c:y val="0.68351350962299739"/>
          <c:w val="0.66423762388505392"/>
          <c:h val="0.24336034778102464"/>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3711514680571104E-2"/>
          <c:y val="4.7533279629919448E-2"/>
          <c:w val="0.93594528021969425"/>
          <c:h val="0.85313775449001228"/>
        </c:manualLayout>
      </c:layout>
      <c:barChart>
        <c:barDir val="col"/>
        <c:grouping val="clustered"/>
        <c:varyColors val="0"/>
        <c:ser>
          <c:idx val="0"/>
          <c:order val="0"/>
          <c:tx>
            <c:strRef>
              <c:f>Sheet1!$A$46</c:f>
              <c:strCache>
                <c:ptCount val="1"/>
                <c:pt idx="0">
                  <c:v>Actions</c:v>
                </c:pt>
              </c:strCache>
            </c:strRef>
          </c:tx>
          <c:spPr>
            <a:solidFill>
              <a:schemeClr val="accent1"/>
            </a:solidFill>
            <a:ln>
              <a:noFill/>
            </a:ln>
            <a:effectLst/>
          </c:spPr>
          <c:invertIfNegative val="0"/>
          <c:cat>
            <c:numRef>
              <c:f>Sheet1!$B$45:$E$45</c:f>
              <c:numCache>
                <c:formatCode>General</c:formatCode>
                <c:ptCount val="4"/>
              </c:numCache>
            </c:numRef>
          </c:cat>
          <c:val>
            <c:numRef>
              <c:f>Sheet1!$B$46:$E$46</c:f>
              <c:numCache>
                <c:formatCode>General</c:formatCode>
                <c:ptCount val="4"/>
                <c:pt idx="0">
                  <c:v>-1.113</c:v>
                </c:pt>
                <c:pt idx="1">
                  <c:v>-0.26</c:v>
                </c:pt>
                <c:pt idx="2">
                  <c:v>0.20300000000000001</c:v>
                </c:pt>
                <c:pt idx="3">
                  <c:v>0.55100000000000005</c:v>
                </c:pt>
              </c:numCache>
            </c:numRef>
          </c:val>
          <c:extLst>
            <c:ext xmlns:c16="http://schemas.microsoft.com/office/drawing/2014/chart" uri="{C3380CC4-5D6E-409C-BE32-E72D297353CC}">
              <c16:uniqueId val="{00000000-F42A-4EE9-9700-42722D48265C}"/>
            </c:ext>
          </c:extLst>
        </c:ser>
        <c:ser>
          <c:idx val="1"/>
          <c:order val="1"/>
          <c:tx>
            <c:strRef>
              <c:f>Sheet1!$A$47</c:f>
              <c:strCache>
                <c:ptCount val="1"/>
                <c:pt idx="0">
                  <c:v>Genius</c:v>
                </c:pt>
              </c:strCache>
            </c:strRef>
          </c:tx>
          <c:spPr>
            <a:solidFill>
              <a:schemeClr val="accent2"/>
            </a:solidFill>
            <a:ln>
              <a:noFill/>
            </a:ln>
            <a:effectLst/>
          </c:spPr>
          <c:invertIfNegative val="0"/>
          <c:cat>
            <c:numRef>
              <c:f>Sheet1!$B$45:$E$45</c:f>
              <c:numCache>
                <c:formatCode>General</c:formatCode>
                <c:ptCount val="4"/>
              </c:numCache>
            </c:numRef>
          </c:cat>
          <c:val>
            <c:numRef>
              <c:f>Sheet1!$B$47:$E$47</c:f>
              <c:numCache>
                <c:formatCode>General</c:formatCode>
                <c:ptCount val="4"/>
                <c:pt idx="0">
                  <c:v>-1.1140000000000001</c:v>
                </c:pt>
                <c:pt idx="1">
                  <c:v>-0.30099999999999999</c:v>
                </c:pt>
                <c:pt idx="2">
                  <c:v>0.28000000000000003</c:v>
                </c:pt>
                <c:pt idx="3">
                  <c:v>0.55500000000000005</c:v>
                </c:pt>
              </c:numCache>
            </c:numRef>
          </c:val>
          <c:extLst>
            <c:ext xmlns:c16="http://schemas.microsoft.com/office/drawing/2014/chart" uri="{C3380CC4-5D6E-409C-BE32-E72D297353CC}">
              <c16:uniqueId val="{00000001-F42A-4EE9-9700-42722D48265C}"/>
            </c:ext>
          </c:extLst>
        </c:ser>
        <c:ser>
          <c:idx val="2"/>
          <c:order val="2"/>
          <c:tx>
            <c:strRef>
              <c:f>Sheet1!$A$48</c:f>
              <c:strCache>
                <c:ptCount val="1"/>
                <c:pt idx="0">
                  <c:v>Innovation &amp; Entreprenurship</c:v>
                </c:pt>
              </c:strCache>
            </c:strRef>
          </c:tx>
          <c:spPr>
            <a:solidFill>
              <a:schemeClr val="accent3"/>
            </a:solidFill>
            <a:ln>
              <a:noFill/>
            </a:ln>
            <a:effectLst/>
          </c:spPr>
          <c:invertIfNegative val="0"/>
          <c:cat>
            <c:numRef>
              <c:f>Sheet1!$B$45:$E$45</c:f>
              <c:numCache>
                <c:formatCode>General</c:formatCode>
                <c:ptCount val="4"/>
              </c:numCache>
            </c:numRef>
          </c:cat>
          <c:val>
            <c:numRef>
              <c:f>Sheet1!$B$48:$E$48</c:f>
              <c:numCache>
                <c:formatCode>General</c:formatCode>
                <c:ptCount val="4"/>
                <c:pt idx="0">
                  <c:v>-1.1220000000000001</c:v>
                </c:pt>
                <c:pt idx="1">
                  <c:v>-0.26200000000000001</c:v>
                </c:pt>
                <c:pt idx="2">
                  <c:v>0.14399999999999999</c:v>
                </c:pt>
                <c:pt idx="3">
                  <c:v>0.629</c:v>
                </c:pt>
              </c:numCache>
            </c:numRef>
          </c:val>
          <c:extLst>
            <c:ext xmlns:c16="http://schemas.microsoft.com/office/drawing/2014/chart" uri="{C3380CC4-5D6E-409C-BE32-E72D297353CC}">
              <c16:uniqueId val="{00000002-F42A-4EE9-9700-42722D48265C}"/>
            </c:ext>
          </c:extLst>
        </c:ser>
        <c:ser>
          <c:idx val="3"/>
          <c:order val="3"/>
          <c:tx>
            <c:strRef>
              <c:f>Sheet1!$A$49</c:f>
              <c:strCache>
                <c:ptCount val="1"/>
                <c:pt idx="0">
                  <c:v>Enjoys job</c:v>
                </c:pt>
              </c:strCache>
            </c:strRef>
          </c:tx>
          <c:spPr>
            <a:solidFill>
              <a:schemeClr val="accent4"/>
            </a:solidFill>
            <a:ln>
              <a:noFill/>
            </a:ln>
            <a:effectLst/>
          </c:spPr>
          <c:invertIfNegative val="0"/>
          <c:cat>
            <c:numRef>
              <c:f>Sheet1!$B$45:$E$45</c:f>
              <c:numCache>
                <c:formatCode>General</c:formatCode>
                <c:ptCount val="4"/>
              </c:numCache>
            </c:numRef>
          </c:cat>
          <c:val>
            <c:numRef>
              <c:f>Sheet1!$B$49:$E$49</c:f>
              <c:numCache>
                <c:formatCode>General</c:formatCode>
                <c:ptCount val="4"/>
                <c:pt idx="0">
                  <c:v>-1.2</c:v>
                </c:pt>
                <c:pt idx="1">
                  <c:v>-0.29399999999999998</c:v>
                </c:pt>
                <c:pt idx="2">
                  <c:v>0.24</c:v>
                </c:pt>
                <c:pt idx="3">
                  <c:v>0.60199999999999998</c:v>
                </c:pt>
              </c:numCache>
            </c:numRef>
          </c:val>
          <c:extLst>
            <c:ext xmlns:c16="http://schemas.microsoft.com/office/drawing/2014/chart" uri="{C3380CC4-5D6E-409C-BE32-E72D297353CC}">
              <c16:uniqueId val="{00000003-F42A-4EE9-9700-42722D48265C}"/>
            </c:ext>
          </c:extLst>
        </c:ser>
        <c:ser>
          <c:idx val="4"/>
          <c:order val="4"/>
          <c:tx>
            <c:strRef>
              <c:f>Sheet1!$A$50</c:f>
              <c:strCache>
                <c:ptCount val="1"/>
                <c:pt idx="0">
                  <c:v>Fame</c:v>
                </c:pt>
              </c:strCache>
            </c:strRef>
          </c:tx>
          <c:spPr>
            <a:solidFill>
              <a:schemeClr val="accent5"/>
            </a:solidFill>
            <a:ln>
              <a:noFill/>
            </a:ln>
            <a:effectLst/>
          </c:spPr>
          <c:invertIfNegative val="0"/>
          <c:cat>
            <c:numRef>
              <c:f>Sheet1!$B$45:$E$45</c:f>
              <c:numCache>
                <c:formatCode>General</c:formatCode>
                <c:ptCount val="4"/>
              </c:numCache>
            </c:numRef>
          </c:cat>
          <c:val>
            <c:numRef>
              <c:f>Sheet1!$B$50:$E$50</c:f>
              <c:numCache>
                <c:formatCode>General</c:formatCode>
                <c:ptCount val="4"/>
                <c:pt idx="0">
                  <c:v>-1.131</c:v>
                </c:pt>
                <c:pt idx="1">
                  <c:v>-0.27500000000000002</c:v>
                </c:pt>
                <c:pt idx="2">
                  <c:v>0.122</c:v>
                </c:pt>
                <c:pt idx="3">
                  <c:v>0.69799999999999995</c:v>
                </c:pt>
              </c:numCache>
            </c:numRef>
          </c:val>
          <c:extLst>
            <c:ext xmlns:c16="http://schemas.microsoft.com/office/drawing/2014/chart" uri="{C3380CC4-5D6E-409C-BE32-E72D297353CC}">
              <c16:uniqueId val="{00000004-F42A-4EE9-9700-42722D48265C}"/>
            </c:ext>
          </c:extLst>
        </c:ser>
        <c:ser>
          <c:idx val="5"/>
          <c:order val="5"/>
          <c:tx>
            <c:strRef>
              <c:f>Sheet1!$A$51</c:f>
              <c:strCache>
                <c:ptCount val="1"/>
                <c:pt idx="0">
                  <c:v>Contribution</c:v>
                </c:pt>
              </c:strCache>
            </c:strRef>
          </c:tx>
          <c:spPr>
            <a:solidFill>
              <a:schemeClr val="accent6"/>
            </a:solidFill>
            <a:ln>
              <a:noFill/>
            </a:ln>
            <a:effectLst/>
          </c:spPr>
          <c:invertIfNegative val="0"/>
          <c:cat>
            <c:numRef>
              <c:f>Sheet1!$B$45:$E$45</c:f>
              <c:numCache>
                <c:formatCode>General</c:formatCode>
                <c:ptCount val="4"/>
              </c:numCache>
            </c:numRef>
          </c:cat>
          <c:val>
            <c:numRef>
              <c:f>Sheet1!$B$51:$E$51</c:f>
              <c:numCache>
                <c:formatCode>General</c:formatCode>
                <c:ptCount val="4"/>
                <c:pt idx="0">
                  <c:v>-1.2110000000000001</c:v>
                </c:pt>
                <c:pt idx="1">
                  <c:v>-0.29799999999999999</c:v>
                </c:pt>
                <c:pt idx="2">
                  <c:v>0.17100000000000001</c:v>
                </c:pt>
                <c:pt idx="3">
                  <c:v>0.69499999999999995</c:v>
                </c:pt>
              </c:numCache>
            </c:numRef>
          </c:val>
          <c:extLst>
            <c:ext xmlns:c16="http://schemas.microsoft.com/office/drawing/2014/chart" uri="{C3380CC4-5D6E-409C-BE32-E72D297353CC}">
              <c16:uniqueId val="{00000005-F42A-4EE9-9700-42722D48265C}"/>
            </c:ext>
          </c:extLst>
        </c:ser>
        <c:ser>
          <c:idx val="6"/>
          <c:order val="6"/>
          <c:tx>
            <c:strRef>
              <c:f>Sheet1!$A$52</c:f>
              <c:strCache>
                <c:ptCount val="1"/>
                <c:pt idx="0">
                  <c:v>Isolation/Risks</c:v>
                </c:pt>
              </c:strCache>
            </c:strRef>
          </c:tx>
          <c:spPr>
            <a:solidFill>
              <a:schemeClr val="accent1">
                <a:lumMod val="60000"/>
              </a:schemeClr>
            </a:solidFill>
            <a:ln>
              <a:noFill/>
            </a:ln>
            <a:effectLst/>
          </c:spPr>
          <c:invertIfNegative val="0"/>
          <c:cat>
            <c:numRef>
              <c:f>Sheet1!$B$45:$E$45</c:f>
              <c:numCache>
                <c:formatCode>General</c:formatCode>
                <c:ptCount val="4"/>
              </c:numCache>
            </c:numRef>
          </c:cat>
          <c:val>
            <c:numRef>
              <c:f>Sheet1!$B$52:$E$52</c:f>
              <c:numCache>
                <c:formatCode>General</c:formatCode>
                <c:ptCount val="4"/>
                <c:pt idx="0">
                  <c:v>0.72799999999999998</c:v>
                </c:pt>
                <c:pt idx="1">
                  <c:v>0.17799999999999999</c:v>
                </c:pt>
                <c:pt idx="2">
                  <c:v>-2E-3</c:v>
                </c:pt>
                <c:pt idx="3">
                  <c:v>-0.53500000000000003</c:v>
                </c:pt>
              </c:numCache>
            </c:numRef>
          </c:val>
          <c:extLst>
            <c:ext xmlns:c16="http://schemas.microsoft.com/office/drawing/2014/chart" uri="{C3380CC4-5D6E-409C-BE32-E72D297353CC}">
              <c16:uniqueId val="{00000006-F42A-4EE9-9700-42722D48265C}"/>
            </c:ext>
          </c:extLst>
        </c:ser>
        <c:dLbls>
          <c:showLegendKey val="0"/>
          <c:showVal val="0"/>
          <c:showCatName val="0"/>
          <c:showSerName val="0"/>
          <c:showPercent val="0"/>
          <c:showBubbleSize val="0"/>
        </c:dLbls>
        <c:gapWidth val="150"/>
        <c:axId val="809495584"/>
        <c:axId val="710845584"/>
      </c:barChart>
      <c:lineChart>
        <c:grouping val="standard"/>
        <c:varyColors val="0"/>
        <c:ser>
          <c:idx val="7"/>
          <c:order val="7"/>
          <c:tx>
            <c:strRef>
              <c:f>Sheet1!$A$53</c:f>
              <c:strCache>
                <c:ptCount val="1"/>
                <c:pt idx="0">
                  <c:v>STEM career aspiration</c:v>
                </c:pt>
              </c:strCache>
            </c:strRef>
          </c:tx>
          <c:spPr>
            <a:ln w="28575" cap="rnd">
              <a:solidFill>
                <a:schemeClr val="accent2">
                  <a:lumMod val="60000"/>
                </a:schemeClr>
              </a:solidFill>
              <a:round/>
            </a:ln>
            <a:effectLst/>
          </c:spPr>
          <c:marker>
            <c:symbol val="diamond"/>
            <c:size val="10"/>
            <c:spPr>
              <a:solidFill>
                <a:schemeClr val="accent2">
                  <a:lumMod val="60000"/>
                </a:schemeClr>
              </a:solidFill>
              <a:ln w="9525">
                <a:solidFill>
                  <a:schemeClr val="accent2">
                    <a:lumMod val="60000"/>
                  </a:schemeClr>
                </a:solidFill>
              </a:ln>
              <a:effectLst/>
            </c:spPr>
          </c:marker>
          <c:dLbls>
            <c:dLbl>
              <c:idx val="3"/>
              <c:layout>
                <c:manualLayout>
                  <c:x val="-3.2957467818594204E-2"/>
                  <c:y val="-7.194248894963485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208-4ACA-9949-39F20EB13EA0}"/>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Sheet1!$B$45:$E$45</c:f>
              <c:numCache>
                <c:formatCode>General</c:formatCode>
                <c:ptCount val="4"/>
              </c:numCache>
            </c:numRef>
          </c:cat>
          <c:val>
            <c:numRef>
              <c:f>Sheet1!$B$53:$E$53</c:f>
              <c:numCache>
                <c:formatCode>General</c:formatCode>
                <c:ptCount val="4"/>
                <c:pt idx="0">
                  <c:v>0.37</c:v>
                </c:pt>
                <c:pt idx="1">
                  <c:v>0.48599999999999999</c:v>
                </c:pt>
                <c:pt idx="2">
                  <c:v>0.54900000000000004</c:v>
                </c:pt>
                <c:pt idx="3">
                  <c:v>0.55100000000000005</c:v>
                </c:pt>
              </c:numCache>
            </c:numRef>
          </c:val>
          <c:smooth val="0"/>
          <c:extLst>
            <c:ext xmlns:c16="http://schemas.microsoft.com/office/drawing/2014/chart" uri="{C3380CC4-5D6E-409C-BE32-E72D297353CC}">
              <c16:uniqueId val="{00000007-F42A-4EE9-9700-42722D48265C}"/>
            </c:ext>
          </c:extLst>
        </c:ser>
        <c:dLbls>
          <c:showLegendKey val="0"/>
          <c:showVal val="0"/>
          <c:showCatName val="0"/>
          <c:showSerName val="0"/>
          <c:showPercent val="0"/>
          <c:showBubbleSize val="0"/>
        </c:dLbls>
        <c:dropLines>
          <c:spPr>
            <a:ln w="9525" cap="flat" cmpd="sng" algn="ctr">
              <a:solidFill>
                <a:schemeClr val="tx1">
                  <a:lumMod val="35000"/>
                  <a:lumOff val="65000"/>
                </a:schemeClr>
              </a:solidFill>
              <a:round/>
            </a:ln>
            <a:effectLst/>
          </c:spPr>
        </c:dropLines>
        <c:marker val="1"/>
        <c:smooth val="0"/>
        <c:axId val="809495584"/>
        <c:axId val="710845584"/>
      </c:lineChart>
      <c:catAx>
        <c:axId val="809495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10845584"/>
        <c:crosses val="autoZero"/>
        <c:auto val="1"/>
        <c:lblAlgn val="ctr"/>
        <c:lblOffset val="100"/>
        <c:noMultiLvlLbl val="0"/>
      </c:catAx>
      <c:valAx>
        <c:axId val="7108455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09495584"/>
        <c:crosses val="autoZero"/>
        <c:crossBetween val="between"/>
      </c:valAx>
      <c:spPr>
        <a:noFill/>
        <a:ln>
          <a:noFill/>
        </a:ln>
        <a:effectLst/>
      </c:spPr>
    </c:plotArea>
    <c:legend>
      <c:legendPos val="b"/>
      <c:layout>
        <c:manualLayout>
          <c:xMode val="edge"/>
          <c:yMode val="edge"/>
          <c:x val="0.31540488090462615"/>
          <c:y val="0.68351350962299739"/>
          <c:w val="0.61365807205174427"/>
          <c:h val="0.26076044280843491"/>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Sheet2!$A$32</c:f>
              <c:strCache>
                <c:ptCount val="1"/>
                <c:pt idx="0">
                  <c:v>Meet global trends</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Sheet2!$B$26:$E$26</c:f>
              <c:strCache>
                <c:ptCount val="4"/>
                <c:pt idx="0">
                  <c:v>Profile 1 very negative</c:v>
                </c:pt>
                <c:pt idx="1">
                  <c:v>Profile 2 moderately negative</c:v>
                </c:pt>
                <c:pt idx="2">
                  <c:v>Profile 3 moderately positive</c:v>
                </c:pt>
                <c:pt idx="3">
                  <c:v>Profile 4 very positive</c:v>
                </c:pt>
              </c:strCache>
            </c:strRef>
          </c:cat>
          <c:val>
            <c:numRef>
              <c:f>Sheet2!$B$32:$E$32</c:f>
              <c:numCache>
                <c:formatCode>General</c:formatCode>
                <c:ptCount val="4"/>
                <c:pt idx="0">
                  <c:v>2.4369999999999998</c:v>
                </c:pt>
                <c:pt idx="1">
                  <c:v>3.07</c:v>
                </c:pt>
                <c:pt idx="2">
                  <c:v>3.4569999999999999</c:v>
                </c:pt>
                <c:pt idx="3">
                  <c:v>3.6269999999999998</c:v>
                </c:pt>
              </c:numCache>
            </c:numRef>
          </c:val>
          <c:smooth val="0"/>
          <c:extLst>
            <c:ext xmlns:c16="http://schemas.microsoft.com/office/drawing/2014/chart" uri="{C3380CC4-5D6E-409C-BE32-E72D297353CC}">
              <c16:uniqueId val="{00000000-1F6A-4E78-A0D9-3A7B095ECE57}"/>
            </c:ext>
          </c:extLst>
        </c:ser>
        <c:ser>
          <c:idx val="1"/>
          <c:order val="1"/>
          <c:tx>
            <c:strRef>
              <c:f>Sheet2!$A$33</c:f>
              <c:strCache>
                <c:ptCount val="1"/>
                <c:pt idx="0">
                  <c:v>Contributie to local society</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Sheet2!$B$26:$E$26</c:f>
              <c:strCache>
                <c:ptCount val="4"/>
                <c:pt idx="0">
                  <c:v>Profile 1 very negative</c:v>
                </c:pt>
                <c:pt idx="1">
                  <c:v>Profile 2 moderately negative</c:v>
                </c:pt>
                <c:pt idx="2">
                  <c:v>Profile 3 moderately positive</c:v>
                </c:pt>
                <c:pt idx="3">
                  <c:v>Profile 4 very positive</c:v>
                </c:pt>
              </c:strCache>
            </c:strRef>
          </c:cat>
          <c:val>
            <c:numRef>
              <c:f>Sheet2!$B$33:$E$33</c:f>
              <c:numCache>
                <c:formatCode>General</c:formatCode>
                <c:ptCount val="4"/>
                <c:pt idx="0">
                  <c:v>2.3769999999999998</c:v>
                </c:pt>
                <c:pt idx="1">
                  <c:v>3.044</c:v>
                </c:pt>
                <c:pt idx="2">
                  <c:v>3.423</c:v>
                </c:pt>
                <c:pt idx="3">
                  <c:v>3.6429999999999998</c:v>
                </c:pt>
              </c:numCache>
            </c:numRef>
          </c:val>
          <c:smooth val="0"/>
          <c:extLst>
            <c:ext xmlns:c16="http://schemas.microsoft.com/office/drawing/2014/chart" uri="{C3380CC4-5D6E-409C-BE32-E72D297353CC}">
              <c16:uniqueId val="{00000001-1F6A-4E78-A0D9-3A7B095ECE57}"/>
            </c:ext>
          </c:extLst>
        </c:ser>
        <c:ser>
          <c:idx val="2"/>
          <c:order val="2"/>
          <c:tx>
            <c:strRef>
              <c:f>Sheet2!$A$34</c:f>
              <c:strCache>
                <c:ptCount val="1"/>
                <c:pt idx="0">
                  <c:v>Meet family expectation</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Sheet2!$B$26:$E$26</c:f>
              <c:strCache>
                <c:ptCount val="4"/>
                <c:pt idx="0">
                  <c:v>Profile 1 very negative</c:v>
                </c:pt>
                <c:pt idx="1">
                  <c:v>Profile 2 moderately negative</c:v>
                </c:pt>
                <c:pt idx="2">
                  <c:v>Profile 3 moderately positive</c:v>
                </c:pt>
                <c:pt idx="3">
                  <c:v>Profile 4 very positive</c:v>
                </c:pt>
              </c:strCache>
            </c:strRef>
          </c:cat>
          <c:val>
            <c:numRef>
              <c:f>Sheet2!$B$34:$E$34</c:f>
              <c:numCache>
                <c:formatCode>General</c:formatCode>
                <c:ptCount val="4"/>
                <c:pt idx="0">
                  <c:v>2.0960000000000001</c:v>
                </c:pt>
                <c:pt idx="1">
                  <c:v>2.6349999999999998</c:v>
                </c:pt>
                <c:pt idx="2">
                  <c:v>2.7959999999999998</c:v>
                </c:pt>
                <c:pt idx="3">
                  <c:v>3.2629999999999999</c:v>
                </c:pt>
              </c:numCache>
            </c:numRef>
          </c:val>
          <c:smooth val="0"/>
          <c:extLst>
            <c:ext xmlns:c16="http://schemas.microsoft.com/office/drawing/2014/chart" uri="{C3380CC4-5D6E-409C-BE32-E72D297353CC}">
              <c16:uniqueId val="{00000002-1F6A-4E78-A0D9-3A7B095ECE57}"/>
            </c:ext>
          </c:extLst>
        </c:ser>
        <c:ser>
          <c:idx val="3"/>
          <c:order val="3"/>
          <c:tx>
            <c:strRef>
              <c:f>Sheet2!$A$35</c:f>
              <c:strCache>
                <c:ptCount val="1"/>
                <c:pt idx="0">
                  <c:v>Achieve personal interests</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cat>
            <c:strRef>
              <c:f>Sheet2!$B$26:$E$26</c:f>
              <c:strCache>
                <c:ptCount val="4"/>
                <c:pt idx="0">
                  <c:v>Profile 1 very negative</c:v>
                </c:pt>
                <c:pt idx="1">
                  <c:v>Profile 2 moderately negative</c:v>
                </c:pt>
                <c:pt idx="2">
                  <c:v>Profile 3 moderately positive</c:v>
                </c:pt>
                <c:pt idx="3">
                  <c:v>Profile 4 very positive</c:v>
                </c:pt>
              </c:strCache>
            </c:strRef>
          </c:cat>
          <c:val>
            <c:numRef>
              <c:f>Sheet2!$B$35:$E$35</c:f>
              <c:numCache>
                <c:formatCode>General</c:formatCode>
                <c:ptCount val="4"/>
                <c:pt idx="0">
                  <c:v>2.258</c:v>
                </c:pt>
                <c:pt idx="1">
                  <c:v>2.9060000000000001</c:v>
                </c:pt>
                <c:pt idx="2">
                  <c:v>3.028</c:v>
                </c:pt>
                <c:pt idx="3">
                  <c:v>3.4630000000000001</c:v>
                </c:pt>
              </c:numCache>
            </c:numRef>
          </c:val>
          <c:smooth val="0"/>
          <c:extLst>
            <c:ext xmlns:c16="http://schemas.microsoft.com/office/drawing/2014/chart" uri="{C3380CC4-5D6E-409C-BE32-E72D297353CC}">
              <c16:uniqueId val="{00000003-1F6A-4E78-A0D9-3A7B095ECE57}"/>
            </c:ext>
          </c:extLst>
        </c:ser>
        <c:dLbls>
          <c:showLegendKey val="0"/>
          <c:showVal val="0"/>
          <c:showCatName val="0"/>
          <c:showSerName val="0"/>
          <c:showPercent val="0"/>
          <c:showBubbleSize val="0"/>
        </c:dLbls>
        <c:dropLines>
          <c:spPr>
            <a:ln w="9525" cap="flat" cmpd="sng" algn="ctr">
              <a:solidFill>
                <a:schemeClr val="tx1">
                  <a:lumMod val="35000"/>
                  <a:lumOff val="65000"/>
                </a:schemeClr>
              </a:solidFill>
              <a:round/>
            </a:ln>
            <a:effectLst/>
          </c:spPr>
        </c:dropLines>
        <c:marker val="1"/>
        <c:smooth val="0"/>
        <c:axId val="1689377840"/>
        <c:axId val="1825171968"/>
      </c:lineChart>
      <c:catAx>
        <c:axId val="1689377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825171968"/>
        <c:crosses val="autoZero"/>
        <c:auto val="1"/>
        <c:lblAlgn val="ctr"/>
        <c:lblOffset val="100"/>
        <c:noMultiLvlLbl val="0"/>
      </c:catAx>
      <c:valAx>
        <c:axId val="1825171968"/>
        <c:scaling>
          <c:orientation val="minMax"/>
          <c:min val="2"/>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93778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16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withinLinear" id="14">
  <a:schemeClr val="accent1"/>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ADB9F1-4FD2-4C60-B9B6-0FDD49EA0763}" type="doc">
      <dgm:prSet loTypeId="urn:microsoft.com/office/officeart/2009/3/layout/PhasedProcess" loCatId="process" qsTypeId="urn:microsoft.com/office/officeart/2005/8/quickstyle/simple1" qsCatId="simple" csTypeId="urn:microsoft.com/office/officeart/2005/8/colors/colorful5" csCatId="colorful" phldr="1"/>
      <dgm:spPr/>
      <dgm:t>
        <a:bodyPr/>
        <a:lstStyle/>
        <a:p>
          <a:endParaRPr lang="en-US"/>
        </a:p>
      </dgm:t>
    </dgm:pt>
    <dgm:pt modelId="{17C69F93-D39C-4812-9B34-4D54C0C619DB}">
      <dgm:prSet phldrT="[Text]" custT="1"/>
      <dgm:spPr/>
      <dgm:t>
        <a:bodyPr/>
        <a:lstStyle/>
        <a:p>
          <a:r>
            <a:rPr lang="en-US" sz="1800" b="1" dirty="0"/>
            <a:t>1. Support for STEM education and careers</a:t>
          </a:r>
        </a:p>
      </dgm:t>
    </dgm:pt>
    <dgm:pt modelId="{69D88392-24C2-40E9-91DA-F105622C8139}" type="parTrans" cxnId="{7D597E1B-F458-4C58-A7DB-632AE2604D6E}">
      <dgm:prSet/>
      <dgm:spPr/>
      <dgm:t>
        <a:bodyPr/>
        <a:lstStyle/>
        <a:p>
          <a:endParaRPr lang="en-US" sz="1800" b="1"/>
        </a:p>
      </dgm:t>
    </dgm:pt>
    <dgm:pt modelId="{46F82318-4D4A-4227-A888-F65A8C2C375D}" type="sibTrans" cxnId="{7D597E1B-F458-4C58-A7DB-632AE2604D6E}">
      <dgm:prSet/>
      <dgm:spPr/>
      <dgm:t>
        <a:bodyPr/>
        <a:lstStyle/>
        <a:p>
          <a:endParaRPr lang="en-US" sz="1800" b="1"/>
        </a:p>
      </dgm:t>
    </dgm:pt>
    <dgm:pt modelId="{D82BEA53-5C54-4782-BBFD-636E11973BD5}">
      <dgm:prSet phldrT="[Text]" custT="1"/>
      <dgm:spPr/>
      <dgm:t>
        <a:bodyPr/>
        <a:lstStyle/>
        <a:p>
          <a:endParaRPr lang="en-US" sz="1800" b="1" dirty="0"/>
        </a:p>
      </dgm:t>
    </dgm:pt>
    <dgm:pt modelId="{B0A7EC94-6892-40FE-A919-282FF7AAB34C}" type="parTrans" cxnId="{DF4E36FB-F7EC-42DA-A40C-5B77097E1460}">
      <dgm:prSet/>
      <dgm:spPr/>
      <dgm:t>
        <a:bodyPr/>
        <a:lstStyle/>
        <a:p>
          <a:endParaRPr lang="en-US" sz="1800" b="1"/>
        </a:p>
      </dgm:t>
    </dgm:pt>
    <dgm:pt modelId="{DDBE2C75-D5AA-4D91-A06F-31E3D2C5C410}" type="sibTrans" cxnId="{DF4E36FB-F7EC-42DA-A40C-5B77097E1460}">
      <dgm:prSet/>
      <dgm:spPr/>
      <dgm:t>
        <a:bodyPr/>
        <a:lstStyle/>
        <a:p>
          <a:endParaRPr lang="en-US" sz="1800" b="1"/>
        </a:p>
      </dgm:t>
    </dgm:pt>
    <dgm:pt modelId="{69972AC9-EB73-4E77-A35B-074CC116038B}">
      <dgm:prSet phldrT="[Text]" custT="1"/>
      <dgm:spPr/>
      <dgm:t>
        <a:bodyPr/>
        <a:lstStyle/>
        <a:p>
          <a:r>
            <a:rPr lang="en-US" sz="1800" b="1" dirty="0"/>
            <a:t>2. Students</a:t>
          </a:r>
        </a:p>
      </dgm:t>
    </dgm:pt>
    <dgm:pt modelId="{E7EE50BD-5B86-4D03-B069-D1770E85E385}" type="parTrans" cxnId="{80292C9A-533A-4B54-B2FD-9DFA50420692}">
      <dgm:prSet/>
      <dgm:spPr/>
      <dgm:t>
        <a:bodyPr/>
        <a:lstStyle/>
        <a:p>
          <a:endParaRPr lang="en-US" sz="1800" b="1"/>
        </a:p>
      </dgm:t>
    </dgm:pt>
    <dgm:pt modelId="{B0187A65-14FC-4820-AEA3-BB4EDFF47641}" type="sibTrans" cxnId="{80292C9A-533A-4B54-B2FD-9DFA50420692}">
      <dgm:prSet/>
      <dgm:spPr/>
      <dgm:t>
        <a:bodyPr/>
        <a:lstStyle/>
        <a:p>
          <a:endParaRPr lang="en-US" sz="1800" b="1"/>
        </a:p>
      </dgm:t>
    </dgm:pt>
    <dgm:pt modelId="{3B9D8C61-B2A5-4459-B281-9127733F4FEF}">
      <dgm:prSet phldrT="[Text]" custT="1"/>
      <dgm:spPr/>
      <dgm:t>
        <a:bodyPr/>
        <a:lstStyle/>
        <a:p>
          <a:pPr marL="0" indent="0">
            <a:buNone/>
          </a:pPr>
          <a:r>
            <a:rPr lang="en-US" sz="1800" b="1" dirty="0" err="1"/>
            <a:t>Percieve</a:t>
          </a:r>
          <a:r>
            <a:rPr lang="en-US" sz="1800" b="1" dirty="0"/>
            <a:t> STEM Professionals?</a:t>
          </a:r>
        </a:p>
      </dgm:t>
    </dgm:pt>
    <dgm:pt modelId="{5B7AB3BB-0990-4C78-A72A-CD5028DDBB0A}" type="parTrans" cxnId="{9B9FD1FF-824D-4D8C-8E65-21C683B4ADBC}">
      <dgm:prSet/>
      <dgm:spPr/>
      <dgm:t>
        <a:bodyPr/>
        <a:lstStyle/>
        <a:p>
          <a:endParaRPr lang="en-US" sz="1800" b="1"/>
        </a:p>
      </dgm:t>
    </dgm:pt>
    <dgm:pt modelId="{41112DB2-B593-4B18-BD4D-B36C34B2CC06}" type="sibTrans" cxnId="{9B9FD1FF-824D-4D8C-8E65-21C683B4ADBC}">
      <dgm:prSet/>
      <dgm:spPr/>
      <dgm:t>
        <a:bodyPr/>
        <a:lstStyle/>
        <a:p>
          <a:endParaRPr lang="en-US" sz="1800" b="1"/>
        </a:p>
      </dgm:t>
    </dgm:pt>
    <dgm:pt modelId="{823EECCB-CD0C-40F8-A7F4-E90DD22D58BB}">
      <dgm:prSet phldrT="[Text]" custT="1"/>
      <dgm:spPr/>
      <dgm:t>
        <a:bodyPr/>
        <a:lstStyle/>
        <a:p>
          <a:r>
            <a:rPr lang="en-US" sz="1800" b="1" dirty="0"/>
            <a:t>3. Suggestions</a:t>
          </a:r>
        </a:p>
      </dgm:t>
    </dgm:pt>
    <dgm:pt modelId="{76DB1055-AE5C-45D2-98BC-D0E851DF67F9}" type="parTrans" cxnId="{7BD29FD7-F195-47D3-BA71-42C3F8B4A259}">
      <dgm:prSet/>
      <dgm:spPr/>
      <dgm:t>
        <a:bodyPr/>
        <a:lstStyle/>
        <a:p>
          <a:endParaRPr lang="en-US" sz="1800" b="1"/>
        </a:p>
      </dgm:t>
    </dgm:pt>
    <dgm:pt modelId="{4C8E17C6-5B6C-4371-B85F-CCCEE539E3D6}" type="sibTrans" cxnId="{7BD29FD7-F195-47D3-BA71-42C3F8B4A259}">
      <dgm:prSet/>
      <dgm:spPr/>
      <dgm:t>
        <a:bodyPr/>
        <a:lstStyle/>
        <a:p>
          <a:endParaRPr lang="en-US" sz="1800" b="1"/>
        </a:p>
      </dgm:t>
    </dgm:pt>
    <dgm:pt modelId="{6805596B-E118-48EF-B293-36479872926D}">
      <dgm:prSet phldrT="[Text]" custT="1"/>
      <dgm:spPr/>
      <dgm:t>
        <a:bodyPr/>
        <a:lstStyle/>
        <a:p>
          <a:endParaRPr lang="en-US" sz="1800" b="1" dirty="0"/>
        </a:p>
      </dgm:t>
    </dgm:pt>
    <dgm:pt modelId="{4BE0F866-5B44-454F-A63C-15B559706A4F}" type="parTrans" cxnId="{C5C4ACA7-E64F-47EB-AC0D-B1AE2AAEC23A}">
      <dgm:prSet/>
      <dgm:spPr/>
      <dgm:t>
        <a:bodyPr/>
        <a:lstStyle/>
        <a:p>
          <a:endParaRPr lang="en-US" sz="1800" b="1"/>
        </a:p>
      </dgm:t>
    </dgm:pt>
    <dgm:pt modelId="{4C88804B-F908-4248-B9C2-162DE642C240}" type="sibTrans" cxnId="{C5C4ACA7-E64F-47EB-AC0D-B1AE2AAEC23A}">
      <dgm:prSet/>
      <dgm:spPr/>
      <dgm:t>
        <a:bodyPr/>
        <a:lstStyle/>
        <a:p>
          <a:endParaRPr lang="en-US" sz="1800" b="1"/>
        </a:p>
      </dgm:t>
    </dgm:pt>
    <dgm:pt modelId="{1059AE0E-B8EE-4048-9333-4F289F5C2710}">
      <dgm:prSet phldrT="[Text]" custT="1"/>
      <dgm:spPr/>
      <dgm:t>
        <a:bodyPr/>
        <a:lstStyle/>
        <a:p>
          <a:r>
            <a:rPr lang="en-US" sz="1800" b="1" dirty="0">
              <a:cs typeface="Arial" panose="020B0604020202020204" pitchFamily="34" charset="0"/>
            </a:rPr>
            <a:t> </a:t>
          </a:r>
          <a:endParaRPr lang="en-US" sz="1800" b="1" dirty="0"/>
        </a:p>
      </dgm:t>
    </dgm:pt>
    <dgm:pt modelId="{F07F35C4-15C6-4CA9-A38C-FDBE3D7682F0}" type="parTrans" cxnId="{1F2FEF24-0B4C-4812-A132-CEECBB1A8094}">
      <dgm:prSet/>
      <dgm:spPr/>
      <dgm:t>
        <a:bodyPr/>
        <a:lstStyle/>
        <a:p>
          <a:endParaRPr lang="en-US"/>
        </a:p>
      </dgm:t>
    </dgm:pt>
    <dgm:pt modelId="{C9BEB6AF-3018-461F-A498-AB3C519A790D}" type="sibTrans" cxnId="{1F2FEF24-0B4C-4812-A132-CEECBB1A8094}">
      <dgm:prSet/>
      <dgm:spPr/>
      <dgm:t>
        <a:bodyPr/>
        <a:lstStyle/>
        <a:p>
          <a:endParaRPr lang="en-US"/>
        </a:p>
      </dgm:t>
    </dgm:pt>
    <dgm:pt modelId="{661DE396-3974-4ADC-9606-223222E5E073}">
      <dgm:prSet phldrT="[Text]" custT="1"/>
      <dgm:spPr/>
      <dgm:t>
        <a:bodyPr/>
        <a:lstStyle/>
        <a:p>
          <a:endParaRPr lang="en-US" sz="1800" b="1" dirty="0"/>
        </a:p>
      </dgm:t>
    </dgm:pt>
    <dgm:pt modelId="{5A9417DB-7339-4FA1-BDE7-27E7952DADB2}" type="parTrans" cxnId="{39DB702A-DFD1-4BB6-9E5A-BF8C24819A6F}">
      <dgm:prSet/>
      <dgm:spPr/>
      <dgm:t>
        <a:bodyPr/>
        <a:lstStyle/>
        <a:p>
          <a:endParaRPr lang="en-US"/>
        </a:p>
      </dgm:t>
    </dgm:pt>
    <dgm:pt modelId="{31937120-F58F-404D-8755-531AFC308FF9}" type="sibTrans" cxnId="{39DB702A-DFD1-4BB6-9E5A-BF8C24819A6F}">
      <dgm:prSet/>
      <dgm:spPr/>
      <dgm:t>
        <a:bodyPr/>
        <a:lstStyle/>
        <a:p>
          <a:endParaRPr lang="en-US"/>
        </a:p>
      </dgm:t>
    </dgm:pt>
    <dgm:pt modelId="{66FB4B19-9212-4C53-A519-3258EB6DBA0A}">
      <dgm:prSet phldrT="[Text]" custT="1"/>
      <dgm:spPr/>
      <dgm:t>
        <a:bodyPr/>
        <a:lstStyle/>
        <a:p>
          <a:pPr marL="0" indent="0">
            <a:buNone/>
          </a:pPr>
          <a:r>
            <a:rPr lang="en-US" sz="1800" b="1" dirty="0">
              <a:cs typeface="Arial" panose="020B0604020202020204" pitchFamily="34" charset="0"/>
            </a:rPr>
            <a:t>Willing to learn STEM?</a:t>
          </a:r>
          <a:endParaRPr lang="en-US" sz="1800" b="1" dirty="0"/>
        </a:p>
      </dgm:t>
    </dgm:pt>
    <dgm:pt modelId="{A18624BA-A931-4D64-8974-7A68E7B15537}" type="parTrans" cxnId="{4B44F882-AE74-42B9-8BF8-B57A6EAAE066}">
      <dgm:prSet/>
      <dgm:spPr/>
      <dgm:t>
        <a:bodyPr/>
        <a:lstStyle/>
        <a:p>
          <a:endParaRPr lang="en-US"/>
        </a:p>
      </dgm:t>
    </dgm:pt>
    <dgm:pt modelId="{5A1097BA-2749-4B9D-89EC-11C11063FDCF}" type="sibTrans" cxnId="{4B44F882-AE74-42B9-8BF8-B57A6EAAE066}">
      <dgm:prSet/>
      <dgm:spPr/>
      <dgm:t>
        <a:bodyPr/>
        <a:lstStyle/>
        <a:p>
          <a:endParaRPr lang="en-US"/>
        </a:p>
      </dgm:t>
    </dgm:pt>
    <dgm:pt modelId="{0E318437-36A1-422B-BAEB-A733651A84B3}">
      <dgm:prSet phldrT="[Text]" custT="1"/>
      <dgm:spPr/>
      <dgm:t>
        <a:bodyPr/>
        <a:lstStyle/>
        <a:p>
          <a:pPr marL="0" indent="0">
            <a:buNone/>
          </a:pPr>
          <a:r>
            <a:rPr lang="en-US" sz="1800" b="1" dirty="0"/>
            <a:t>Aspire STEM career?</a:t>
          </a:r>
        </a:p>
      </dgm:t>
    </dgm:pt>
    <dgm:pt modelId="{01AFB3B1-DED8-4674-BD7A-DF0921E826C8}" type="parTrans" cxnId="{80188A44-7E97-42FD-855B-3B625349586D}">
      <dgm:prSet/>
      <dgm:spPr/>
      <dgm:t>
        <a:bodyPr/>
        <a:lstStyle/>
        <a:p>
          <a:endParaRPr lang="en-US"/>
        </a:p>
      </dgm:t>
    </dgm:pt>
    <dgm:pt modelId="{A09E0B76-64BC-4EA2-B80D-50933BB15EB9}" type="sibTrans" cxnId="{80188A44-7E97-42FD-855B-3B625349586D}">
      <dgm:prSet/>
      <dgm:spPr/>
      <dgm:t>
        <a:bodyPr/>
        <a:lstStyle/>
        <a:p>
          <a:endParaRPr lang="en-US"/>
        </a:p>
      </dgm:t>
    </dgm:pt>
    <dgm:pt modelId="{0867DA9F-4009-47A2-A461-CE0682660A4C}" type="pres">
      <dgm:prSet presAssocID="{EBADB9F1-4FD2-4C60-B9B6-0FDD49EA0763}" presName="Name0" presStyleCnt="0">
        <dgm:presLayoutVars>
          <dgm:chMax val="3"/>
          <dgm:chPref val="3"/>
          <dgm:bulletEnabled val="1"/>
          <dgm:dir/>
          <dgm:animLvl val="lvl"/>
        </dgm:presLayoutVars>
      </dgm:prSet>
      <dgm:spPr/>
    </dgm:pt>
    <dgm:pt modelId="{53CAC863-D4CC-4AAF-99AE-D7F10758B1B8}" type="pres">
      <dgm:prSet presAssocID="{EBADB9F1-4FD2-4C60-B9B6-0FDD49EA0763}" presName="arc1" presStyleLbl="node1" presStyleIdx="0" presStyleCnt="4"/>
      <dgm:spPr/>
    </dgm:pt>
    <dgm:pt modelId="{9059D328-EE7E-4AF9-9348-1D244089E774}" type="pres">
      <dgm:prSet presAssocID="{EBADB9F1-4FD2-4C60-B9B6-0FDD49EA0763}" presName="arc3" presStyleLbl="node1" presStyleIdx="1" presStyleCnt="4"/>
      <dgm:spPr/>
    </dgm:pt>
    <dgm:pt modelId="{0B5C4907-D5BB-4B6F-8C98-16C021137E25}" type="pres">
      <dgm:prSet presAssocID="{EBADB9F1-4FD2-4C60-B9B6-0FDD49EA0763}" presName="parentText2" presStyleLbl="revTx" presStyleIdx="0" presStyleCnt="3">
        <dgm:presLayoutVars>
          <dgm:chMax val="4"/>
          <dgm:chPref val="3"/>
          <dgm:bulletEnabled val="1"/>
        </dgm:presLayoutVars>
      </dgm:prSet>
      <dgm:spPr/>
    </dgm:pt>
    <dgm:pt modelId="{DF61A3A9-78DB-498E-B6FB-2BE8F340119A}" type="pres">
      <dgm:prSet presAssocID="{EBADB9F1-4FD2-4C60-B9B6-0FDD49EA0763}" presName="arc2" presStyleLbl="node1" presStyleIdx="2" presStyleCnt="4"/>
      <dgm:spPr/>
    </dgm:pt>
    <dgm:pt modelId="{A9A2E761-2E13-44A3-AC20-8D7DAAC9A724}" type="pres">
      <dgm:prSet presAssocID="{EBADB9F1-4FD2-4C60-B9B6-0FDD49EA0763}" presName="arc4" presStyleLbl="node1" presStyleIdx="3" presStyleCnt="4"/>
      <dgm:spPr/>
    </dgm:pt>
    <dgm:pt modelId="{0490ABD9-A435-451F-A18F-19F532C77280}" type="pres">
      <dgm:prSet presAssocID="{EBADB9F1-4FD2-4C60-B9B6-0FDD49EA0763}" presName="parentText3" presStyleLbl="revTx" presStyleIdx="1" presStyleCnt="3">
        <dgm:presLayoutVars>
          <dgm:chMax val="1"/>
          <dgm:chPref val="1"/>
          <dgm:bulletEnabled val="1"/>
        </dgm:presLayoutVars>
      </dgm:prSet>
      <dgm:spPr/>
    </dgm:pt>
    <dgm:pt modelId="{6B12057A-F48C-474E-A91A-D17674F48CCF}" type="pres">
      <dgm:prSet presAssocID="{EBADB9F1-4FD2-4C60-B9B6-0FDD49EA0763}" presName="middleComposite" presStyleCnt="0"/>
      <dgm:spPr/>
    </dgm:pt>
    <dgm:pt modelId="{710D7F44-D128-4CF9-ACB4-3A672F8A9C39}" type="pres">
      <dgm:prSet presAssocID="{66FB4B19-9212-4C53-A519-3258EB6DBA0A}" presName="circ1" presStyleLbl="vennNode1" presStyleIdx="0" presStyleCnt="9"/>
      <dgm:spPr/>
    </dgm:pt>
    <dgm:pt modelId="{2E44A5DB-6678-482D-8CB3-9E6C03A3BFE9}" type="pres">
      <dgm:prSet presAssocID="{66FB4B19-9212-4C53-A519-3258EB6DBA0A}" presName="circ1Tx" presStyleLbl="revTx" presStyleIdx="1" presStyleCnt="3">
        <dgm:presLayoutVars>
          <dgm:chMax val="0"/>
          <dgm:chPref val="0"/>
        </dgm:presLayoutVars>
      </dgm:prSet>
      <dgm:spPr/>
    </dgm:pt>
    <dgm:pt modelId="{97D30182-E833-411F-805A-12F7CAA18291}" type="pres">
      <dgm:prSet presAssocID="{3B9D8C61-B2A5-4459-B281-9127733F4FEF}" presName="circ2" presStyleLbl="vennNode1" presStyleIdx="1" presStyleCnt="9"/>
      <dgm:spPr/>
    </dgm:pt>
    <dgm:pt modelId="{D05F36B3-BA8D-4351-B3D8-10F62EFA2F66}" type="pres">
      <dgm:prSet presAssocID="{3B9D8C61-B2A5-4459-B281-9127733F4FEF}" presName="circ2Tx" presStyleLbl="revTx" presStyleIdx="1" presStyleCnt="3">
        <dgm:presLayoutVars>
          <dgm:chMax val="0"/>
          <dgm:chPref val="0"/>
        </dgm:presLayoutVars>
      </dgm:prSet>
      <dgm:spPr/>
    </dgm:pt>
    <dgm:pt modelId="{1193B10C-F5B5-4F79-83FB-5D89EB96C0EE}" type="pres">
      <dgm:prSet presAssocID="{0E318437-36A1-422B-BAEB-A733651A84B3}" presName="circ3" presStyleLbl="vennNode1" presStyleIdx="2" presStyleCnt="9"/>
      <dgm:spPr/>
    </dgm:pt>
    <dgm:pt modelId="{3DBDBA07-51E1-4F41-AF26-937905D2E8F4}" type="pres">
      <dgm:prSet presAssocID="{0E318437-36A1-422B-BAEB-A733651A84B3}" presName="circ3Tx" presStyleLbl="revTx" presStyleIdx="1" presStyleCnt="3">
        <dgm:presLayoutVars>
          <dgm:chMax val="0"/>
          <dgm:chPref val="0"/>
        </dgm:presLayoutVars>
      </dgm:prSet>
      <dgm:spPr/>
    </dgm:pt>
    <dgm:pt modelId="{731EEA6A-38F4-4B75-A81A-BBCC3B7ED38A}" type="pres">
      <dgm:prSet presAssocID="{EBADB9F1-4FD2-4C60-B9B6-0FDD49EA0763}" presName="leftComposite" presStyleCnt="0"/>
      <dgm:spPr/>
    </dgm:pt>
    <dgm:pt modelId="{B2006E81-B281-43FA-B964-2DD0A1191F02}" type="pres">
      <dgm:prSet presAssocID="{D82BEA53-5C54-4782-BBFD-636E11973BD5}" presName="childText1_1" presStyleLbl="vennNode1" presStyleIdx="3" presStyleCnt="9" custLinFactNeighborX="2054" custLinFactNeighborY="4429">
        <dgm:presLayoutVars>
          <dgm:chMax val="0"/>
          <dgm:chPref val="0"/>
        </dgm:presLayoutVars>
      </dgm:prSet>
      <dgm:spPr/>
    </dgm:pt>
    <dgm:pt modelId="{3C1362AE-6231-4C62-8A90-3E5BB7D2CBBD}" type="pres">
      <dgm:prSet presAssocID="{D82BEA53-5C54-4782-BBFD-636E11973BD5}" presName="ellipse1" presStyleLbl="vennNode1" presStyleIdx="4" presStyleCnt="9"/>
      <dgm:spPr/>
    </dgm:pt>
    <dgm:pt modelId="{F24678B5-1F60-4B24-B4FD-39611051A163}" type="pres">
      <dgm:prSet presAssocID="{D82BEA53-5C54-4782-BBFD-636E11973BD5}" presName="ellipse2" presStyleLbl="vennNode1" presStyleIdx="5" presStyleCnt="9"/>
      <dgm:spPr/>
    </dgm:pt>
    <dgm:pt modelId="{CABD1AB7-F2E4-4E1C-82AA-7BB6E9D832F3}" type="pres">
      <dgm:prSet presAssocID="{1059AE0E-B8EE-4048-9333-4F289F5C2710}" presName="childText1_2" presStyleLbl="vennNode1" presStyleIdx="6" presStyleCnt="9">
        <dgm:presLayoutVars>
          <dgm:chMax val="0"/>
          <dgm:chPref val="0"/>
        </dgm:presLayoutVars>
      </dgm:prSet>
      <dgm:spPr/>
    </dgm:pt>
    <dgm:pt modelId="{F97AA43E-C950-4CF1-8A18-2228E1D8715B}" type="pres">
      <dgm:prSet presAssocID="{1059AE0E-B8EE-4048-9333-4F289F5C2710}" presName="ellipse3" presStyleLbl="vennNode1" presStyleIdx="7" presStyleCnt="9"/>
      <dgm:spPr/>
    </dgm:pt>
    <dgm:pt modelId="{736A833E-843D-4348-A941-2FB7661788B7}" type="pres">
      <dgm:prSet presAssocID="{661DE396-3974-4ADC-9606-223222E5E073}" presName="childText1_3" presStyleLbl="vennNode1" presStyleIdx="8" presStyleCnt="9">
        <dgm:presLayoutVars>
          <dgm:chMax val="0"/>
          <dgm:chPref val="0"/>
        </dgm:presLayoutVars>
      </dgm:prSet>
      <dgm:spPr/>
    </dgm:pt>
    <dgm:pt modelId="{CE4517B1-8B05-4D09-BFF8-D47AF4B7F841}" type="pres">
      <dgm:prSet presAssocID="{EBADB9F1-4FD2-4C60-B9B6-0FDD49EA0763}" presName="rightChild" presStyleLbl="node2" presStyleIdx="0" presStyleCnt="1" custScaleX="125449" custScaleY="117860" custLinFactNeighborX="11548" custLinFactNeighborY="-3613">
        <dgm:presLayoutVars>
          <dgm:chMax val="0"/>
          <dgm:chPref val="0"/>
        </dgm:presLayoutVars>
      </dgm:prSet>
      <dgm:spPr/>
    </dgm:pt>
    <dgm:pt modelId="{44B860A7-2904-4FEB-9A66-69AE35AA8F26}" type="pres">
      <dgm:prSet presAssocID="{EBADB9F1-4FD2-4C60-B9B6-0FDD49EA0763}" presName="parentText1" presStyleLbl="revTx" presStyleIdx="2" presStyleCnt="3">
        <dgm:presLayoutVars>
          <dgm:chMax val="4"/>
          <dgm:chPref val="3"/>
          <dgm:bulletEnabled val="1"/>
        </dgm:presLayoutVars>
      </dgm:prSet>
      <dgm:spPr/>
    </dgm:pt>
  </dgm:ptLst>
  <dgm:cxnLst>
    <dgm:cxn modelId="{20868D09-29BA-4B75-B905-77482A9096D4}" type="presOf" srcId="{66FB4B19-9212-4C53-A519-3258EB6DBA0A}" destId="{710D7F44-D128-4CF9-ACB4-3A672F8A9C39}" srcOrd="0" destOrd="0" presId="urn:microsoft.com/office/officeart/2009/3/layout/PhasedProcess"/>
    <dgm:cxn modelId="{7D597E1B-F458-4C58-A7DB-632AE2604D6E}" srcId="{EBADB9F1-4FD2-4C60-B9B6-0FDD49EA0763}" destId="{17C69F93-D39C-4812-9B34-4D54C0C619DB}" srcOrd="0" destOrd="0" parTransId="{69D88392-24C2-40E9-91DA-F105622C8139}" sibTransId="{46F82318-4D4A-4227-A888-F65A8C2C375D}"/>
    <dgm:cxn modelId="{1F2FEF24-0B4C-4812-A132-CEECBB1A8094}" srcId="{17C69F93-D39C-4812-9B34-4D54C0C619DB}" destId="{1059AE0E-B8EE-4048-9333-4F289F5C2710}" srcOrd="1" destOrd="0" parTransId="{F07F35C4-15C6-4CA9-A38C-FDBE3D7682F0}" sibTransId="{C9BEB6AF-3018-461F-A498-AB3C519A790D}"/>
    <dgm:cxn modelId="{39DB702A-DFD1-4BB6-9E5A-BF8C24819A6F}" srcId="{17C69F93-D39C-4812-9B34-4D54C0C619DB}" destId="{661DE396-3974-4ADC-9606-223222E5E073}" srcOrd="2" destOrd="0" parTransId="{5A9417DB-7339-4FA1-BDE7-27E7952DADB2}" sibTransId="{31937120-F58F-404D-8755-531AFC308FF9}"/>
    <dgm:cxn modelId="{257F052E-6579-47FB-891D-01BC48D761EE}" type="presOf" srcId="{EBADB9F1-4FD2-4C60-B9B6-0FDD49EA0763}" destId="{0867DA9F-4009-47A2-A461-CE0682660A4C}" srcOrd="0" destOrd="0" presId="urn:microsoft.com/office/officeart/2009/3/layout/PhasedProcess"/>
    <dgm:cxn modelId="{78E2752F-FBC5-4D98-A89A-BC28ED32C2CA}" type="presOf" srcId="{3B9D8C61-B2A5-4459-B281-9127733F4FEF}" destId="{D05F36B3-BA8D-4351-B3D8-10F62EFA2F66}" srcOrd="1" destOrd="0" presId="urn:microsoft.com/office/officeart/2009/3/layout/PhasedProcess"/>
    <dgm:cxn modelId="{80188A44-7E97-42FD-855B-3B625349586D}" srcId="{69972AC9-EB73-4E77-A35B-074CC116038B}" destId="{0E318437-36A1-422B-BAEB-A733651A84B3}" srcOrd="2" destOrd="0" parTransId="{01AFB3B1-DED8-4674-BD7A-DF0921E826C8}" sibTransId="{A09E0B76-64BC-4EA2-B80D-50933BB15EB9}"/>
    <dgm:cxn modelId="{FE343256-06D8-4611-B3E7-9B2FAB81D065}" type="presOf" srcId="{D82BEA53-5C54-4782-BBFD-636E11973BD5}" destId="{B2006E81-B281-43FA-B964-2DD0A1191F02}" srcOrd="0" destOrd="0" presId="urn:microsoft.com/office/officeart/2009/3/layout/PhasedProcess"/>
    <dgm:cxn modelId="{08CC5856-BE7A-45D1-9677-8F44C0494337}" type="presOf" srcId="{17C69F93-D39C-4812-9B34-4D54C0C619DB}" destId="{44B860A7-2904-4FEB-9A66-69AE35AA8F26}" srcOrd="0" destOrd="0" presId="urn:microsoft.com/office/officeart/2009/3/layout/PhasedProcess"/>
    <dgm:cxn modelId="{87361064-C154-4E7A-AE74-EDD1661DD41A}" type="presOf" srcId="{661DE396-3974-4ADC-9606-223222E5E073}" destId="{736A833E-843D-4348-A941-2FB7661788B7}" srcOrd="0" destOrd="0" presId="urn:microsoft.com/office/officeart/2009/3/layout/PhasedProcess"/>
    <dgm:cxn modelId="{D651D977-8187-40E8-B479-EC75FAAEC513}" type="presOf" srcId="{3B9D8C61-B2A5-4459-B281-9127733F4FEF}" destId="{97D30182-E833-411F-805A-12F7CAA18291}" srcOrd="0" destOrd="0" presId="urn:microsoft.com/office/officeart/2009/3/layout/PhasedProcess"/>
    <dgm:cxn modelId="{DDEC527D-73D9-4FAE-923C-E7DAAC4D7BA0}" type="presOf" srcId="{1059AE0E-B8EE-4048-9333-4F289F5C2710}" destId="{CABD1AB7-F2E4-4E1C-82AA-7BB6E9D832F3}" srcOrd="0" destOrd="0" presId="urn:microsoft.com/office/officeart/2009/3/layout/PhasedProcess"/>
    <dgm:cxn modelId="{4B44F882-AE74-42B9-8BF8-B57A6EAAE066}" srcId="{69972AC9-EB73-4E77-A35B-074CC116038B}" destId="{66FB4B19-9212-4C53-A519-3258EB6DBA0A}" srcOrd="0" destOrd="0" parTransId="{A18624BA-A931-4D64-8974-7A68E7B15537}" sibTransId="{5A1097BA-2749-4B9D-89EC-11C11063FDCF}"/>
    <dgm:cxn modelId="{1D4F2F8B-4562-437F-9D58-DE762D0ABC86}" type="presOf" srcId="{69972AC9-EB73-4E77-A35B-074CC116038B}" destId="{0B5C4907-D5BB-4B6F-8C98-16C021137E25}" srcOrd="0" destOrd="0" presId="urn:microsoft.com/office/officeart/2009/3/layout/PhasedProcess"/>
    <dgm:cxn modelId="{316E8D8C-E4C7-4329-9DC0-E6CCD262E11E}" type="presOf" srcId="{823EECCB-CD0C-40F8-A7F4-E90DD22D58BB}" destId="{0490ABD9-A435-451F-A18F-19F532C77280}" srcOrd="0" destOrd="0" presId="urn:microsoft.com/office/officeart/2009/3/layout/PhasedProcess"/>
    <dgm:cxn modelId="{14E69D8E-830B-44F6-B4A9-AF417A1AA849}" type="presOf" srcId="{6805596B-E118-48EF-B293-36479872926D}" destId="{CE4517B1-8B05-4D09-BFF8-D47AF4B7F841}" srcOrd="0" destOrd="0" presId="urn:microsoft.com/office/officeart/2009/3/layout/PhasedProcess"/>
    <dgm:cxn modelId="{B6516897-356A-43ED-9AF3-EE34C48B32A2}" type="presOf" srcId="{66FB4B19-9212-4C53-A519-3258EB6DBA0A}" destId="{2E44A5DB-6678-482D-8CB3-9E6C03A3BFE9}" srcOrd="1" destOrd="0" presId="urn:microsoft.com/office/officeart/2009/3/layout/PhasedProcess"/>
    <dgm:cxn modelId="{80292C9A-533A-4B54-B2FD-9DFA50420692}" srcId="{EBADB9F1-4FD2-4C60-B9B6-0FDD49EA0763}" destId="{69972AC9-EB73-4E77-A35B-074CC116038B}" srcOrd="1" destOrd="0" parTransId="{E7EE50BD-5B86-4D03-B069-D1770E85E385}" sibTransId="{B0187A65-14FC-4820-AEA3-BB4EDFF47641}"/>
    <dgm:cxn modelId="{C5C4ACA7-E64F-47EB-AC0D-B1AE2AAEC23A}" srcId="{823EECCB-CD0C-40F8-A7F4-E90DD22D58BB}" destId="{6805596B-E118-48EF-B293-36479872926D}" srcOrd="0" destOrd="0" parTransId="{4BE0F866-5B44-454F-A63C-15B559706A4F}" sibTransId="{4C88804B-F908-4248-B9C2-162DE642C240}"/>
    <dgm:cxn modelId="{0F2B33B6-A526-4B06-968B-C8E1A9000AB8}" type="presOf" srcId="{0E318437-36A1-422B-BAEB-A733651A84B3}" destId="{3DBDBA07-51E1-4F41-AF26-937905D2E8F4}" srcOrd="1" destOrd="0" presId="urn:microsoft.com/office/officeart/2009/3/layout/PhasedProcess"/>
    <dgm:cxn modelId="{1016F6C9-7856-4AA8-A39D-4BCAF37EC878}" type="presOf" srcId="{0E318437-36A1-422B-BAEB-A733651A84B3}" destId="{1193B10C-F5B5-4F79-83FB-5D89EB96C0EE}" srcOrd="0" destOrd="0" presId="urn:microsoft.com/office/officeart/2009/3/layout/PhasedProcess"/>
    <dgm:cxn modelId="{7BD29FD7-F195-47D3-BA71-42C3F8B4A259}" srcId="{EBADB9F1-4FD2-4C60-B9B6-0FDD49EA0763}" destId="{823EECCB-CD0C-40F8-A7F4-E90DD22D58BB}" srcOrd="2" destOrd="0" parTransId="{76DB1055-AE5C-45D2-98BC-D0E851DF67F9}" sibTransId="{4C8E17C6-5B6C-4371-B85F-CCCEE539E3D6}"/>
    <dgm:cxn modelId="{DF4E36FB-F7EC-42DA-A40C-5B77097E1460}" srcId="{17C69F93-D39C-4812-9B34-4D54C0C619DB}" destId="{D82BEA53-5C54-4782-BBFD-636E11973BD5}" srcOrd="0" destOrd="0" parTransId="{B0A7EC94-6892-40FE-A919-282FF7AAB34C}" sibTransId="{DDBE2C75-D5AA-4D91-A06F-31E3D2C5C410}"/>
    <dgm:cxn modelId="{9B9FD1FF-824D-4D8C-8E65-21C683B4ADBC}" srcId="{69972AC9-EB73-4E77-A35B-074CC116038B}" destId="{3B9D8C61-B2A5-4459-B281-9127733F4FEF}" srcOrd="1" destOrd="0" parTransId="{5B7AB3BB-0990-4C78-A72A-CD5028DDBB0A}" sibTransId="{41112DB2-B593-4B18-BD4D-B36C34B2CC06}"/>
    <dgm:cxn modelId="{D7939426-E763-43B0-8AD8-340683828F76}" type="presParOf" srcId="{0867DA9F-4009-47A2-A461-CE0682660A4C}" destId="{53CAC863-D4CC-4AAF-99AE-D7F10758B1B8}" srcOrd="0" destOrd="0" presId="urn:microsoft.com/office/officeart/2009/3/layout/PhasedProcess"/>
    <dgm:cxn modelId="{3FA0A78F-7932-426D-8694-006D96C48359}" type="presParOf" srcId="{0867DA9F-4009-47A2-A461-CE0682660A4C}" destId="{9059D328-EE7E-4AF9-9348-1D244089E774}" srcOrd="1" destOrd="0" presId="urn:microsoft.com/office/officeart/2009/3/layout/PhasedProcess"/>
    <dgm:cxn modelId="{E41964F2-CECD-45B7-AB43-2CDF46974573}" type="presParOf" srcId="{0867DA9F-4009-47A2-A461-CE0682660A4C}" destId="{0B5C4907-D5BB-4B6F-8C98-16C021137E25}" srcOrd="2" destOrd="0" presId="urn:microsoft.com/office/officeart/2009/3/layout/PhasedProcess"/>
    <dgm:cxn modelId="{0BBF1706-58D6-42E7-8716-2E198950EEAC}" type="presParOf" srcId="{0867DA9F-4009-47A2-A461-CE0682660A4C}" destId="{DF61A3A9-78DB-498E-B6FB-2BE8F340119A}" srcOrd="3" destOrd="0" presId="urn:microsoft.com/office/officeart/2009/3/layout/PhasedProcess"/>
    <dgm:cxn modelId="{FB80BBEE-AAB7-4E20-9524-3434F1D3D2D2}" type="presParOf" srcId="{0867DA9F-4009-47A2-A461-CE0682660A4C}" destId="{A9A2E761-2E13-44A3-AC20-8D7DAAC9A724}" srcOrd="4" destOrd="0" presId="urn:microsoft.com/office/officeart/2009/3/layout/PhasedProcess"/>
    <dgm:cxn modelId="{6BA39FB5-3966-490B-8911-515A30A7354C}" type="presParOf" srcId="{0867DA9F-4009-47A2-A461-CE0682660A4C}" destId="{0490ABD9-A435-451F-A18F-19F532C77280}" srcOrd="5" destOrd="0" presId="urn:microsoft.com/office/officeart/2009/3/layout/PhasedProcess"/>
    <dgm:cxn modelId="{1ABFC07B-CFDA-4C18-BFDF-616CFBD4FCFD}" type="presParOf" srcId="{0867DA9F-4009-47A2-A461-CE0682660A4C}" destId="{6B12057A-F48C-474E-A91A-D17674F48CCF}" srcOrd="6" destOrd="0" presId="urn:microsoft.com/office/officeart/2009/3/layout/PhasedProcess"/>
    <dgm:cxn modelId="{C10C8463-6B6A-4CD4-904C-D53204127D29}" type="presParOf" srcId="{6B12057A-F48C-474E-A91A-D17674F48CCF}" destId="{710D7F44-D128-4CF9-ACB4-3A672F8A9C39}" srcOrd="0" destOrd="0" presId="urn:microsoft.com/office/officeart/2009/3/layout/PhasedProcess"/>
    <dgm:cxn modelId="{E0F1E65A-2807-4E8B-815F-EF50B7DF8BFA}" type="presParOf" srcId="{6B12057A-F48C-474E-A91A-D17674F48CCF}" destId="{2E44A5DB-6678-482D-8CB3-9E6C03A3BFE9}" srcOrd="1" destOrd="0" presId="urn:microsoft.com/office/officeart/2009/3/layout/PhasedProcess"/>
    <dgm:cxn modelId="{54E1E35E-DECC-4C80-BCC1-3656B8CEA5B7}" type="presParOf" srcId="{6B12057A-F48C-474E-A91A-D17674F48CCF}" destId="{97D30182-E833-411F-805A-12F7CAA18291}" srcOrd="2" destOrd="0" presId="urn:microsoft.com/office/officeart/2009/3/layout/PhasedProcess"/>
    <dgm:cxn modelId="{0799497C-E170-452E-98CD-4228763D197E}" type="presParOf" srcId="{6B12057A-F48C-474E-A91A-D17674F48CCF}" destId="{D05F36B3-BA8D-4351-B3D8-10F62EFA2F66}" srcOrd="3" destOrd="0" presId="urn:microsoft.com/office/officeart/2009/3/layout/PhasedProcess"/>
    <dgm:cxn modelId="{7599CC42-5B52-479F-995B-11C04DC5B6C6}" type="presParOf" srcId="{6B12057A-F48C-474E-A91A-D17674F48CCF}" destId="{1193B10C-F5B5-4F79-83FB-5D89EB96C0EE}" srcOrd="4" destOrd="0" presId="urn:microsoft.com/office/officeart/2009/3/layout/PhasedProcess"/>
    <dgm:cxn modelId="{76B092B3-D9C4-469B-AFC2-008FDBD7EE1D}" type="presParOf" srcId="{6B12057A-F48C-474E-A91A-D17674F48CCF}" destId="{3DBDBA07-51E1-4F41-AF26-937905D2E8F4}" srcOrd="5" destOrd="0" presId="urn:microsoft.com/office/officeart/2009/3/layout/PhasedProcess"/>
    <dgm:cxn modelId="{FBE9CB07-3F15-44DF-A7E8-60AE2709714C}" type="presParOf" srcId="{0867DA9F-4009-47A2-A461-CE0682660A4C}" destId="{731EEA6A-38F4-4B75-A81A-BBCC3B7ED38A}" srcOrd="7" destOrd="0" presId="urn:microsoft.com/office/officeart/2009/3/layout/PhasedProcess"/>
    <dgm:cxn modelId="{9163C09B-BF43-4439-933B-A93FBBDF74B0}" type="presParOf" srcId="{731EEA6A-38F4-4B75-A81A-BBCC3B7ED38A}" destId="{B2006E81-B281-43FA-B964-2DD0A1191F02}" srcOrd="0" destOrd="0" presId="urn:microsoft.com/office/officeart/2009/3/layout/PhasedProcess"/>
    <dgm:cxn modelId="{5091AF0F-405F-41A1-903B-094103318E06}" type="presParOf" srcId="{731EEA6A-38F4-4B75-A81A-BBCC3B7ED38A}" destId="{3C1362AE-6231-4C62-8A90-3E5BB7D2CBBD}" srcOrd="1" destOrd="0" presId="urn:microsoft.com/office/officeart/2009/3/layout/PhasedProcess"/>
    <dgm:cxn modelId="{D6B2BCDB-03FB-4947-B6EF-19725248075A}" type="presParOf" srcId="{731EEA6A-38F4-4B75-A81A-BBCC3B7ED38A}" destId="{F24678B5-1F60-4B24-B4FD-39611051A163}" srcOrd="2" destOrd="0" presId="urn:microsoft.com/office/officeart/2009/3/layout/PhasedProcess"/>
    <dgm:cxn modelId="{266AB1F0-887D-4F1A-95DB-1D2A5516693E}" type="presParOf" srcId="{731EEA6A-38F4-4B75-A81A-BBCC3B7ED38A}" destId="{CABD1AB7-F2E4-4E1C-82AA-7BB6E9D832F3}" srcOrd="3" destOrd="0" presId="urn:microsoft.com/office/officeart/2009/3/layout/PhasedProcess"/>
    <dgm:cxn modelId="{8D525023-73AF-403D-B5DF-AED76D82A9B9}" type="presParOf" srcId="{731EEA6A-38F4-4B75-A81A-BBCC3B7ED38A}" destId="{F97AA43E-C950-4CF1-8A18-2228E1D8715B}" srcOrd="4" destOrd="0" presId="urn:microsoft.com/office/officeart/2009/3/layout/PhasedProcess"/>
    <dgm:cxn modelId="{F3F6EACD-42E5-4BEE-A10D-7E5096DD4BAF}" type="presParOf" srcId="{731EEA6A-38F4-4B75-A81A-BBCC3B7ED38A}" destId="{736A833E-843D-4348-A941-2FB7661788B7}" srcOrd="5" destOrd="0" presId="urn:microsoft.com/office/officeart/2009/3/layout/PhasedProcess"/>
    <dgm:cxn modelId="{F32480AB-01AB-4B24-A7ED-058D84E0F495}" type="presParOf" srcId="{0867DA9F-4009-47A2-A461-CE0682660A4C}" destId="{CE4517B1-8B05-4D09-BFF8-D47AF4B7F841}" srcOrd="8" destOrd="0" presId="urn:microsoft.com/office/officeart/2009/3/layout/PhasedProcess"/>
    <dgm:cxn modelId="{9A6F80E3-7C40-4624-A5CE-7148EF472ACD}" type="presParOf" srcId="{0867DA9F-4009-47A2-A461-CE0682660A4C}" destId="{44B860A7-2904-4FEB-9A66-69AE35AA8F26}" srcOrd="9" destOrd="0" presId="urn:microsoft.com/office/officeart/2009/3/layout/Phased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2FBCC65-87BA-4E88-AD49-6FCFB0DFC4C7}" type="doc">
      <dgm:prSet loTypeId="urn:microsoft.com/office/officeart/2005/8/layout/hProcess11" loCatId="process" qsTypeId="urn:microsoft.com/office/officeart/2005/8/quickstyle/simple1" qsCatId="simple" csTypeId="urn:microsoft.com/office/officeart/2005/8/colors/colorful4" csCatId="colorful" phldr="1"/>
      <dgm:spPr/>
    </dgm:pt>
    <dgm:pt modelId="{75DA8875-289F-4C53-A7C3-337AB1A5E26D}">
      <dgm:prSet phldrT="[Text]" custT="1"/>
      <dgm:spPr/>
      <dgm:t>
        <a:bodyPr/>
        <a:lstStyle/>
        <a:p>
          <a:r>
            <a:rPr lang="en-US" sz="1800" b="1" dirty="0">
              <a:solidFill>
                <a:srgbClr val="0000FF"/>
              </a:solidFill>
            </a:rPr>
            <a:t>2015</a:t>
          </a:r>
        </a:p>
      </dgm:t>
    </dgm:pt>
    <dgm:pt modelId="{2C882945-FEDD-47DC-9415-C4C158B5DC61}" type="parTrans" cxnId="{2DDF1B57-0F72-4EC4-B579-39CEB6711642}">
      <dgm:prSet/>
      <dgm:spPr/>
      <dgm:t>
        <a:bodyPr/>
        <a:lstStyle/>
        <a:p>
          <a:endParaRPr lang="en-US" sz="2800" b="1">
            <a:solidFill>
              <a:srgbClr val="0000FF"/>
            </a:solidFill>
          </a:endParaRPr>
        </a:p>
      </dgm:t>
    </dgm:pt>
    <dgm:pt modelId="{848F8DCF-F8D0-402D-A301-A0E613A644EF}" type="sibTrans" cxnId="{2DDF1B57-0F72-4EC4-B579-39CEB6711642}">
      <dgm:prSet/>
      <dgm:spPr/>
      <dgm:t>
        <a:bodyPr/>
        <a:lstStyle/>
        <a:p>
          <a:endParaRPr lang="en-US" sz="2800" b="1">
            <a:solidFill>
              <a:srgbClr val="0000FF"/>
            </a:solidFill>
          </a:endParaRPr>
        </a:p>
      </dgm:t>
    </dgm:pt>
    <dgm:pt modelId="{7F8C6878-26A6-4E4A-9E1F-7336C177A3D4}">
      <dgm:prSet phldrT="[Text]" custT="1"/>
      <dgm:spPr/>
      <dgm:t>
        <a:bodyPr/>
        <a:lstStyle/>
        <a:p>
          <a:r>
            <a:rPr lang="en-US" sz="1800" b="1" dirty="0">
              <a:solidFill>
                <a:srgbClr val="0000FF"/>
              </a:solidFill>
            </a:rPr>
            <a:t>2019</a:t>
          </a:r>
        </a:p>
      </dgm:t>
    </dgm:pt>
    <dgm:pt modelId="{0F901E30-198C-4AE2-AFD0-8418A9C8B72C}" type="parTrans" cxnId="{6C193F46-C0DD-496C-ADB0-72B505F8B50F}">
      <dgm:prSet/>
      <dgm:spPr/>
      <dgm:t>
        <a:bodyPr/>
        <a:lstStyle/>
        <a:p>
          <a:endParaRPr lang="en-US" sz="2800" b="1">
            <a:solidFill>
              <a:srgbClr val="0000FF"/>
            </a:solidFill>
          </a:endParaRPr>
        </a:p>
      </dgm:t>
    </dgm:pt>
    <dgm:pt modelId="{1A2D5DDF-0CD8-4E01-86B2-AEC5866FA4C3}" type="sibTrans" cxnId="{6C193F46-C0DD-496C-ADB0-72B505F8B50F}">
      <dgm:prSet/>
      <dgm:spPr/>
      <dgm:t>
        <a:bodyPr/>
        <a:lstStyle/>
        <a:p>
          <a:endParaRPr lang="en-US" sz="2800" b="1">
            <a:solidFill>
              <a:srgbClr val="0000FF"/>
            </a:solidFill>
          </a:endParaRPr>
        </a:p>
      </dgm:t>
    </dgm:pt>
    <dgm:pt modelId="{C5DE5BD4-46E8-451C-8F38-9FA28D211DB8}">
      <dgm:prSet phldrT="[Text]" custT="1"/>
      <dgm:spPr/>
      <dgm:t>
        <a:bodyPr/>
        <a:lstStyle/>
        <a:p>
          <a:r>
            <a:rPr lang="en-US" sz="1800" b="1" dirty="0">
              <a:solidFill>
                <a:srgbClr val="0000FF"/>
              </a:solidFill>
            </a:rPr>
            <a:t>2020</a:t>
          </a:r>
        </a:p>
      </dgm:t>
    </dgm:pt>
    <dgm:pt modelId="{CC8A70CE-3CA5-49A1-8E5A-8E9C3C19CB28}" type="parTrans" cxnId="{BC9E4DB7-8F4C-4CA1-86B6-22A6C64C2790}">
      <dgm:prSet/>
      <dgm:spPr/>
      <dgm:t>
        <a:bodyPr/>
        <a:lstStyle/>
        <a:p>
          <a:endParaRPr lang="en-US" sz="2800" b="1">
            <a:solidFill>
              <a:srgbClr val="0000FF"/>
            </a:solidFill>
          </a:endParaRPr>
        </a:p>
      </dgm:t>
    </dgm:pt>
    <dgm:pt modelId="{5787222E-F431-4609-B086-E854B1D288D3}" type="sibTrans" cxnId="{BC9E4DB7-8F4C-4CA1-86B6-22A6C64C2790}">
      <dgm:prSet/>
      <dgm:spPr/>
      <dgm:t>
        <a:bodyPr/>
        <a:lstStyle/>
        <a:p>
          <a:endParaRPr lang="en-US" sz="2800" b="1">
            <a:solidFill>
              <a:srgbClr val="0000FF"/>
            </a:solidFill>
          </a:endParaRPr>
        </a:p>
      </dgm:t>
    </dgm:pt>
    <dgm:pt modelId="{11B882B1-AC2A-4550-B5D8-D9B66641EB77}">
      <dgm:prSet custT="1"/>
      <dgm:spPr/>
      <dgm:t>
        <a:bodyPr/>
        <a:lstStyle/>
        <a:p>
          <a:r>
            <a:rPr lang="en-US" sz="1800" b="1" dirty="0">
              <a:solidFill>
                <a:srgbClr val="0000FF"/>
              </a:solidFill>
            </a:rPr>
            <a:t>2016</a:t>
          </a:r>
        </a:p>
      </dgm:t>
    </dgm:pt>
    <dgm:pt modelId="{9C80D849-212B-4C56-AA3C-774BDE3E7FB2}" type="parTrans" cxnId="{3E6C1E3E-034D-4783-92E2-6CBAFCF8B1A5}">
      <dgm:prSet/>
      <dgm:spPr/>
      <dgm:t>
        <a:bodyPr/>
        <a:lstStyle/>
        <a:p>
          <a:endParaRPr lang="en-US" sz="2800" b="1">
            <a:solidFill>
              <a:srgbClr val="0000FF"/>
            </a:solidFill>
          </a:endParaRPr>
        </a:p>
      </dgm:t>
    </dgm:pt>
    <dgm:pt modelId="{A5E9470E-48C8-4190-86EB-C0779DB10F00}" type="sibTrans" cxnId="{3E6C1E3E-034D-4783-92E2-6CBAFCF8B1A5}">
      <dgm:prSet/>
      <dgm:spPr/>
      <dgm:t>
        <a:bodyPr/>
        <a:lstStyle/>
        <a:p>
          <a:endParaRPr lang="en-US" sz="2800" b="1">
            <a:solidFill>
              <a:srgbClr val="0000FF"/>
            </a:solidFill>
          </a:endParaRPr>
        </a:p>
      </dgm:t>
    </dgm:pt>
    <dgm:pt modelId="{9C58A281-A753-4490-8EEC-674F923682CF}">
      <dgm:prSet custT="1"/>
      <dgm:spPr/>
      <dgm:t>
        <a:bodyPr/>
        <a:lstStyle/>
        <a:p>
          <a:r>
            <a:rPr lang="en-US" sz="1800" b="1" dirty="0">
              <a:solidFill>
                <a:srgbClr val="0000FF"/>
              </a:solidFill>
            </a:rPr>
            <a:t>2017</a:t>
          </a:r>
        </a:p>
      </dgm:t>
    </dgm:pt>
    <dgm:pt modelId="{D6F469AC-23E3-41B5-B601-228AF922E84D}" type="parTrans" cxnId="{BABCCD0E-649D-4D1A-807B-8417B6FAD7CA}">
      <dgm:prSet/>
      <dgm:spPr/>
      <dgm:t>
        <a:bodyPr/>
        <a:lstStyle/>
        <a:p>
          <a:endParaRPr lang="en-US" sz="2800" b="1">
            <a:solidFill>
              <a:srgbClr val="0000FF"/>
            </a:solidFill>
          </a:endParaRPr>
        </a:p>
      </dgm:t>
    </dgm:pt>
    <dgm:pt modelId="{8C1DF1C9-A5D1-4D9D-A955-B69EB87EBD36}" type="sibTrans" cxnId="{BABCCD0E-649D-4D1A-807B-8417B6FAD7CA}">
      <dgm:prSet/>
      <dgm:spPr/>
      <dgm:t>
        <a:bodyPr/>
        <a:lstStyle/>
        <a:p>
          <a:endParaRPr lang="en-US" sz="2800" b="1">
            <a:solidFill>
              <a:srgbClr val="0000FF"/>
            </a:solidFill>
          </a:endParaRPr>
        </a:p>
      </dgm:t>
    </dgm:pt>
    <dgm:pt modelId="{819F2F12-34E6-42DD-A97C-FB55C6647D64}">
      <dgm:prSet custT="1"/>
      <dgm:spPr/>
      <dgm:t>
        <a:bodyPr/>
        <a:lstStyle/>
        <a:p>
          <a:r>
            <a:rPr lang="en-US" sz="1800" b="1" dirty="0">
              <a:solidFill>
                <a:srgbClr val="0000FF"/>
              </a:solidFill>
            </a:rPr>
            <a:t>2018</a:t>
          </a:r>
        </a:p>
      </dgm:t>
    </dgm:pt>
    <dgm:pt modelId="{D95E00B1-25E4-4943-8653-0DCDFB0FF8D2}" type="parTrans" cxnId="{4B8A052A-BF91-404F-8972-2E6F2E43D12A}">
      <dgm:prSet/>
      <dgm:spPr/>
      <dgm:t>
        <a:bodyPr/>
        <a:lstStyle/>
        <a:p>
          <a:endParaRPr lang="en-US" sz="2800" b="1">
            <a:solidFill>
              <a:srgbClr val="0000FF"/>
            </a:solidFill>
          </a:endParaRPr>
        </a:p>
      </dgm:t>
    </dgm:pt>
    <dgm:pt modelId="{9143DEBE-8750-488D-AE3F-DAD55E45F34F}" type="sibTrans" cxnId="{4B8A052A-BF91-404F-8972-2E6F2E43D12A}">
      <dgm:prSet/>
      <dgm:spPr/>
      <dgm:t>
        <a:bodyPr/>
        <a:lstStyle/>
        <a:p>
          <a:endParaRPr lang="en-US" sz="2800" b="1">
            <a:solidFill>
              <a:srgbClr val="0000FF"/>
            </a:solidFill>
          </a:endParaRPr>
        </a:p>
      </dgm:t>
    </dgm:pt>
    <dgm:pt modelId="{30F9DEBE-4076-4A76-9D1A-26352F408749}" type="pres">
      <dgm:prSet presAssocID="{A2FBCC65-87BA-4E88-AD49-6FCFB0DFC4C7}" presName="Name0" presStyleCnt="0">
        <dgm:presLayoutVars>
          <dgm:dir/>
          <dgm:resizeHandles val="exact"/>
        </dgm:presLayoutVars>
      </dgm:prSet>
      <dgm:spPr/>
    </dgm:pt>
    <dgm:pt modelId="{73DACEA1-A5F0-4742-B7E0-1C0177E2B47B}" type="pres">
      <dgm:prSet presAssocID="{A2FBCC65-87BA-4E88-AD49-6FCFB0DFC4C7}" presName="arrow" presStyleLbl="bgShp" presStyleIdx="0" presStyleCnt="1" custScaleX="92620" custScaleY="116456"/>
      <dgm:spPr/>
    </dgm:pt>
    <dgm:pt modelId="{08D50AC8-00CC-452D-9213-24CC8B2ACC27}" type="pres">
      <dgm:prSet presAssocID="{A2FBCC65-87BA-4E88-AD49-6FCFB0DFC4C7}" presName="points" presStyleCnt="0"/>
      <dgm:spPr/>
    </dgm:pt>
    <dgm:pt modelId="{36DEB116-15EB-448E-9B55-3EA3B758475E}" type="pres">
      <dgm:prSet presAssocID="{75DA8875-289F-4C53-A7C3-337AB1A5E26D}" presName="compositeA" presStyleCnt="0"/>
      <dgm:spPr/>
    </dgm:pt>
    <dgm:pt modelId="{FF8D7929-D892-46A7-930F-0513F9085A8D}" type="pres">
      <dgm:prSet presAssocID="{75DA8875-289F-4C53-A7C3-337AB1A5E26D}" presName="textA" presStyleLbl="revTx" presStyleIdx="0" presStyleCnt="6">
        <dgm:presLayoutVars>
          <dgm:bulletEnabled val="1"/>
        </dgm:presLayoutVars>
      </dgm:prSet>
      <dgm:spPr/>
    </dgm:pt>
    <dgm:pt modelId="{C42DA65C-849C-4BA4-9D52-6423106BCF56}" type="pres">
      <dgm:prSet presAssocID="{75DA8875-289F-4C53-A7C3-337AB1A5E26D}" presName="circleA" presStyleLbl="node1" presStyleIdx="0" presStyleCnt="6"/>
      <dgm:spPr/>
    </dgm:pt>
    <dgm:pt modelId="{E26A37BE-6475-422F-B510-77F59D5EEBAE}" type="pres">
      <dgm:prSet presAssocID="{75DA8875-289F-4C53-A7C3-337AB1A5E26D}" presName="spaceA" presStyleCnt="0"/>
      <dgm:spPr/>
    </dgm:pt>
    <dgm:pt modelId="{077C8C91-2241-4847-A72A-E8D8BE9015A2}" type="pres">
      <dgm:prSet presAssocID="{848F8DCF-F8D0-402D-A301-A0E613A644EF}" presName="space" presStyleCnt="0"/>
      <dgm:spPr/>
    </dgm:pt>
    <dgm:pt modelId="{FAC22978-ADC6-4569-ABE4-393CFE807E1B}" type="pres">
      <dgm:prSet presAssocID="{11B882B1-AC2A-4550-B5D8-D9B66641EB77}" presName="compositeB" presStyleCnt="0"/>
      <dgm:spPr/>
    </dgm:pt>
    <dgm:pt modelId="{2AF73E75-0674-4017-B5DB-215B8E8C2B38}" type="pres">
      <dgm:prSet presAssocID="{11B882B1-AC2A-4550-B5D8-D9B66641EB77}" presName="textB" presStyleLbl="revTx" presStyleIdx="1" presStyleCnt="6">
        <dgm:presLayoutVars>
          <dgm:bulletEnabled val="1"/>
        </dgm:presLayoutVars>
      </dgm:prSet>
      <dgm:spPr/>
    </dgm:pt>
    <dgm:pt modelId="{BF22740E-A4D9-46FC-BB2E-3CF97DF1A20C}" type="pres">
      <dgm:prSet presAssocID="{11B882B1-AC2A-4550-B5D8-D9B66641EB77}" presName="circleB" presStyleLbl="node1" presStyleIdx="1" presStyleCnt="6"/>
      <dgm:spPr/>
    </dgm:pt>
    <dgm:pt modelId="{9E6F87B6-152A-4B7D-98E3-F5DD5125BD34}" type="pres">
      <dgm:prSet presAssocID="{11B882B1-AC2A-4550-B5D8-D9B66641EB77}" presName="spaceB" presStyleCnt="0"/>
      <dgm:spPr/>
    </dgm:pt>
    <dgm:pt modelId="{9AE9A840-F789-42C9-A549-A3516A4792FF}" type="pres">
      <dgm:prSet presAssocID="{A5E9470E-48C8-4190-86EB-C0779DB10F00}" presName="space" presStyleCnt="0"/>
      <dgm:spPr/>
    </dgm:pt>
    <dgm:pt modelId="{E60267CC-F933-49BF-BB23-169A0475F364}" type="pres">
      <dgm:prSet presAssocID="{9C58A281-A753-4490-8EEC-674F923682CF}" presName="compositeA" presStyleCnt="0"/>
      <dgm:spPr/>
    </dgm:pt>
    <dgm:pt modelId="{0CB4B6CB-305B-4F23-A7DD-C71F749E9A2D}" type="pres">
      <dgm:prSet presAssocID="{9C58A281-A753-4490-8EEC-674F923682CF}" presName="textA" presStyleLbl="revTx" presStyleIdx="2" presStyleCnt="6">
        <dgm:presLayoutVars>
          <dgm:bulletEnabled val="1"/>
        </dgm:presLayoutVars>
      </dgm:prSet>
      <dgm:spPr/>
    </dgm:pt>
    <dgm:pt modelId="{6B1C84A4-0C3A-4A08-ADCA-2616DB5285BB}" type="pres">
      <dgm:prSet presAssocID="{9C58A281-A753-4490-8EEC-674F923682CF}" presName="circleA" presStyleLbl="node1" presStyleIdx="2" presStyleCnt="6"/>
      <dgm:spPr/>
    </dgm:pt>
    <dgm:pt modelId="{A6BB446D-7DB9-488F-B861-96C4B792DE87}" type="pres">
      <dgm:prSet presAssocID="{9C58A281-A753-4490-8EEC-674F923682CF}" presName="spaceA" presStyleCnt="0"/>
      <dgm:spPr/>
    </dgm:pt>
    <dgm:pt modelId="{799280B5-B482-4F98-88A7-82C73C4966D1}" type="pres">
      <dgm:prSet presAssocID="{8C1DF1C9-A5D1-4D9D-A955-B69EB87EBD36}" presName="space" presStyleCnt="0"/>
      <dgm:spPr/>
    </dgm:pt>
    <dgm:pt modelId="{5FB40BD6-49B0-4928-9459-B507B93132DE}" type="pres">
      <dgm:prSet presAssocID="{819F2F12-34E6-42DD-A97C-FB55C6647D64}" presName="compositeB" presStyleCnt="0"/>
      <dgm:spPr/>
    </dgm:pt>
    <dgm:pt modelId="{657752E2-1C25-4372-97A1-1B4682093AB3}" type="pres">
      <dgm:prSet presAssocID="{819F2F12-34E6-42DD-A97C-FB55C6647D64}" presName="textB" presStyleLbl="revTx" presStyleIdx="3" presStyleCnt="6">
        <dgm:presLayoutVars>
          <dgm:bulletEnabled val="1"/>
        </dgm:presLayoutVars>
      </dgm:prSet>
      <dgm:spPr/>
    </dgm:pt>
    <dgm:pt modelId="{961EF86D-EA6B-45EC-8C59-5175EBAD005A}" type="pres">
      <dgm:prSet presAssocID="{819F2F12-34E6-42DD-A97C-FB55C6647D64}" presName="circleB" presStyleLbl="node1" presStyleIdx="3" presStyleCnt="6"/>
      <dgm:spPr/>
    </dgm:pt>
    <dgm:pt modelId="{8EBF2E17-3BB9-4EB6-A8C4-3CBC59F8064C}" type="pres">
      <dgm:prSet presAssocID="{819F2F12-34E6-42DD-A97C-FB55C6647D64}" presName="spaceB" presStyleCnt="0"/>
      <dgm:spPr/>
    </dgm:pt>
    <dgm:pt modelId="{780407CB-DF33-4740-9423-62E3B021181B}" type="pres">
      <dgm:prSet presAssocID="{9143DEBE-8750-488D-AE3F-DAD55E45F34F}" presName="space" presStyleCnt="0"/>
      <dgm:spPr/>
    </dgm:pt>
    <dgm:pt modelId="{C67C043A-F20F-4104-B9D4-1002E8D09A41}" type="pres">
      <dgm:prSet presAssocID="{7F8C6878-26A6-4E4A-9E1F-7336C177A3D4}" presName="compositeA" presStyleCnt="0"/>
      <dgm:spPr/>
    </dgm:pt>
    <dgm:pt modelId="{1F009DC6-3D4C-461C-A420-1C7790C675DC}" type="pres">
      <dgm:prSet presAssocID="{7F8C6878-26A6-4E4A-9E1F-7336C177A3D4}" presName="textA" presStyleLbl="revTx" presStyleIdx="4" presStyleCnt="6">
        <dgm:presLayoutVars>
          <dgm:bulletEnabled val="1"/>
        </dgm:presLayoutVars>
      </dgm:prSet>
      <dgm:spPr/>
    </dgm:pt>
    <dgm:pt modelId="{4AFB0930-F96F-43B0-8FD5-4239D3D379EE}" type="pres">
      <dgm:prSet presAssocID="{7F8C6878-26A6-4E4A-9E1F-7336C177A3D4}" presName="circleA" presStyleLbl="node1" presStyleIdx="4" presStyleCnt="6"/>
      <dgm:spPr/>
    </dgm:pt>
    <dgm:pt modelId="{1DD0A873-6A8F-4442-97D3-1976C399E293}" type="pres">
      <dgm:prSet presAssocID="{7F8C6878-26A6-4E4A-9E1F-7336C177A3D4}" presName="spaceA" presStyleCnt="0"/>
      <dgm:spPr/>
    </dgm:pt>
    <dgm:pt modelId="{5958935E-5C08-46B8-83CE-8FECC4F402C3}" type="pres">
      <dgm:prSet presAssocID="{1A2D5DDF-0CD8-4E01-86B2-AEC5866FA4C3}" presName="space" presStyleCnt="0"/>
      <dgm:spPr/>
    </dgm:pt>
    <dgm:pt modelId="{A316813F-5C33-4F16-BD05-6333A4446A74}" type="pres">
      <dgm:prSet presAssocID="{C5DE5BD4-46E8-451C-8F38-9FA28D211DB8}" presName="compositeB" presStyleCnt="0"/>
      <dgm:spPr/>
    </dgm:pt>
    <dgm:pt modelId="{A12181DB-5C9F-492C-A5B1-92A9D62E74A9}" type="pres">
      <dgm:prSet presAssocID="{C5DE5BD4-46E8-451C-8F38-9FA28D211DB8}" presName="textB" presStyleLbl="revTx" presStyleIdx="5" presStyleCnt="6" custLinFactNeighborX="25534">
        <dgm:presLayoutVars>
          <dgm:bulletEnabled val="1"/>
        </dgm:presLayoutVars>
      </dgm:prSet>
      <dgm:spPr/>
    </dgm:pt>
    <dgm:pt modelId="{AD87FA12-7249-44C1-BEAF-486BC790F1D9}" type="pres">
      <dgm:prSet presAssocID="{C5DE5BD4-46E8-451C-8F38-9FA28D211DB8}" presName="circleB" presStyleLbl="node1" presStyleIdx="5" presStyleCnt="6" custLinFactX="200000" custLinFactNeighborX="269650"/>
      <dgm:spPr/>
    </dgm:pt>
    <dgm:pt modelId="{5A96532D-3271-4215-8FE2-B4F3F34F0201}" type="pres">
      <dgm:prSet presAssocID="{C5DE5BD4-46E8-451C-8F38-9FA28D211DB8}" presName="spaceB" presStyleCnt="0"/>
      <dgm:spPr/>
    </dgm:pt>
  </dgm:ptLst>
  <dgm:cxnLst>
    <dgm:cxn modelId="{BABCCD0E-649D-4D1A-807B-8417B6FAD7CA}" srcId="{A2FBCC65-87BA-4E88-AD49-6FCFB0DFC4C7}" destId="{9C58A281-A753-4490-8EEC-674F923682CF}" srcOrd="2" destOrd="0" parTransId="{D6F469AC-23E3-41B5-B601-228AF922E84D}" sibTransId="{8C1DF1C9-A5D1-4D9D-A955-B69EB87EBD36}"/>
    <dgm:cxn modelId="{4B8A052A-BF91-404F-8972-2E6F2E43D12A}" srcId="{A2FBCC65-87BA-4E88-AD49-6FCFB0DFC4C7}" destId="{819F2F12-34E6-42DD-A97C-FB55C6647D64}" srcOrd="3" destOrd="0" parTransId="{D95E00B1-25E4-4943-8653-0DCDFB0FF8D2}" sibTransId="{9143DEBE-8750-488D-AE3F-DAD55E45F34F}"/>
    <dgm:cxn modelId="{3E6C1E3E-034D-4783-92E2-6CBAFCF8B1A5}" srcId="{A2FBCC65-87BA-4E88-AD49-6FCFB0DFC4C7}" destId="{11B882B1-AC2A-4550-B5D8-D9B66641EB77}" srcOrd="1" destOrd="0" parTransId="{9C80D849-212B-4C56-AA3C-774BDE3E7FB2}" sibTransId="{A5E9470E-48C8-4190-86EB-C0779DB10F00}"/>
    <dgm:cxn modelId="{6C193F46-C0DD-496C-ADB0-72B505F8B50F}" srcId="{A2FBCC65-87BA-4E88-AD49-6FCFB0DFC4C7}" destId="{7F8C6878-26A6-4E4A-9E1F-7336C177A3D4}" srcOrd="4" destOrd="0" parTransId="{0F901E30-198C-4AE2-AFD0-8418A9C8B72C}" sibTransId="{1A2D5DDF-0CD8-4E01-86B2-AEC5866FA4C3}"/>
    <dgm:cxn modelId="{2DDF1B57-0F72-4EC4-B579-39CEB6711642}" srcId="{A2FBCC65-87BA-4E88-AD49-6FCFB0DFC4C7}" destId="{75DA8875-289F-4C53-A7C3-337AB1A5E26D}" srcOrd="0" destOrd="0" parTransId="{2C882945-FEDD-47DC-9415-C4C158B5DC61}" sibTransId="{848F8DCF-F8D0-402D-A301-A0E613A644EF}"/>
    <dgm:cxn modelId="{1ACC8C59-F5B7-4232-97E0-1CD1B5A97221}" type="presOf" srcId="{75DA8875-289F-4C53-A7C3-337AB1A5E26D}" destId="{FF8D7929-D892-46A7-930F-0513F9085A8D}" srcOrd="0" destOrd="0" presId="urn:microsoft.com/office/officeart/2005/8/layout/hProcess11"/>
    <dgm:cxn modelId="{DC3B3562-543D-4F10-9563-1B9ADE6753AD}" type="presOf" srcId="{9C58A281-A753-4490-8EEC-674F923682CF}" destId="{0CB4B6CB-305B-4F23-A7DD-C71F749E9A2D}" srcOrd="0" destOrd="0" presId="urn:microsoft.com/office/officeart/2005/8/layout/hProcess11"/>
    <dgm:cxn modelId="{D3AA236B-B8F0-4946-A391-E3CA578BE8D4}" type="presOf" srcId="{11B882B1-AC2A-4550-B5D8-D9B66641EB77}" destId="{2AF73E75-0674-4017-B5DB-215B8E8C2B38}" srcOrd="0" destOrd="0" presId="urn:microsoft.com/office/officeart/2005/8/layout/hProcess11"/>
    <dgm:cxn modelId="{183D6A86-8E24-49C9-899A-93867D70C0AC}" type="presOf" srcId="{C5DE5BD4-46E8-451C-8F38-9FA28D211DB8}" destId="{A12181DB-5C9F-492C-A5B1-92A9D62E74A9}" srcOrd="0" destOrd="0" presId="urn:microsoft.com/office/officeart/2005/8/layout/hProcess11"/>
    <dgm:cxn modelId="{ECCD6194-5F7B-4A41-9884-8A449F00A448}" type="presOf" srcId="{7F8C6878-26A6-4E4A-9E1F-7336C177A3D4}" destId="{1F009DC6-3D4C-461C-A420-1C7790C675DC}" srcOrd="0" destOrd="0" presId="urn:microsoft.com/office/officeart/2005/8/layout/hProcess11"/>
    <dgm:cxn modelId="{44F8889E-E4B5-4F7F-846D-7CFD922E9646}" type="presOf" srcId="{A2FBCC65-87BA-4E88-AD49-6FCFB0DFC4C7}" destId="{30F9DEBE-4076-4A76-9D1A-26352F408749}" srcOrd="0" destOrd="0" presId="urn:microsoft.com/office/officeart/2005/8/layout/hProcess11"/>
    <dgm:cxn modelId="{C7A3CEB6-3BE1-4DA9-9E17-0663C59D1FDF}" type="presOf" srcId="{819F2F12-34E6-42DD-A97C-FB55C6647D64}" destId="{657752E2-1C25-4372-97A1-1B4682093AB3}" srcOrd="0" destOrd="0" presId="urn:microsoft.com/office/officeart/2005/8/layout/hProcess11"/>
    <dgm:cxn modelId="{BC9E4DB7-8F4C-4CA1-86B6-22A6C64C2790}" srcId="{A2FBCC65-87BA-4E88-AD49-6FCFB0DFC4C7}" destId="{C5DE5BD4-46E8-451C-8F38-9FA28D211DB8}" srcOrd="5" destOrd="0" parTransId="{CC8A70CE-3CA5-49A1-8E5A-8E9C3C19CB28}" sibTransId="{5787222E-F431-4609-B086-E854B1D288D3}"/>
    <dgm:cxn modelId="{FE070E28-34B9-455F-AB85-5062E5A7A2B7}" type="presParOf" srcId="{30F9DEBE-4076-4A76-9D1A-26352F408749}" destId="{73DACEA1-A5F0-4742-B7E0-1C0177E2B47B}" srcOrd="0" destOrd="0" presId="urn:microsoft.com/office/officeart/2005/8/layout/hProcess11"/>
    <dgm:cxn modelId="{765D8BC0-671F-4E3F-9854-89BC82C5A246}" type="presParOf" srcId="{30F9DEBE-4076-4A76-9D1A-26352F408749}" destId="{08D50AC8-00CC-452D-9213-24CC8B2ACC27}" srcOrd="1" destOrd="0" presId="urn:microsoft.com/office/officeart/2005/8/layout/hProcess11"/>
    <dgm:cxn modelId="{9F9E3D9C-CBB5-4A8C-AC73-3DAA02400074}" type="presParOf" srcId="{08D50AC8-00CC-452D-9213-24CC8B2ACC27}" destId="{36DEB116-15EB-448E-9B55-3EA3B758475E}" srcOrd="0" destOrd="0" presId="urn:microsoft.com/office/officeart/2005/8/layout/hProcess11"/>
    <dgm:cxn modelId="{99DC243E-01FD-4CDA-B8D8-72B0D107E1D8}" type="presParOf" srcId="{36DEB116-15EB-448E-9B55-3EA3B758475E}" destId="{FF8D7929-D892-46A7-930F-0513F9085A8D}" srcOrd="0" destOrd="0" presId="urn:microsoft.com/office/officeart/2005/8/layout/hProcess11"/>
    <dgm:cxn modelId="{9F3DC90F-8552-472F-B8FC-24C06F14CD52}" type="presParOf" srcId="{36DEB116-15EB-448E-9B55-3EA3B758475E}" destId="{C42DA65C-849C-4BA4-9D52-6423106BCF56}" srcOrd="1" destOrd="0" presId="urn:microsoft.com/office/officeart/2005/8/layout/hProcess11"/>
    <dgm:cxn modelId="{110570DD-F527-4363-8E33-118C4AD9E338}" type="presParOf" srcId="{36DEB116-15EB-448E-9B55-3EA3B758475E}" destId="{E26A37BE-6475-422F-B510-77F59D5EEBAE}" srcOrd="2" destOrd="0" presId="urn:microsoft.com/office/officeart/2005/8/layout/hProcess11"/>
    <dgm:cxn modelId="{504B3514-68D8-42E4-B176-A6398D884F7A}" type="presParOf" srcId="{08D50AC8-00CC-452D-9213-24CC8B2ACC27}" destId="{077C8C91-2241-4847-A72A-E8D8BE9015A2}" srcOrd="1" destOrd="0" presId="urn:microsoft.com/office/officeart/2005/8/layout/hProcess11"/>
    <dgm:cxn modelId="{857648E6-3D54-49A8-B45B-C6A8B7677594}" type="presParOf" srcId="{08D50AC8-00CC-452D-9213-24CC8B2ACC27}" destId="{FAC22978-ADC6-4569-ABE4-393CFE807E1B}" srcOrd="2" destOrd="0" presId="urn:microsoft.com/office/officeart/2005/8/layout/hProcess11"/>
    <dgm:cxn modelId="{99478B90-1B9B-4824-89F3-4F68EE8F30B9}" type="presParOf" srcId="{FAC22978-ADC6-4569-ABE4-393CFE807E1B}" destId="{2AF73E75-0674-4017-B5DB-215B8E8C2B38}" srcOrd="0" destOrd="0" presId="urn:microsoft.com/office/officeart/2005/8/layout/hProcess11"/>
    <dgm:cxn modelId="{DFA9294A-B017-4AF0-8FEF-94025438C906}" type="presParOf" srcId="{FAC22978-ADC6-4569-ABE4-393CFE807E1B}" destId="{BF22740E-A4D9-46FC-BB2E-3CF97DF1A20C}" srcOrd="1" destOrd="0" presId="urn:microsoft.com/office/officeart/2005/8/layout/hProcess11"/>
    <dgm:cxn modelId="{4D4CC4A0-CD63-4E10-9A00-5D8C7CF75C0F}" type="presParOf" srcId="{FAC22978-ADC6-4569-ABE4-393CFE807E1B}" destId="{9E6F87B6-152A-4B7D-98E3-F5DD5125BD34}" srcOrd="2" destOrd="0" presId="urn:microsoft.com/office/officeart/2005/8/layout/hProcess11"/>
    <dgm:cxn modelId="{E346E4FF-3242-478F-A2DD-FDBAEE5042BC}" type="presParOf" srcId="{08D50AC8-00CC-452D-9213-24CC8B2ACC27}" destId="{9AE9A840-F789-42C9-A549-A3516A4792FF}" srcOrd="3" destOrd="0" presId="urn:microsoft.com/office/officeart/2005/8/layout/hProcess11"/>
    <dgm:cxn modelId="{A2828CC7-3AF4-4C5D-83B8-D80D8D7E57EE}" type="presParOf" srcId="{08D50AC8-00CC-452D-9213-24CC8B2ACC27}" destId="{E60267CC-F933-49BF-BB23-169A0475F364}" srcOrd="4" destOrd="0" presId="urn:microsoft.com/office/officeart/2005/8/layout/hProcess11"/>
    <dgm:cxn modelId="{7F541AD2-E90C-4ED2-8E17-32D25AA72353}" type="presParOf" srcId="{E60267CC-F933-49BF-BB23-169A0475F364}" destId="{0CB4B6CB-305B-4F23-A7DD-C71F749E9A2D}" srcOrd="0" destOrd="0" presId="urn:microsoft.com/office/officeart/2005/8/layout/hProcess11"/>
    <dgm:cxn modelId="{63EF7BC3-9EB6-4F04-A714-F20FC5785408}" type="presParOf" srcId="{E60267CC-F933-49BF-BB23-169A0475F364}" destId="{6B1C84A4-0C3A-4A08-ADCA-2616DB5285BB}" srcOrd="1" destOrd="0" presId="urn:microsoft.com/office/officeart/2005/8/layout/hProcess11"/>
    <dgm:cxn modelId="{5A565876-C1A4-4326-8DD5-43E1491691C8}" type="presParOf" srcId="{E60267CC-F933-49BF-BB23-169A0475F364}" destId="{A6BB446D-7DB9-488F-B861-96C4B792DE87}" srcOrd="2" destOrd="0" presId="urn:microsoft.com/office/officeart/2005/8/layout/hProcess11"/>
    <dgm:cxn modelId="{81B33B11-455C-4F95-9AB4-5C60F6C6B0A7}" type="presParOf" srcId="{08D50AC8-00CC-452D-9213-24CC8B2ACC27}" destId="{799280B5-B482-4F98-88A7-82C73C4966D1}" srcOrd="5" destOrd="0" presId="urn:microsoft.com/office/officeart/2005/8/layout/hProcess11"/>
    <dgm:cxn modelId="{61499D77-BC78-43C1-BD58-94DF068C318C}" type="presParOf" srcId="{08D50AC8-00CC-452D-9213-24CC8B2ACC27}" destId="{5FB40BD6-49B0-4928-9459-B507B93132DE}" srcOrd="6" destOrd="0" presId="urn:microsoft.com/office/officeart/2005/8/layout/hProcess11"/>
    <dgm:cxn modelId="{BF32047F-F536-40E1-B447-24D6CF8ED415}" type="presParOf" srcId="{5FB40BD6-49B0-4928-9459-B507B93132DE}" destId="{657752E2-1C25-4372-97A1-1B4682093AB3}" srcOrd="0" destOrd="0" presId="urn:microsoft.com/office/officeart/2005/8/layout/hProcess11"/>
    <dgm:cxn modelId="{2EC2B960-DD81-4ADD-8D51-F5BF5A1BF475}" type="presParOf" srcId="{5FB40BD6-49B0-4928-9459-B507B93132DE}" destId="{961EF86D-EA6B-45EC-8C59-5175EBAD005A}" srcOrd="1" destOrd="0" presId="urn:microsoft.com/office/officeart/2005/8/layout/hProcess11"/>
    <dgm:cxn modelId="{6D6CDE5A-5174-410A-AE2F-854CFD482FBF}" type="presParOf" srcId="{5FB40BD6-49B0-4928-9459-B507B93132DE}" destId="{8EBF2E17-3BB9-4EB6-A8C4-3CBC59F8064C}" srcOrd="2" destOrd="0" presId="urn:microsoft.com/office/officeart/2005/8/layout/hProcess11"/>
    <dgm:cxn modelId="{65824BCB-E34D-4634-99B2-2C98919402B1}" type="presParOf" srcId="{08D50AC8-00CC-452D-9213-24CC8B2ACC27}" destId="{780407CB-DF33-4740-9423-62E3B021181B}" srcOrd="7" destOrd="0" presId="urn:microsoft.com/office/officeart/2005/8/layout/hProcess11"/>
    <dgm:cxn modelId="{ACC7DBE3-5A2C-4050-89B3-78449DB14761}" type="presParOf" srcId="{08D50AC8-00CC-452D-9213-24CC8B2ACC27}" destId="{C67C043A-F20F-4104-B9D4-1002E8D09A41}" srcOrd="8" destOrd="0" presId="urn:microsoft.com/office/officeart/2005/8/layout/hProcess11"/>
    <dgm:cxn modelId="{09866CBF-9D88-4EBA-81B9-873E11C4C209}" type="presParOf" srcId="{C67C043A-F20F-4104-B9D4-1002E8D09A41}" destId="{1F009DC6-3D4C-461C-A420-1C7790C675DC}" srcOrd="0" destOrd="0" presId="urn:microsoft.com/office/officeart/2005/8/layout/hProcess11"/>
    <dgm:cxn modelId="{8659473D-6E90-4705-BC05-3F4474D2277A}" type="presParOf" srcId="{C67C043A-F20F-4104-B9D4-1002E8D09A41}" destId="{4AFB0930-F96F-43B0-8FD5-4239D3D379EE}" srcOrd="1" destOrd="0" presId="urn:microsoft.com/office/officeart/2005/8/layout/hProcess11"/>
    <dgm:cxn modelId="{73D96FD8-8011-4F23-8951-3B3950DC22B0}" type="presParOf" srcId="{C67C043A-F20F-4104-B9D4-1002E8D09A41}" destId="{1DD0A873-6A8F-4442-97D3-1976C399E293}" srcOrd="2" destOrd="0" presId="urn:microsoft.com/office/officeart/2005/8/layout/hProcess11"/>
    <dgm:cxn modelId="{5E38B287-8A84-4E3F-A5E0-10CB6FCF8AAE}" type="presParOf" srcId="{08D50AC8-00CC-452D-9213-24CC8B2ACC27}" destId="{5958935E-5C08-46B8-83CE-8FECC4F402C3}" srcOrd="9" destOrd="0" presId="urn:microsoft.com/office/officeart/2005/8/layout/hProcess11"/>
    <dgm:cxn modelId="{EF864253-B2D1-45D0-9392-B4795359ABEB}" type="presParOf" srcId="{08D50AC8-00CC-452D-9213-24CC8B2ACC27}" destId="{A316813F-5C33-4F16-BD05-6333A4446A74}" srcOrd="10" destOrd="0" presId="urn:microsoft.com/office/officeart/2005/8/layout/hProcess11"/>
    <dgm:cxn modelId="{E2F8C783-0BC5-4615-BB8C-14DE7960162C}" type="presParOf" srcId="{A316813F-5C33-4F16-BD05-6333A4446A74}" destId="{A12181DB-5C9F-492C-A5B1-92A9D62E74A9}" srcOrd="0" destOrd="0" presId="urn:microsoft.com/office/officeart/2005/8/layout/hProcess11"/>
    <dgm:cxn modelId="{9A68D773-7B2C-4C3F-93E7-FC868197E0EF}" type="presParOf" srcId="{A316813F-5C33-4F16-BD05-6333A4446A74}" destId="{AD87FA12-7249-44C1-BEAF-486BC790F1D9}" srcOrd="1" destOrd="0" presId="urn:microsoft.com/office/officeart/2005/8/layout/hProcess11"/>
    <dgm:cxn modelId="{AE5CDC86-D008-4270-86AB-FF36CE4B8460}" type="presParOf" srcId="{A316813F-5C33-4F16-BD05-6333A4446A74}" destId="{5A96532D-3271-4215-8FE2-B4F3F34F0201}"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773D6E-24E4-4566-962F-C1DF42C6B9B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2C61D51-CE4B-4FA6-8E2B-4E2F0DE5E31D}">
      <dgm:prSet phldrT="[Text]"/>
      <dgm:spPr/>
      <dgm:t>
        <a:bodyPr/>
        <a:lstStyle/>
        <a:p>
          <a:r>
            <a:rPr lang="en-US" b="1"/>
            <a:t>Meet the global trends</a:t>
          </a:r>
          <a:endParaRPr lang="en-US" b="1" dirty="0"/>
        </a:p>
      </dgm:t>
    </dgm:pt>
    <dgm:pt modelId="{9F7EB459-45B7-4F47-9433-8112C3F7D4BC}" type="parTrans" cxnId="{FA154F0D-260F-4F18-BE4C-883D8707FF3E}">
      <dgm:prSet/>
      <dgm:spPr/>
      <dgm:t>
        <a:bodyPr/>
        <a:lstStyle/>
        <a:p>
          <a:endParaRPr lang="en-US" b="1">
            <a:solidFill>
              <a:schemeClr val="tx1"/>
            </a:solidFill>
          </a:endParaRPr>
        </a:p>
      </dgm:t>
    </dgm:pt>
    <dgm:pt modelId="{CBDDB9D9-38D4-4112-9B0E-84A14B3D4B2D}" type="sibTrans" cxnId="{FA154F0D-260F-4F18-BE4C-883D8707FF3E}">
      <dgm:prSet/>
      <dgm:spPr/>
      <dgm:t>
        <a:bodyPr/>
        <a:lstStyle/>
        <a:p>
          <a:endParaRPr lang="en-US" b="1">
            <a:solidFill>
              <a:schemeClr val="tx1"/>
            </a:solidFill>
          </a:endParaRPr>
        </a:p>
      </dgm:t>
    </dgm:pt>
    <dgm:pt modelId="{249EA4BC-9149-4A40-8C42-C2260FDA867B}">
      <dgm:prSet phldrT="[Text]"/>
      <dgm:spPr/>
      <dgm:t>
        <a:bodyPr/>
        <a:lstStyle/>
        <a:p>
          <a:r>
            <a:rPr lang="en-US" b="1" i="0" u="none" dirty="0"/>
            <a:t>To meet the trend of the high-tech world.</a:t>
          </a:r>
          <a:endParaRPr lang="en-US" b="1" dirty="0"/>
        </a:p>
      </dgm:t>
    </dgm:pt>
    <dgm:pt modelId="{FD67883E-924F-43FD-BAB7-226150892B60}" type="parTrans" cxnId="{9BA26578-0456-4A23-8B00-1E63A52236D8}">
      <dgm:prSet/>
      <dgm:spPr/>
      <dgm:t>
        <a:bodyPr/>
        <a:lstStyle/>
        <a:p>
          <a:endParaRPr lang="en-US" b="1">
            <a:solidFill>
              <a:schemeClr val="tx1"/>
            </a:solidFill>
          </a:endParaRPr>
        </a:p>
      </dgm:t>
    </dgm:pt>
    <dgm:pt modelId="{EAB3FFC6-3267-4F2D-A185-48DA43F091DC}" type="sibTrans" cxnId="{9BA26578-0456-4A23-8B00-1E63A52236D8}">
      <dgm:prSet/>
      <dgm:spPr/>
      <dgm:t>
        <a:bodyPr/>
        <a:lstStyle/>
        <a:p>
          <a:endParaRPr lang="en-US" b="1">
            <a:solidFill>
              <a:schemeClr val="tx1"/>
            </a:solidFill>
          </a:endParaRPr>
        </a:p>
      </dgm:t>
    </dgm:pt>
    <dgm:pt modelId="{941E7DAC-9D0D-4270-856E-A42EF7F240D2}">
      <dgm:prSet phldrT="[Text]"/>
      <dgm:spPr/>
      <dgm:t>
        <a:bodyPr/>
        <a:lstStyle/>
        <a:p>
          <a:r>
            <a:rPr lang="en-US" b="1"/>
            <a:t>Contribution to society</a:t>
          </a:r>
          <a:endParaRPr lang="en-US" b="1" dirty="0"/>
        </a:p>
      </dgm:t>
    </dgm:pt>
    <dgm:pt modelId="{37FE0CDA-9A25-42E0-828B-6BA2C96F88FD}" type="parTrans" cxnId="{B79BA7C7-98A6-43C6-8B0F-2906593BE482}">
      <dgm:prSet/>
      <dgm:spPr/>
      <dgm:t>
        <a:bodyPr/>
        <a:lstStyle/>
        <a:p>
          <a:endParaRPr lang="en-US" b="1">
            <a:solidFill>
              <a:schemeClr val="tx1"/>
            </a:solidFill>
          </a:endParaRPr>
        </a:p>
      </dgm:t>
    </dgm:pt>
    <dgm:pt modelId="{532E1B53-5C0E-4A33-A379-82D78D963B0E}" type="sibTrans" cxnId="{B79BA7C7-98A6-43C6-8B0F-2906593BE482}">
      <dgm:prSet/>
      <dgm:spPr/>
      <dgm:t>
        <a:bodyPr/>
        <a:lstStyle/>
        <a:p>
          <a:endParaRPr lang="en-US" b="1">
            <a:solidFill>
              <a:schemeClr val="tx1"/>
            </a:solidFill>
          </a:endParaRPr>
        </a:p>
      </dgm:t>
    </dgm:pt>
    <dgm:pt modelId="{326FEFBB-130C-48E2-99A9-C8895A7293EA}">
      <dgm:prSet phldrT="[Text]"/>
      <dgm:spPr/>
      <dgm:t>
        <a:bodyPr/>
        <a:lstStyle/>
        <a:p>
          <a:r>
            <a:rPr lang="en-US" b="1" i="0" u="none"/>
            <a:t>To become a future talent of society.</a:t>
          </a:r>
          <a:endParaRPr lang="en-US" b="1" dirty="0"/>
        </a:p>
      </dgm:t>
    </dgm:pt>
    <dgm:pt modelId="{D16ABE60-318F-4AB4-BB17-C077897D46D3}" type="parTrans" cxnId="{D5689D2F-9D7E-4F08-8FD2-521D9E3D1A3A}">
      <dgm:prSet/>
      <dgm:spPr/>
      <dgm:t>
        <a:bodyPr/>
        <a:lstStyle/>
        <a:p>
          <a:endParaRPr lang="en-US" b="1">
            <a:solidFill>
              <a:schemeClr val="tx1"/>
            </a:solidFill>
          </a:endParaRPr>
        </a:p>
      </dgm:t>
    </dgm:pt>
    <dgm:pt modelId="{BC8E8DAC-379E-46BB-BB2C-10ACD92970FB}" type="sibTrans" cxnId="{D5689D2F-9D7E-4F08-8FD2-521D9E3D1A3A}">
      <dgm:prSet/>
      <dgm:spPr/>
      <dgm:t>
        <a:bodyPr/>
        <a:lstStyle/>
        <a:p>
          <a:endParaRPr lang="en-US" b="1">
            <a:solidFill>
              <a:schemeClr val="tx1"/>
            </a:solidFill>
          </a:endParaRPr>
        </a:p>
      </dgm:t>
    </dgm:pt>
    <dgm:pt modelId="{16297979-72F5-4555-8803-966D9387A857}">
      <dgm:prSet/>
      <dgm:spPr/>
      <dgm:t>
        <a:bodyPr/>
        <a:lstStyle/>
        <a:p>
          <a:r>
            <a:rPr lang="en-US" b="1" i="0" u="none" dirty="0"/>
            <a:t>To improve on the living condition in the modern world.</a:t>
          </a:r>
        </a:p>
      </dgm:t>
    </dgm:pt>
    <dgm:pt modelId="{85043BA7-4E85-4EA0-9160-956AEABDAAE3}" type="parTrans" cxnId="{59DD1957-522A-4E2D-922C-067F4CE23DF1}">
      <dgm:prSet/>
      <dgm:spPr/>
      <dgm:t>
        <a:bodyPr/>
        <a:lstStyle/>
        <a:p>
          <a:endParaRPr lang="en-US" b="1">
            <a:solidFill>
              <a:schemeClr val="tx1"/>
            </a:solidFill>
          </a:endParaRPr>
        </a:p>
      </dgm:t>
    </dgm:pt>
    <dgm:pt modelId="{9E9BB7FE-34DE-4DBF-ABF0-CF9672B58915}" type="sibTrans" cxnId="{59DD1957-522A-4E2D-922C-067F4CE23DF1}">
      <dgm:prSet/>
      <dgm:spPr/>
      <dgm:t>
        <a:bodyPr/>
        <a:lstStyle/>
        <a:p>
          <a:endParaRPr lang="en-US" b="1">
            <a:solidFill>
              <a:schemeClr val="tx1"/>
            </a:solidFill>
          </a:endParaRPr>
        </a:p>
      </dgm:t>
    </dgm:pt>
    <dgm:pt modelId="{A4EEEBA3-4A05-4BC0-84BC-A4093BA2D322}">
      <dgm:prSet/>
      <dgm:spPr/>
      <dgm:t>
        <a:bodyPr/>
        <a:lstStyle/>
        <a:p>
          <a:r>
            <a:rPr lang="en-US" b="1" i="0" u="none"/>
            <a:t>To contribute to global sustainable development.</a:t>
          </a:r>
          <a:endParaRPr lang="en-US" b="1" i="0" u="none" dirty="0"/>
        </a:p>
      </dgm:t>
    </dgm:pt>
    <dgm:pt modelId="{F45899B7-B80B-4AD9-8E8E-3795D97D5BDB}" type="parTrans" cxnId="{B80F7A86-3CB2-4D17-A6CE-3C83BCD12AFD}">
      <dgm:prSet/>
      <dgm:spPr/>
      <dgm:t>
        <a:bodyPr/>
        <a:lstStyle/>
        <a:p>
          <a:endParaRPr lang="en-US" b="1">
            <a:solidFill>
              <a:schemeClr val="tx1"/>
            </a:solidFill>
          </a:endParaRPr>
        </a:p>
      </dgm:t>
    </dgm:pt>
    <dgm:pt modelId="{E005C08D-88F1-4866-8667-34D809946C01}" type="sibTrans" cxnId="{B80F7A86-3CB2-4D17-A6CE-3C83BCD12AFD}">
      <dgm:prSet/>
      <dgm:spPr/>
      <dgm:t>
        <a:bodyPr/>
        <a:lstStyle/>
        <a:p>
          <a:endParaRPr lang="en-US" b="1">
            <a:solidFill>
              <a:schemeClr val="tx1"/>
            </a:solidFill>
          </a:endParaRPr>
        </a:p>
      </dgm:t>
    </dgm:pt>
    <dgm:pt modelId="{A30F4C5C-10AB-407E-969A-659D229D7A80}">
      <dgm:prSet/>
      <dgm:spPr/>
      <dgm:t>
        <a:bodyPr/>
        <a:lstStyle/>
        <a:p>
          <a:r>
            <a:rPr lang="en-US" b="1" i="0" u="none"/>
            <a:t>To contribute to the economy of society.</a:t>
          </a:r>
          <a:endParaRPr lang="en-US" b="1" i="0" u="none" dirty="0"/>
        </a:p>
      </dgm:t>
    </dgm:pt>
    <dgm:pt modelId="{428342EB-A493-4FB0-86A5-680114B0BA22}" type="parTrans" cxnId="{E4205DFC-257D-489E-AE7B-3875FF24CFDE}">
      <dgm:prSet/>
      <dgm:spPr/>
      <dgm:t>
        <a:bodyPr/>
        <a:lstStyle/>
        <a:p>
          <a:endParaRPr lang="en-US" b="1">
            <a:solidFill>
              <a:schemeClr val="tx1"/>
            </a:solidFill>
          </a:endParaRPr>
        </a:p>
      </dgm:t>
    </dgm:pt>
    <dgm:pt modelId="{33FC4C1C-198E-4A34-9A7B-716888A6CB4F}" type="sibTrans" cxnId="{E4205DFC-257D-489E-AE7B-3875FF24CFDE}">
      <dgm:prSet/>
      <dgm:spPr/>
      <dgm:t>
        <a:bodyPr/>
        <a:lstStyle/>
        <a:p>
          <a:endParaRPr lang="en-US" b="1">
            <a:solidFill>
              <a:schemeClr val="tx1"/>
            </a:solidFill>
          </a:endParaRPr>
        </a:p>
      </dgm:t>
    </dgm:pt>
    <dgm:pt modelId="{7539CC2B-A1E3-464F-A71B-A8E14B446141}">
      <dgm:prSet/>
      <dgm:spPr/>
      <dgm:t>
        <a:bodyPr/>
        <a:lstStyle/>
        <a:p>
          <a:r>
            <a:rPr lang="en-US" b="1" i="0" u="none"/>
            <a:t>To meet the innovative technology needs of society.</a:t>
          </a:r>
          <a:endParaRPr lang="en-US" b="1" i="0" u="none" dirty="0"/>
        </a:p>
      </dgm:t>
    </dgm:pt>
    <dgm:pt modelId="{CF0DB1D9-BAE6-4113-A0A5-487FC4D3754D}" type="parTrans" cxnId="{4E7C0AF6-74C0-423F-AEC0-A2B68147F3AB}">
      <dgm:prSet/>
      <dgm:spPr/>
      <dgm:t>
        <a:bodyPr/>
        <a:lstStyle/>
        <a:p>
          <a:endParaRPr lang="en-US" b="1">
            <a:solidFill>
              <a:schemeClr val="tx1"/>
            </a:solidFill>
          </a:endParaRPr>
        </a:p>
      </dgm:t>
    </dgm:pt>
    <dgm:pt modelId="{5F3B915D-667C-4E40-8E0B-1BF0AC61E219}" type="sibTrans" cxnId="{4E7C0AF6-74C0-423F-AEC0-A2B68147F3AB}">
      <dgm:prSet/>
      <dgm:spPr/>
      <dgm:t>
        <a:bodyPr/>
        <a:lstStyle/>
        <a:p>
          <a:endParaRPr lang="en-US" b="1">
            <a:solidFill>
              <a:schemeClr val="tx1"/>
            </a:solidFill>
          </a:endParaRPr>
        </a:p>
      </dgm:t>
    </dgm:pt>
    <dgm:pt modelId="{121A8EBD-68C1-4252-84A4-485640D22CB4}">
      <dgm:prSet/>
      <dgm:spPr/>
      <dgm:t>
        <a:bodyPr/>
        <a:lstStyle/>
        <a:p>
          <a:r>
            <a:rPr lang="en-US" b="1" i="0" u="none"/>
            <a:t>Meet parental expectation</a:t>
          </a:r>
          <a:endParaRPr lang="en-US" b="1" i="0" u="none" dirty="0"/>
        </a:p>
      </dgm:t>
    </dgm:pt>
    <dgm:pt modelId="{230AE8B4-B7FE-48C1-B533-2597BEDE4449}" type="parTrans" cxnId="{00D1908C-FAC9-41D8-B656-CCFB69257722}">
      <dgm:prSet/>
      <dgm:spPr/>
      <dgm:t>
        <a:bodyPr/>
        <a:lstStyle/>
        <a:p>
          <a:endParaRPr lang="en-US" b="1">
            <a:solidFill>
              <a:schemeClr val="tx1"/>
            </a:solidFill>
          </a:endParaRPr>
        </a:p>
      </dgm:t>
    </dgm:pt>
    <dgm:pt modelId="{30D0D041-5EBA-42C6-9D5A-93A4CB638C08}" type="sibTrans" cxnId="{00D1908C-FAC9-41D8-B656-CCFB69257722}">
      <dgm:prSet/>
      <dgm:spPr/>
      <dgm:t>
        <a:bodyPr/>
        <a:lstStyle/>
        <a:p>
          <a:endParaRPr lang="en-US" b="1">
            <a:solidFill>
              <a:schemeClr val="tx1"/>
            </a:solidFill>
          </a:endParaRPr>
        </a:p>
      </dgm:t>
    </dgm:pt>
    <dgm:pt modelId="{5428FDC9-2C8D-41D5-BD94-69371AF99E43}">
      <dgm:prSet/>
      <dgm:spPr/>
      <dgm:t>
        <a:bodyPr/>
        <a:lstStyle/>
        <a:p>
          <a:r>
            <a:rPr lang="en-US" b="1" i="0" u="none" dirty="0"/>
            <a:t>To meet my parents’ expectation on subject selection.</a:t>
          </a:r>
        </a:p>
      </dgm:t>
    </dgm:pt>
    <dgm:pt modelId="{6C23FA7A-65B0-46B3-B0D2-375EC932AA7C}" type="parTrans" cxnId="{8D8B29F0-8521-4E07-AC59-E98498C1AB56}">
      <dgm:prSet/>
      <dgm:spPr/>
      <dgm:t>
        <a:bodyPr/>
        <a:lstStyle/>
        <a:p>
          <a:endParaRPr lang="en-US" b="1">
            <a:solidFill>
              <a:schemeClr val="tx1"/>
            </a:solidFill>
          </a:endParaRPr>
        </a:p>
      </dgm:t>
    </dgm:pt>
    <dgm:pt modelId="{C262858D-6D2E-4200-88EA-301A6288D842}" type="sibTrans" cxnId="{8D8B29F0-8521-4E07-AC59-E98498C1AB56}">
      <dgm:prSet/>
      <dgm:spPr/>
      <dgm:t>
        <a:bodyPr/>
        <a:lstStyle/>
        <a:p>
          <a:endParaRPr lang="en-US" b="1">
            <a:solidFill>
              <a:schemeClr val="tx1"/>
            </a:solidFill>
          </a:endParaRPr>
        </a:p>
      </dgm:t>
    </dgm:pt>
    <dgm:pt modelId="{C2B9B445-3061-4C1E-B866-582F1F91F671}">
      <dgm:prSet/>
      <dgm:spPr/>
      <dgm:t>
        <a:bodyPr/>
        <a:lstStyle/>
        <a:p>
          <a:r>
            <a:rPr lang="en-US" b="1" i="0" u="none" dirty="0"/>
            <a:t>To meet my parents’ expectation on my future career.</a:t>
          </a:r>
        </a:p>
      </dgm:t>
    </dgm:pt>
    <dgm:pt modelId="{53D8D360-2EE6-458B-AF29-84DE9E2E1FA3}" type="parTrans" cxnId="{0ADB894F-7B21-4419-9E0F-0B552F8C905E}">
      <dgm:prSet/>
      <dgm:spPr/>
      <dgm:t>
        <a:bodyPr/>
        <a:lstStyle/>
        <a:p>
          <a:endParaRPr lang="en-US" b="1">
            <a:solidFill>
              <a:schemeClr val="tx1"/>
            </a:solidFill>
          </a:endParaRPr>
        </a:p>
      </dgm:t>
    </dgm:pt>
    <dgm:pt modelId="{BB070C3B-6BCC-41E2-BCF1-61609E41DDEC}" type="sibTrans" cxnId="{0ADB894F-7B21-4419-9E0F-0B552F8C905E}">
      <dgm:prSet/>
      <dgm:spPr/>
      <dgm:t>
        <a:bodyPr/>
        <a:lstStyle/>
        <a:p>
          <a:endParaRPr lang="en-US" b="1">
            <a:solidFill>
              <a:schemeClr val="tx1"/>
            </a:solidFill>
          </a:endParaRPr>
        </a:p>
      </dgm:t>
    </dgm:pt>
    <dgm:pt modelId="{4F274DCF-C763-418A-AD75-1AD31C6A44B7}">
      <dgm:prSet/>
      <dgm:spPr/>
      <dgm:t>
        <a:bodyPr/>
        <a:lstStyle/>
        <a:p>
          <a:r>
            <a:rPr lang="en-US" b="1" i="0" u="none"/>
            <a:t>To get the approval of relatives and friends.</a:t>
          </a:r>
          <a:endParaRPr lang="en-US" b="1" i="0" u="none" dirty="0"/>
        </a:p>
      </dgm:t>
    </dgm:pt>
    <dgm:pt modelId="{B956AAA1-66C0-4827-B3B3-1AEB2AAA2553}" type="parTrans" cxnId="{932DE619-0C8E-49E3-BE96-CF7E9638820F}">
      <dgm:prSet/>
      <dgm:spPr/>
      <dgm:t>
        <a:bodyPr/>
        <a:lstStyle/>
        <a:p>
          <a:endParaRPr lang="en-US" b="1">
            <a:solidFill>
              <a:schemeClr val="tx1"/>
            </a:solidFill>
          </a:endParaRPr>
        </a:p>
      </dgm:t>
    </dgm:pt>
    <dgm:pt modelId="{15D807D5-95A9-4F23-9163-637496500E57}" type="sibTrans" cxnId="{932DE619-0C8E-49E3-BE96-CF7E9638820F}">
      <dgm:prSet/>
      <dgm:spPr/>
      <dgm:t>
        <a:bodyPr/>
        <a:lstStyle/>
        <a:p>
          <a:endParaRPr lang="en-US" b="1">
            <a:solidFill>
              <a:schemeClr val="tx1"/>
            </a:solidFill>
          </a:endParaRPr>
        </a:p>
      </dgm:t>
    </dgm:pt>
    <dgm:pt modelId="{9687D8B6-C75B-4C3F-B4A5-603CD6A982D0}">
      <dgm:prSet/>
      <dgm:spPr/>
      <dgm:t>
        <a:bodyPr/>
        <a:lstStyle/>
        <a:p>
          <a:r>
            <a:rPr lang="en-US" b="1" i="0" u="none"/>
            <a:t>To meet personal curiosity and interest.</a:t>
          </a:r>
          <a:endParaRPr lang="en-US" b="1" i="0" u="none" dirty="0"/>
        </a:p>
      </dgm:t>
    </dgm:pt>
    <dgm:pt modelId="{C4C62B52-9ABF-44DF-BFA8-A2162059A5E2}" type="parTrans" cxnId="{ACD00880-E50D-45EB-BE78-71F298CD2E49}">
      <dgm:prSet/>
      <dgm:spPr/>
      <dgm:t>
        <a:bodyPr/>
        <a:lstStyle/>
        <a:p>
          <a:endParaRPr lang="en-US" b="1">
            <a:solidFill>
              <a:schemeClr val="tx1"/>
            </a:solidFill>
          </a:endParaRPr>
        </a:p>
      </dgm:t>
    </dgm:pt>
    <dgm:pt modelId="{EAEBDFAA-55DB-4BA5-BB07-61799C80291E}" type="sibTrans" cxnId="{ACD00880-E50D-45EB-BE78-71F298CD2E49}">
      <dgm:prSet/>
      <dgm:spPr/>
      <dgm:t>
        <a:bodyPr/>
        <a:lstStyle/>
        <a:p>
          <a:endParaRPr lang="en-US" b="1">
            <a:solidFill>
              <a:schemeClr val="tx1"/>
            </a:solidFill>
          </a:endParaRPr>
        </a:p>
      </dgm:t>
    </dgm:pt>
    <dgm:pt modelId="{8BAA9181-490D-4EEE-B27F-75452A35407D}">
      <dgm:prSet/>
      <dgm:spPr/>
      <dgm:t>
        <a:bodyPr/>
        <a:lstStyle/>
        <a:p>
          <a:r>
            <a:rPr lang="en-US" b="1" i="0" u="none"/>
            <a:t>Achieve personal interests</a:t>
          </a:r>
          <a:endParaRPr lang="en-US" b="1" i="0" u="none" dirty="0"/>
        </a:p>
      </dgm:t>
    </dgm:pt>
    <dgm:pt modelId="{C259FA31-E5CC-40F4-9671-C65D51B0A75E}" type="parTrans" cxnId="{50B59127-D141-4657-B9FF-9ECD3FAA073B}">
      <dgm:prSet/>
      <dgm:spPr/>
      <dgm:t>
        <a:bodyPr/>
        <a:lstStyle/>
        <a:p>
          <a:endParaRPr lang="en-US" b="1">
            <a:solidFill>
              <a:schemeClr val="tx1"/>
            </a:solidFill>
          </a:endParaRPr>
        </a:p>
      </dgm:t>
    </dgm:pt>
    <dgm:pt modelId="{D5957E50-EEBA-4F41-88CA-CCDC0F572C9A}" type="sibTrans" cxnId="{50B59127-D141-4657-B9FF-9ECD3FAA073B}">
      <dgm:prSet/>
      <dgm:spPr/>
      <dgm:t>
        <a:bodyPr/>
        <a:lstStyle/>
        <a:p>
          <a:endParaRPr lang="en-US" b="1">
            <a:solidFill>
              <a:schemeClr val="tx1"/>
            </a:solidFill>
          </a:endParaRPr>
        </a:p>
      </dgm:t>
    </dgm:pt>
    <dgm:pt modelId="{A5BA69DC-2B92-4537-98A1-1EC8F450261A}">
      <dgm:prSet/>
      <dgm:spPr/>
      <dgm:t>
        <a:bodyPr/>
        <a:lstStyle/>
        <a:p>
          <a:r>
            <a:rPr lang="en-US" b="1" i="0" u="none"/>
            <a:t>To prepare for choosing my favorite subject in the future.</a:t>
          </a:r>
          <a:endParaRPr lang="en-US" b="1" i="0" u="none" dirty="0"/>
        </a:p>
      </dgm:t>
    </dgm:pt>
    <dgm:pt modelId="{E47383AD-5EC5-4169-9D27-4EABAFB73960}" type="parTrans" cxnId="{25053968-C93B-4FBF-AF7C-E95D9DC5ECF7}">
      <dgm:prSet/>
      <dgm:spPr/>
      <dgm:t>
        <a:bodyPr/>
        <a:lstStyle/>
        <a:p>
          <a:endParaRPr lang="en-US" b="1">
            <a:solidFill>
              <a:schemeClr val="tx1"/>
            </a:solidFill>
          </a:endParaRPr>
        </a:p>
      </dgm:t>
    </dgm:pt>
    <dgm:pt modelId="{EEDDF138-980A-49F8-8151-2D397C8AC504}" type="sibTrans" cxnId="{25053968-C93B-4FBF-AF7C-E95D9DC5ECF7}">
      <dgm:prSet/>
      <dgm:spPr/>
      <dgm:t>
        <a:bodyPr/>
        <a:lstStyle/>
        <a:p>
          <a:endParaRPr lang="en-US" b="1">
            <a:solidFill>
              <a:schemeClr val="tx1"/>
            </a:solidFill>
          </a:endParaRPr>
        </a:p>
      </dgm:t>
    </dgm:pt>
    <dgm:pt modelId="{F1281035-84FC-42FA-9E98-7AD4F915E76D}">
      <dgm:prSet/>
      <dgm:spPr/>
      <dgm:t>
        <a:bodyPr/>
        <a:lstStyle/>
        <a:p>
          <a:r>
            <a:rPr lang="en-US" b="1" i="0" u="none" dirty="0"/>
            <a:t>To equip myself to cope with future work.</a:t>
          </a:r>
        </a:p>
      </dgm:t>
    </dgm:pt>
    <dgm:pt modelId="{EC39292B-0CDC-4D09-9636-A8A98E7D6D41}" type="parTrans" cxnId="{C1FB01C3-37C3-4341-ABA2-2D6C58517018}">
      <dgm:prSet/>
      <dgm:spPr/>
      <dgm:t>
        <a:bodyPr/>
        <a:lstStyle/>
        <a:p>
          <a:endParaRPr lang="en-US" b="1">
            <a:solidFill>
              <a:schemeClr val="tx1"/>
            </a:solidFill>
          </a:endParaRPr>
        </a:p>
      </dgm:t>
    </dgm:pt>
    <dgm:pt modelId="{D285A171-E2E8-4A52-A648-213F3D7F0A60}" type="sibTrans" cxnId="{C1FB01C3-37C3-4341-ABA2-2D6C58517018}">
      <dgm:prSet/>
      <dgm:spPr/>
      <dgm:t>
        <a:bodyPr/>
        <a:lstStyle/>
        <a:p>
          <a:endParaRPr lang="en-US" b="1">
            <a:solidFill>
              <a:schemeClr val="tx1"/>
            </a:solidFill>
          </a:endParaRPr>
        </a:p>
      </dgm:t>
    </dgm:pt>
    <dgm:pt modelId="{103DB1C6-5B51-456E-84F5-6E8F87991367}" type="pres">
      <dgm:prSet presAssocID="{44773D6E-24E4-4566-962F-C1DF42C6B9B4}" presName="linear" presStyleCnt="0">
        <dgm:presLayoutVars>
          <dgm:animLvl val="lvl"/>
          <dgm:resizeHandles val="exact"/>
        </dgm:presLayoutVars>
      </dgm:prSet>
      <dgm:spPr/>
    </dgm:pt>
    <dgm:pt modelId="{7706E261-67E2-4F47-A871-79FF17C58B53}" type="pres">
      <dgm:prSet presAssocID="{92C61D51-CE4B-4FA6-8E2B-4E2F0DE5E31D}" presName="parentText" presStyleLbl="node1" presStyleIdx="0" presStyleCnt="4">
        <dgm:presLayoutVars>
          <dgm:chMax val="0"/>
          <dgm:bulletEnabled val="1"/>
        </dgm:presLayoutVars>
      </dgm:prSet>
      <dgm:spPr/>
    </dgm:pt>
    <dgm:pt modelId="{5A7EC1F8-DBC1-4545-BC6B-F552F53FBA59}" type="pres">
      <dgm:prSet presAssocID="{92C61D51-CE4B-4FA6-8E2B-4E2F0DE5E31D}" presName="childText" presStyleLbl="revTx" presStyleIdx="0" presStyleCnt="4">
        <dgm:presLayoutVars>
          <dgm:bulletEnabled val="1"/>
        </dgm:presLayoutVars>
      </dgm:prSet>
      <dgm:spPr/>
    </dgm:pt>
    <dgm:pt modelId="{4C740F94-E8C8-4D2C-AAE2-3FD17E8EF3B6}" type="pres">
      <dgm:prSet presAssocID="{941E7DAC-9D0D-4270-856E-A42EF7F240D2}" presName="parentText" presStyleLbl="node1" presStyleIdx="1" presStyleCnt="4">
        <dgm:presLayoutVars>
          <dgm:chMax val="0"/>
          <dgm:bulletEnabled val="1"/>
        </dgm:presLayoutVars>
      </dgm:prSet>
      <dgm:spPr/>
    </dgm:pt>
    <dgm:pt modelId="{867B17FF-E5BF-4F39-B403-82AC2CE32F1D}" type="pres">
      <dgm:prSet presAssocID="{941E7DAC-9D0D-4270-856E-A42EF7F240D2}" presName="childText" presStyleLbl="revTx" presStyleIdx="1" presStyleCnt="4">
        <dgm:presLayoutVars>
          <dgm:bulletEnabled val="1"/>
        </dgm:presLayoutVars>
      </dgm:prSet>
      <dgm:spPr/>
    </dgm:pt>
    <dgm:pt modelId="{06656C49-17E2-4452-B291-3AD20F559AB0}" type="pres">
      <dgm:prSet presAssocID="{121A8EBD-68C1-4252-84A4-485640D22CB4}" presName="parentText" presStyleLbl="node1" presStyleIdx="2" presStyleCnt="4">
        <dgm:presLayoutVars>
          <dgm:chMax val="0"/>
          <dgm:bulletEnabled val="1"/>
        </dgm:presLayoutVars>
      </dgm:prSet>
      <dgm:spPr/>
    </dgm:pt>
    <dgm:pt modelId="{9BBD4A42-C3AC-496F-9303-1ACB99B4A9B3}" type="pres">
      <dgm:prSet presAssocID="{121A8EBD-68C1-4252-84A4-485640D22CB4}" presName="childText" presStyleLbl="revTx" presStyleIdx="2" presStyleCnt="4">
        <dgm:presLayoutVars>
          <dgm:bulletEnabled val="1"/>
        </dgm:presLayoutVars>
      </dgm:prSet>
      <dgm:spPr/>
    </dgm:pt>
    <dgm:pt modelId="{9D7A99BE-A125-41BA-B027-CFD43332E77A}" type="pres">
      <dgm:prSet presAssocID="{8BAA9181-490D-4EEE-B27F-75452A35407D}" presName="parentText" presStyleLbl="node1" presStyleIdx="3" presStyleCnt="4">
        <dgm:presLayoutVars>
          <dgm:chMax val="0"/>
          <dgm:bulletEnabled val="1"/>
        </dgm:presLayoutVars>
      </dgm:prSet>
      <dgm:spPr/>
    </dgm:pt>
    <dgm:pt modelId="{90633222-3E23-4431-8CB7-3CF5390A5E3B}" type="pres">
      <dgm:prSet presAssocID="{8BAA9181-490D-4EEE-B27F-75452A35407D}" presName="childText" presStyleLbl="revTx" presStyleIdx="3" presStyleCnt="4">
        <dgm:presLayoutVars>
          <dgm:bulletEnabled val="1"/>
        </dgm:presLayoutVars>
      </dgm:prSet>
      <dgm:spPr/>
    </dgm:pt>
  </dgm:ptLst>
  <dgm:cxnLst>
    <dgm:cxn modelId="{1CD1CA02-45FC-4B57-BD23-AB2F3278E3FE}" type="presOf" srcId="{249EA4BC-9149-4A40-8C42-C2260FDA867B}" destId="{5A7EC1F8-DBC1-4545-BC6B-F552F53FBA59}" srcOrd="0" destOrd="0" presId="urn:microsoft.com/office/officeart/2005/8/layout/vList2"/>
    <dgm:cxn modelId="{9DC8250D-2C4C-4AB6-9C6C-25DBEF6610DD}" type="presOf" srcId="{44773D6E-24E4-4566-962F-C1DF42C6B9B4}" destId="{103DB1C6-5B51-456E-84F5-6E8F87991367}" srcOrd="0" destOrd="0" presId="urn:microsoft.com/office/officeart/2005/8/layout/vList2"/>
    <dgm:cxn modelId="{FA154F0D-260F-4F18-BE4C-883D8707FF3E}" srcId="{44773D6E-24E4-4566-962F-C1DF42C6B9B4}" destId="{92C61D51-CE4B-4FA6-8E2B-4E2F0DE5E31D}" srcOrd="0" destOrd="0" parTransId="{9F7EB459-45B7-4F47-9433-8112C3F7D4BC}" sibTransId="{CBDDB9D9-38D4-4112-9B0E-84A14B3D4B2D}"/>
    <dgm:cxn modelId="{81C28110-9B1A-42D3-94AB-033F66CF3CE3}" type="presOf" srcId="{92C61D51-CE4B-4FA6-8E2B-4E2F0DE5E31D}" destId="{7706E261-67E2-4F47-A871-79FF17C58B53}" srcOrd="0" destOrd="0" presId="urn:microsoft.com/office/officeart/2005/8/layout/vList2"/>
    <dgm:cxn modelId="{932DE619-0C8E-49E3-BE96-CF7E9638820F}" srcId="{121A8EBD-68C1-4252-84A4-485640D22CB4}" destId="{4F274DCF-C763-418A-AD75-1AD31C6A44B7}" srcOrd="2" destOrd="0" parTransId="{B956AAA1-66C0-4827-B3B3-1AEB2AAA2553}" sibTransId="{15D807D5-95A9-4F23-9163-637496500E57}"/>
    <dgm:cxn modelId="{50B59127-D141-4657-B9FF-9ECD3FAA073B}" srcId="{44773D6E-24E4-4566-962F-C1DF42C6B9B4}" destId="{8BAA9181-490D-4EEE-B27F-75452A35407D}" srcOrd="3" destOrd="0" parTransId="{C259FA31-E5CC-40F4-9671-C65D51B0A75E}" sibTransId="{D5957E50-EEBA-4F41-88CA-CCDC0F572C9A}"/>
    <dgm:cxn modelId="{D5689D2F-9D7E-4F08-8FD2-521D9E3D1A3A}" srcId="{941E7DAC-9D0D-4270-856E-A42EF7F240D2}" destId="{326FEFBB-130C-48E2-99A9-C8895A7293EA}" srcOrd="0" destOrd="0" parTransId="{D16ABE60-318F-4AB4-BB17-C077897D46D3}" sibTransId="{BC8E8DAC-379E-46BB-BB2C-10ACD92970FB}"/>
    <dgm:cxn modelId="{5DF50844-2CBC-44BF-AFA8-34D5526CE14B}" type="presOf" srcId="{F1281035-84FC-42FA-9E98-7AD4F915E76D}" destId="{90633222-3E23-4431-8CB7-3CF5390A5E3B}" srcOrd="0" destOrd="2" presId="urn:microsoft.com/office/officeart/2005/8/layout/vList2"/>
    <dgm:cxn modelId="{0ADB894F-7B21-4419-9E0F-0B552F8C905E}" srcId="{121A8EBD-68C1-4252-84A4-485640D22CB4}" destId="{C2B9B445-3061-4C1E-B866-582F1F91F671}" srcOrd="1" destOrd="0" parTransId="{53D8D360-2EE6-458B-AF29-84DE9E2E1FA3}" sibTransId="{BB070C3B-6BCC-41E2-BCF1-61609E41DDEC}"/>
    <dgm:cxn modelId="{59DD1957-522A-4E2D-922C-067F4CE23DF1}" srcId="{92C61D51-CE4B-4FA6-8E2B-4E2F0DE5E31D}" destId="{16297979-72F5-4555-8803-966D9387A857}" srcOrd="1" destOrd="0" parTransId="{85043BA7-4E85-4EA0-9160-956AEABDAAE3}" sibTransId="{9E9BB7FE-34DE-4DBF-ABF0-CF9672B58915}"/>
    <dgm:cxn modelId="{25053968-C93B-4FBF-AF7C-E95D9DC5ECF7}" srcId="{8BAA9181-490D-4EEE-B27F-75452A35407D}" destId="{A5BA69DC-2B92-4537-98A1-1EC8F450261A}" srcOrd="1" destOrd="0" parTransId="{E47383AD-5EC5-4169-9D27-4EABAFB73960}" sibTransId="{EEDDF138-980A-49F8-8151-2D397C8AC504}"/>
    <dgm:cxn modelId="{08E17E6B-F2E8-494B-AAF3-61BA4DADF89B}" type="presOf" srcId="{C2B9B445-3061-4C1E-B866-582F1F91F671}" destId="{9BBD4A42-C3AC-496F-9303-1ACB99B4A9B3}" srcOrd="0" destOrd="1" presId="urn:microsoft.com/office/officeart/2005/8/layout/vList2"/>
    <dgm:cxn modelId="{969D5174-9200-4415-AD42-AF15C9B29E97}" type="presOf" srcId="{326FEFBB-130C-48E2-99A9-C8895A7293EA}" destId="{867B17FF-E5BF-4F39-B403-82AC2CE32F1D}" srcOrd="0" destOrd="0" presId="urn:microsoft.com/office/officeart/2005/8/layout/vList2"/>
    <dgm:cxn modelId="{F45D3875-8F79-4028-8AE7-081F8B611B39}" type="presOf" srcId="{9687D8B6-C75B-4C3F-B4A5-603CD6A982D0}" destId="{90633222-3E23-4431-8CB7-3CF5390A5E3B}" srcOrd="0" destOrd="0" presId="urn:microsoft.com/office/officeart/2005/8/layout/vList2"/>
    <dgm:cxn modelId="{9BA26578-0456-4A23-8B00-1E63A52236D8}" srcId="{92C61D51-CE4B-4FA6-8E2B-4E2F0DE5E31D}" destId="{249EA4BC-9149-4A40-8C42-C2260FDA867B}" srcOrd="0" destOrd="0" parTransId="{FD67883E-924F-43FD-BAB7-226150892B60}" sibTransId="{EAB3FFC6-3267-4F2D-A185-48DA43F091DC}"/>
    <dgm:cxn modelId="{0FF0187D-1E44-44C6-A5FE-76E8C460C207}" type="presOf" srcId="{5428FDC9-2C8D-41D5-BD94-69371AF99E43}" destId="{9BBD4A42-C3AC-496F-9303-1ACB99B4A9B3}" srcOrd="0" destOrd="0" presId="urn:microsoft.com/office/officeart/2005/8/layout/vList2"/>
    <dgm:cxn modelId="{30C2837D-CFED-48CB-A93E-F3386D5F643C}" type="presOf" srcId="{8BAA9181-490D-4EEE-B27F-75452A35407D}" destId="{9D7A99BE-A125-41BA-B027-CFD43332E77A}" srcOrd="0" destOrd="0" presId="urn:microsoft.com/office/officeart/2005/8/layout/vList2"/>
    <dgm:cxn modelId="{ACD00880-E50D-45EB-BE78-71F298CD2E49}" srcId="{8BAA9181-490D-4EEE-B27F-75452A35407D}" destId="{9687D8B6-C75B-4C3F-B4A5-603CD6A982D0}" srcOrd="0" destOrd="0" parTransId="{C4C62B52-9ABF-44DF-BFA8-A2162059A5E2}" sibTransId="{EAEBDFAA-55DB-4BA5-BB07-61799C80291E}"/>
    <dgm:cxn modelId="{B80F7A86-3CB2-4D17-A6CE-3C83BCD12AFD}" srcId="{92C61D51-CE4B-4FA6-8E2B-4E2F0DE5E31D}" destId="{A4EEEBA3-4A05-4BC0-84BC-A4093BA2D322}" srcOrd="2" destOrd="0" parTransId="{F45899B7-B80B-4AD9-8E8E-3795D97D5BDB}" sibTransId="{E005C08D-88F1-4866-8667-34D809946C01}"/>
    <dgm:cxn modelId="{5861BE87-7984-4AD5-913F-AB3C69A833DF}" type="presOf" srcId="{941E7DAC-9D0D-4270-856E-A42EF7F240D2}" destId="{4C740F94-E8C8-4D2C-AAE2-3FD17E8EF3B6}" srcOrd="0" destOrd="0" presId="urn:microsoft.com/office/officeart/2005/8/layout/vList2"/>
    <dgm:cxn modelId="{00D1908C-FAC9-41D8-B656-CCFB69257722}" srcId="{44773D6E-24E4-4566-962F-C1DF42C6B9B4}" destId="{121A8EBD-68C1-4252-84A4-485640D22CB4}" srcOrd="2" destOrd="0" parTransId="{230AE8B4-B7FE-48C1-B533-2597BEDE4449}" sibTransId="{30D0D041-5EBA-42C6-9D5A-93A4CB638C08}"/>
    <dgm:cxn modelId="{B6A96B97-253B-4CDE-A6E8-A05FAC8832C2}" type="presOf" srcId="{4F274DCF-C763-418A-AD75-1AD31C6A44B7}" destId="{9BBD4A42-C3AC-496F-9303-1ACB99B4A9B3}" srcOrd="0" destOrd="2" presId="urn:microsoft.com/office/officeart/2005/8/layout/vList2"/>
    <dgm:cxn modelId="{36FC9DAD-0EF3-4494-88FD-EA02DC9DDB8B}" type="presOf" srcId="{16297979-72F5-4555-8803-966D9387A857}" destId="{5A7EC1F8-DBC1-4545-BC6B-F552F53FBA59}" srcOrd="0" destOrd="1" presId="urn:microsoft.com/office/officeart/2005/8/layout/vList2"/>
    <dgm:cxn modelId="{A51E5FBA-4429-4398-A6A1-6FE587A10A68}" type="presOf" srcId="{121A8EBD-68C1-4252-84A4-485640D22CB4}" destId="{06656C49-17E2-4452-B291-3AD20F559AB0}" srcOrd="0" destOrd="0" presId="urn:microsoft.com/office/officeart/2005/8/layout/vList2"/>
    <dgm:cxn modelId="{705673C0-1101-4490-BF28-41AF2EFBC81E}" type="presOf" srcId="{A5BA69DC-2B92-4537-98A1-1EC8F450261A}" destId="{90633222-3E23-4431-8CB7-3CF5390A5E3B}" srcOrd="0" destOrd="1" presId="urn:microsoft.com/office/officeart/2005/8/layout/vList2"/>
    <dgm:cxn modelId="{C1FB01C3-37C3-4341-ABA2-2D6C58517018}" srcId="{8BAA9181-490D-4EEE-B27F-75452A35407D}" destId="{F1281035-84FC-42FA-9E98-7AD4F915E76D}" srcOrd="2" destOrd="0" parTransId="{EC39292B-0CDC-4D09-9636-A8A98E7D6D41}" sibTransId="{D285A171-E2E8-4A52-A648-213F3D7F0A60}"/>
    <dgm:cxn modelId="{B79BA7C7-98A6-43C6-8B0F-2906593BE482}" srcId="{44773D6E-24E4-4566-962F-C1DF42C6B9B4}" destId="{941E7DAC-9D0D-4270-856E-A42EF7F240D2}" srcOrd="1" destOrd="0" parTransId="{37FE0CDA-9A25-42E0-828B-6BA2C96F88FD}" sibTransId="{532E1B53-5C0E-4A33-A379-82D78D963B0E}"/>
    <dgm:cxn modelId="{EDAD85C9-7489-4A72-9D48-8C2A11C8D1D3}" type="presOf" srcId="{A30F4C5C-10AB-407E-969A-659D229D7A80}" destId="{867B17FF-E5BF-4F39-B403-82AC2CE32F1D}" srcOrd="0" destOrd="1" presId="urn:microsoft.com/office/officeart/2005/8/layout/vList2"/>
    <dgm:cxn modelId="{8D422ED3-EED0-4918-82C4-F148AEDEEC3A}" type="presOf" srcId="{7539CC2B-A1E3-464F-A71B-A8E14B446141}" destId="{867B17FF-E5BF-4F39-B403-82AC2CE32F1D}" srcOrd="0" destOrd="2" presId="urn:microsoft.com/office/officeart/2005/8/layout/vList2"/>
    <dgm:cxn modelId="{4C0488DD-6B5C-4692-A879-76393F62FC9D}" type="presOf" srcId="{A4EEEBA3-4A05-4BC0-84BC-A4093BA2D322}" destId="{5A7EC1F8-DBC1-4545-BC6B-F552F53FBA59}" srcOrd="0" destOrd="2" presId="urn:microsoft.com/office/officeart/2005/8/layout/vList2"/>
    <dgm:cxn modelId="{8D8B29F0-8521-4E07-AC59-E98498C1AB56}" srcId="{121A8EBD-68C1-4252-84A4-485640D22CB4}" destId="{5428FDC9-2C8D-41D5-BD94-69371AF99E43}" srcOrd="0" destOrd="0" parTransId="{6C23FA7A-65B0-46B3-B0D2-375EC932AA7C}" sibTransId="{C262858D-6D2E-4200-88EA-301A6288D842}"/>
    <dgm:cxn modelId="{4E7C0AF6-74C0-423F-AEC0-A2B68147F3AB}" srcId="{941E7DAC-9D0D-4270-856E-A42EF7F240D2}" destId="{7539CC2B-A1E3-464F-A71B-A8E14B446141}" srcOrd="2" destOrd="0" parTransId="{CF0DB1D9-BAE6-4113-A0A5-487FC4D3754D}" sibTransId="{5F3B915D-667C-4E40-8E0B-1BF0AC61E219}"/>
    <dgm:cxn modelId="{E4205DFC-257D-489E-AE7B-3875FF24CFDE}" srcId="{941E7DAC-9D0D-4270-856E-A42EF7F240D2}" destId="{A30F4C5C-10AB-407E-969A-659D229D7A80}" srcOrd="1" destOrd="0" parTransId="{428342EB-A493-4FB0-86A5-680114B0BA22}" sibTransId="{33FC4C1C-198E-4A34-9A7B-716888A6CB4F}"/>
    <dgm:cxn modelId="{94FC86A3-DFDC-4A4C-912C-59215BC0FB9F}" type="presParOf" srcId="{103DB1C6-5B51-456E-84F5-6E8F87991367}" destId="{7706E261-67E2-4F47-A871-79FF17C58B53}" srcOrd="0" destOrd="0" presId="urn:microsoft.com/office/officeart/2005/8/layout/vList2"/>
    <dgm:cxn modelId="{A17A3E64-FE65-45FC-86F2-8D8860A11D9C}" type="presParOf" srcId="{103DB1C6-5B51-456E-84F5-6E8F87991367}" destId="{5A7EC1F8-DBC1-4545-BC6B-F552F53FBA59}" srcOrd="1" destOrd="0" presId="urn:microsoft.com/office/officeart/2005/8/layout/vList2"/>
    <dgm:cxn modelId="{DC1C9584-453A-4334-B913-B18C23CEAE82}" type="presParOf" srcId="{103DB1C6-5B51-456E-84F5-6E8F87991367}" destId="{4C740F94-E8C8-4D2C-AAE2-3FD17E8EF3B6}" srcOrd="2" destOrd="0" presId="urn:microsoft.com/office/officeart/2005/8/layout/vList2"/>
    <dgm:cxn modelId="{89A407BB-D8D4-476C-9C51-A9703E0E141F}" type="presParOf" srcId="{103DB1C6-5B51-456E-84F5-6E8F87991367}" destId="{867B17FF-E5BF-4F39-B403-82AC2CE32F1D}" srcOrd="3" destOrd="0" presId="urn:microsoft.com/office/officeart/2005/8/layout/vList2"/>
    <dgm:cxn modelId="{A6B6008A-2A99-4701-A3FD-31E52B0234CB}" type="presParOf" srcId="{103DB1C6-5B51-456E-84F5-6E8F87991367}" destId="{06656C49-17E2-4452-B291-3AD20F559AB0}" srcOrd="4" destOrd="0" presId="urn:microsoft.com/office/officeart/2005/8/layout/vList2"/>
    <dgm:cxn modelId="{462FD0AA-F5A3-469F-93C5-1014D072BF56}" type="presParOf" srcId="{103DB1C6-5B51-456E-84F5-6E8F87991367}" destId="{9BBD4A42-C3AC-496F-9303-1ACB99B4A9B3}" srcOrd="5" destOrd="0" presId="urn:microsoft.com/office/officeart/2005/8/layout/vList2"/>
    <dgm:cxn modelId="{961C15E7-1A32-4D58-AB61-55AEAB55CFE2}" type="presParOf" srcId="{103DB1C6-5B51-456E-84F5-6E8F87991367}" destId="{9D7A99BE-A125-41BA-B027-CFD43332E77A}" srcOrd="6" destOrd="0" presId="urn:microsoft.com/office/officeart/2005/8/layout/vList2"/>
    <dgm:cxn modelId="{F1068CA7-0873-4E9C-9A06-0F89D8E55C9E}" type="presParOf" srcId="{103DB1C6-5B51-456E-84F5-6E8F87991367}" destId="{90633222-3E23-4431-8CB7-3CF5390A5E3B}"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D975FF-F5E5-4F25-BC48-2D3FDB336A9D}" type="doc">
      <dgm:prSet loTypeId="urn:microsoft.com/office/officeart/2005/8/layout/process3" loCatId="process" qsTypeId="urn:microsoft.com/office/officeart/2005/8/quickstyle/simple2" qsCatId="simple" csTypeId="urn:microsoft.com/office/officeart/2005/8/colors/colorful5" csCatId="colorful" phldr="1"/>
      <dgm:spPr/>
      <dgm:t>
        <a:bodyPr/>
        <a:lstStyle/>
        <a:p>
          <a:endParaRPr lang="en-US"/>
        </a:p>
      </dgm:t>
    </dgm:pt>
    <dgm:pt modelId="{175876E4-A57F-4AAC-A177-FD679250811D}">
      <dgm:prSet phldrT="[Text]" custT="1"/>
      <dgm:spPr/>
      <dgm:t>
        <a:bodyPr/>
        <a:lstStyle/>
        <a:p>
          <a:r>
            <a:rPr lang="en-US" sz="1800" dirty="0"/>
            <a:t>STEM professionals attributes</a:t>
          </a:r>
        </a:p>
      </dgm:t>
    </dgm:pt>
    <dgm:pt modelId="{74DD14F9-A2E2-407F-B50B-D80B94D6C299}" type="parTrans" cxnId="{6FD4AC67-7934-4BD3-9435-DC5F254C52C6}">
      <dgm:prSet/>
      <dgm:spPr/>
      <dgm:t>
        <a:bodyPr/>
        <a:lstStyle/>
        <a:p>
          <a:endParaRPr lang="en-US" sz="1400"/>
        </a:p>
      </dgm:t>
    </dgm:pt>
    <dgm:pt modelId="{1C03EA47-1514-41F3-BFBF-ABACB85EB8D2}" type="sibTrans" cxnId="{6FD4AC67-7934-4BD3-9435-DC5F254C52C6}">
      <dgm:prSet custT="1"/>
      <dgm:spPr/>
      <dgm:t>
        <a:bodyPr/>
        <a:lstStyle/>
        <a:p>
          <a:endParaRPr lang="en-US" sz="1400"/>
        </a:p>
      </dgm:t>
    </dgm:pt>
    <dgm:pt modelId="{114CFBF1-6E29-4D74-B970-598E2F4D4C34}">
      <dgm:prSet phldrT="[Text]" custT="1"/>
      <dgm:spPr/>
      <dgm:t>
        <a:bodyPr/>
        <a:lstStyle/>
        <a:p>
          <a:r>
            <a:rPr lang="en-US" sz="1600" dirty="0"/>
            <a:t>What are their tasks (work activities)?</a:t>
          </a:r>
        </a:p>
      </dgm:t>
    </dgm:pt>
    <dgm:pt modelId="{51EE1C92-BEFD-4B6A-8712-A79DD711F640}" type="parTrans" cxnId="{92D58C1D-AC08-4B31-8478-D30DC948BDBA}">
      <dgm:prSet/>
      <dgm:spPr/>
      <dgm:t>
        <a:bodyPr/>
        <a:lstStyle/>
        <a:p>
          <a:endParaRPr lang="en-US" sz="1400"/>
        </a:p>
      </dgm:t>
    </dgm:pt>
    <dgm:pt modelId="{177CA32E-EC05-4C7E-B0AD-6F7C9FCD48AF}" type="sibTrans" cxnId="{92D58C1D-AC08-4B31-8478-D30DC948BDBA}">
      <dgm:prSet/>
      <dgm:spPr/>
      <dgm:t>
        <a:bodyPr/>
        <a:lstStyle/>
        <a:p>
          <a:endParaRPr lang="en-US" sz="1400"/>
        </a:p>
      </dgm:t>
    </dgm:pt>
    <dgm:pt modelId="{43AC8DF1-78BC-4467-876C-174FDA1FAB0F}">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800" dirty="0"/>
            <a:t>STEM professional as the behavioral model, the possible, or inspirations</a:t>
          </a:r>
        </a:p>
        <a:p>
          <a:pPr marL="0" lvl="0" defTabSz="711200">
            <a:lnSpc>
              <a:spcPct val="90000"/>
            </a:lnSpc>
            <a:spcBef>
              <a:spcPct val="0"/>
            </a:spcBef>
            <a:spcAft>
              <a:spcPct val="35000"/>
            </a:spcAft>
            <a:buNone/>
          </a:pPr>
          <a:endParaRPr lang="en-US" sz="1800" dirty="0"/>
        </a:p>
      </dgm:t>
    </dgm:pt>
    <dgm:pt modelId="{F9DC51EE-1918-4908-85A4-0386F49A5820}" type="parTrans" cxnId="{2DC7B264-1E11-4679-B914-D7CDBF6C04DB}">
      <dgm:prSet/>
      <dgm:spPr/>
      <dgm:t>
        <a:bodyPr/>
        <a:lstStyle/>
        <a:p>
          <a:endParaRPr lang="en-US" sz="1400"/>
        </a:p>
      </dgm:t>
    </dgm:pt>
    <dgm:pt modelId="{C731D43A-6A17-4C17-94FD-53351FFA7F46}" type="sibTrans" cxnId="{2DC7B264-1E11-4679-B914-D7CDBF6C04DB}">
      <dgm:prSet custT="1"/>
      <dgm:spPr/>
      <dgm:t>
        <a:bodyPr/>
        <a:lstStyle/>
        <a:p>
          <a:endParaRPr lang="en-US" sz="1400"/>
        </a:p>
      </dgm:t>
    </dgm:pt>
    <dgm:pt modelId="{84D33B7A-0BDE-4253-92F9-DC5469E9EB33}">
      <dgm:prSet phldrT="[Text]" custT="1"/>
      <dgm:spPr/>
      <dgm:t>
        <a:bodyPr/>
        <a:lstStyle/>
        <a:p>
          <a:r>
            <a:rPr lang="en-US" sz="2000" dirty="0"/>
            <a:t>Goal Embodiment</a:t>
          </a:r>
        </a:p>
      </dgm:t>
    </dgm:pt>
    <dgm:pt modelId="{B371E2A9-56CA-494F-8E3B-3AB32C4A9249}" type="parTrans" cxnId="{CCE8B6EF-889B-467B-966C-B433B1A15F3C}">
      <dgm:prSet/>
      <dgm:spPr/>
      <dgm:t>
        <a:bodyPr/>
        <a:lstStyle/>
        <a:p>
          <a:endParaRPr lang="en-US" sz="1400"/>
        </a:p>
      </dgm:t>
    </dgm:pt>
    <dgm:pt modelId="{BC8D9072-AA89-4420-BCF9-D9AF7F3B98DA}" type="sibTrans" cxnId="{CCE8B6EF-889B-467B-966C-B433B1A15F3C}">
      <dgm:prSet/>
      <dgm:spPr/>
      <dgm:t>
        <a:bodyPr/>
        <a:lstStyle/>
        <a:p>
          <a:endParaRPr lang="en-US" sz="1400"/>
        </a:p>
      </dgm:t>
    </dgm:pt>
    <dgm:pt modelId="{1F10F316-4A0A-4AEF-9C33-7EE63C4FF817}">
      <dgm:prSet phldrT="[Text]" custT="1"/>
      <dgm:spPr/>
      <dgm:t>
        <a:bodyPr/>
        <a:lstStyle/>
        <a:p>
          <a:r>
            <a:rPr lang="en-US" sz="1800" dirty="0"/>
            <a:t>Outcomes</a:t>
          </a:r>
        </a:p>
      </dgm:t>
    </dgm:pt>
    <dgm:pt modelId="{5D372689-CC73-4B25-8BC8-E241E0D2D6B1}" type="parTrans" cxnId="{CF2F526D-8884-420F-83BF-8E584B6C423D}">
      <dgm:prSet/>
      <dgm:spPr/>
      <dgm:t>
        <a:bodyPr/>
        <a:lstStyle/>
        <a:p>
          <a:endParaRPr lang="en-US" sz="1400"/>
        </a:p>
      </dgm:t>
    </dgm:pt>
    <dgm:pt modelId="{6C6F942F-726C-4312-9A15-CBA9AC750B4A}" type="sibTrans" cxnId="{CF2F526D-8884-420F-83BF-8E584B6C423D}">
      <dgm:prSet/>
      <dgm:spPr/>
      <dgm:t>
        <a:bodyPr/>
        <a:lstStyle/>
        <a:p>
          <a:endParaRPr lang="en-US" sz="1400"/>
        </a:p>
      </dgm:t>
    </dgm:pt>
    <dgm:pt modelId="{68C02537-6258-47AC-97B9-6169CDD57563}">
      <dgm:prSet phldrT="[Text]" custT="1"/>
      <dgm:spPr/>
      <dgm:t>
        <a:bodyPr/>
        <a:lstStyle/>
        <a:p>
          <a:r>
            <a:rPr lang="en-US" sz="2000" dirty="0"/>
            <a:t>Goals of STEM learning</a:t>
          </a:r>
        </a:p>
      </dgm:t>
    </dgm:pt>
    <dgm:pt modelId="{2095A06C-C20B-4878-B6B1-4233C68BDF38}" type="parTrans" cxnId="{79BCF6CC-1FC5-468A-9638-F63BD39A4594}">
      <dgm:prSet/>
      <dgm:spPr/>
      <dgm:t>
        <a:bodyPr/>
        <a:lstStyle/>
        <a:p>
          <a:endParaRPr lang="en-US" sz="1400"/>
        </a:p>
      </dgm:t>
    </dgm:pt>
    <dgm:pt modelId="{521E0FA1-B537-4797-B90F-1ACC6DD262C9}" type="sibTrans" cxnId="{79BCF6CC-1FC5-468A-9638-F63BD39A4594}">
      <dgm:prSet/>
      <dgm:spPr/>
      <dgm:t>
        <a:bodyPr/>
        <a:lstStyle/>
        <a:p>
          <a:endParaRPr lang="en-US" sz="1400"/>
        </a:p>
      </dgm:t>
    </dgm:pt>
    <dgm:pt modelId="{72D80EAC-724C-4409-B8DE-A3BC161AD796}">
      <dgm:prSet custT="1"/>
      <dgm:spPr/>
      <dgm:t>
        <a:bodyPr/>
        <a:lstStyle/>
        <a:p>
          <a:r>
            <a:rPr lang="en-US" sz="1600" dirty="0"/>
            <a:t>How they do their tasks (competences)?</a:t>
          </a:r>
        </a:p>
      </dgm:t>
    </dgm:pt>
    <dgm:pt modelId="{4B43648D-F32B-4E6F-8470-8C77BEC37563}" type="parTrans" cxnId="{A322F17B-0D84-4998-9EFA-E12D6558F776}">
      <dgm:prSet/>
      <dgm:spPr/>
      <dgm:t>
        <a:bodyPr/>
        <a:lstStyle/>
        <a:p>
          <a:endParaRPr lang="en-US" sz="1400"/>
        </a:p>
      </dgm:t>
    </dgm:pt>
    <dgm:pt modelId="{F39C9259-4149-458C-8F8C-50B74DF1B16D}" type="sibTrans" cxnId="{A322F17B-0D84-4998-9EFA-E12D6558F776}">
      <dgm:prSet/>
      <dgm:spPr/>
      <dgm:t>
        <a:bodyPr/>
        <a:lstStyle/>
        <a:p>
          <a:endParaRPr lang="en-US" sz="1400"/>
        </a:p>
      </dgm:t>
    </dgm:pt>
    <dgm:pt modelId="{165A1701-4801-4B6E-AD03-C754BE464B70}">
      <dgm:prSet custT="1"/>
      <dgm:spPr/>
      <dgm:t>
        <a:bodyPr/>
        <a:lstStyle/>
        <a:p>
          <a:r>
            <a:rPr lang="en-US" sz="1600" dirty="0"/>
            <a:t>What qualities do they have (success, work conditions, sociability)?</a:t>
          </a:r>
        </a:p>
      </dgm:t>
    </dgm:pt>
    <dgm:pt modelId="{67A50CC4-9D3D-41B9-A159-3F58FB785356}" type="parTrans" cxnId="{2D51066B-B97B-4899-846C-6A23571B0741}">
      <dgm:prSet/>
      <dgm:spPr/>
      <dgm:t>
        <a:bodyPr/>
        <a:lstStyle/>
        <a:p>
          <a:endParaRPr lang="en-US" sz="1400"/>
        </a:p>
      </dgm:t>
    </dgm:pt>
    <dgm:pt modelId="{DB3D610C-4C91-4135-BFB6-548C8EA57447}" type="sibTrans" cxnId="{2D51066B-B97B-4899-846C-6A23571B0741}">
      <dgm:prSet/>
      <dgm:spPr/>
      <dgm:t>
        <a:bodyPr/>
        <a:lstStyle/>
        <a:p>
          <a:endParaRPr lang="en-US" sz="1400"/>
        </a:p>
      </dgm:t>
    </dgm:pt>
    <dgm:pt modelId="{F49B84D4-5BCB-48B5-81A6-253051B5D019}">
      <dgm:prSet custT="1"/>
      <dgm:spPr/>
      <dgm:t>
        <a:bodyPr/>
        <a:lstStyle/>
        <a:p>
          <a:r>
            <a:rPr lang="en-US" sz="2000" dirty="0"/>
            <a:t>Desirability</a:t>
          </a:r>
        </a:p>
      </dgm:t>
    </dgm:pt>
    <dgm:pt modelId="{2EEED5DB-0154-4A94-8061-C015060AE1BB}" type="parTrans" cxnId="{89978D5B-B008-4533-9338-5E4C0F99E96D}">
      <dgm:prSet/>
      <dgm:spPr/>
      <dgm:t>
        <a:bodyPr/>
        <a:lstStyle/>
        <a:p>
          <a:endParaRPr lang="en-US" sz="1400"/>
        </a:p>
      </dgm:t>
    </dgm:pt>
    <dgm:pt modelId="{9A18D83E-62B4-4315-97CA-DD966A2085CC}" type="sibTrans" cxnId="{89978D5B-B008-4533-9338-5E4C0F99E96D}">
      <dgm:prSet/>
      <dgm:spPr/>
      <dgm:t>
        <a:bodyPr/>
        <a:lstStyle/>
        <a:p>
          <a:endParaRPr lang="en-US" sz="1400"/>
        </a:p>
      </dgm:t>
    </dgm:pt>
    <dgm:pt modelId="{FEB04894-3680-46CD-B3FE-183A13E88FAB}">
      <dgm:prSet custT="1"/>
      <dgm:spPr/>
      <dgm:t>
        <a:bodyPr/>
        <a:lstStyle/>
        <a:p>
          <a:r>
            <a:rPr lang="en-US" sz="2000" dirty="0"/>
            <a:t>Aspirations to STEM careers</a:t>
          </a:r>
        </a:p>
      </dgm:t>
    </dgm:pt>
    <dgm:pt modelId="{C6966CCC-DD60-4591-B8ED-B0EB1A8AD635}" type="parTrans" cxnId="{32198275-C808-450B-892C-AD8267E64286}">
      <dgm:prSet/>
      <dgm:spPr/>
      <dgm:t>
        <a:bodyPr/>
        <a:lstStyle/>
        <a:p>
          <a:endParaRPr lang="en-US" sz="1400"/>
        </a:p>
      </dgm:t>
    </dgm:pt>
    <dgm:pt modelId="{970D61DA-9059-4DFD-9A67-865FAA27539A}" type="sibTrans" cxnId="{32198275-C808-450B-892C-AD8267E64286}">
      <dgm:prSet/>
      <dgm:spPr/>
      <dgm:t>
        <a:bodyPr/>
        <a:lstStyle/>
        <a:p>
          <a:endParaRPr lang="en-US" sz="1400"/>
        </a:p>
      </dgm:t>
    </dgm:pt>
    <dgm:pt modelId="{D7D29DAB-63D0-450E-957E-D149AA3EE8B1}">
      <dgm:prSet phldrT="[Text]" custT="1"/>
      <dgm:spPr/>
      <dgm:t>
        <a:bodyPr/>
        <a:lstStyle/>
        <a:p>
          <a:endParaRPr lang="en-US" sz="2000" dirty="0"/>
        </a:p>
      </dgm:t>
    </dgm:pt>
    <dgm:pt modelId="{0C868426-E78C-4CF5-BCCC-C6EC57B63A4A}" type="parTrans" cxnId="{42E25355-B608-4B2F-B76B-14CD6C1940BC}">
      <dgm:prSet/>
      <dgm:spPr/>
      <dgm:t>
        <a:bodyPr/>
        <a:lstStyle/>
        <a:p>
          <a:endParaRPr lang="en-US"/>
        </a:p>
      </dgm:t>
    </dgm:pt>
    <dgm:pt modelId="{DE546B14-A8A9-47EA-BA78-5ADD9799E324}" type="sibTrans" cxnId="{42E25355-B608-4B2F-B76B-14CD6C1940BC}">
      <dgm:prSet/>
      <dgm:spPr/>
      <dgm:t>
        <a:bodyPr/>
        <a:lstStyle/>
        <a:p>
          <a:endParaRPr lang="en-US"/>
        </a:p>
      </dgm:t>
    </dgm:pt>
    <dgm:pt modelId="{676C3C02-D8F7-468D-846F-B73978114C4F}">
      <dgm:prSet custT="1"/>
      <dgm:spPr/>
      <dgm:t>
        <a:bodyPr/>
        <a:lstStyle/>
        <a:p>
          <a:r>
            <a:rPr lang="en-US" sz="2000" dirty="0"/>
            <a:t>Attainability</a:t>
          </a:r>
        </a:p>
      </dgm:t>
    </dgm:pt>
    <dgm:pt modelId="{7FBD8A51-0340-4A1E-999F-9354411FC310}" type="parTrans" cxnId="{8E7A6764-EB83-48CE-8063-92120DC54C3C}">
      <dgm:prSet/>
      <dgm:spPr/>
      <dgm:t>
        <a:bodyPr/>
        <a:lstStyle/>
        <a:p>
          <a:endParaRPr lang="en-US"/>
        </a:p>
      </dgm:t>
    </dgm:pt>
    <dgm:pt modelId="{4C24550F-64F3-4157-B7AA-22E659EABD55}" type="sibTrans" cxnId="{8E7A6764-EB83-48CE-8063-92120DC54C3C}">
      <dgm:prSet/>
      <dgm:spPr/>
      <dgm:t>
        <a:bodyPr/>
        <a:lstStyle/>
        <a:p>
          <a:endParaRPr lang="en-US"/>
        </a:p>
      </dgm:t>
    </dgm:pt>
    <dgm:pt modelId="{5E6EE6ED-A00F-4CC4-86A9-9481C5A23883}" type="pres">
      <dgm:prSet presAssocID="{F2D975FF-F5E5-4F25-BC48-2D3FDB336A9D}" presName="linearFlow" presStyleCnt="0">
        <dgm:presLayoutVars>
          <dgm:dir/>
          <dgm:animLvl val="lvl"/>
          <dgm:resizeHandles val="exact"/>
        </dgm:presLayoutVars>
      </dgm:prSet>
      <dgm:spPr/>
    </dgm:pt>
    <dgm:pt modelId="{4857C84A-8AD5-4430-AC91-A2095DB6FD43}" type="pres">
      <dgm:prSet presAssocID="{175876E4-A57F-4AAC-A177-FD679250811D}" presName="composite" presStyleCnt="0"/>
      <dgm:spPr/>
    </dgm:pt>
    <dgm:pt modelId="{89E9DD34-1D81-461C-A53D-FE2CD8670ED7}" type="pres">
      <dgm:prSet presAssocID="{175876E4-A57F-4AAC-A177-FD679250811D}" presName="parTx" presStyleLbl="node1" presStyleIdx="0" presStyleCnt="3">
        <dgm:presLayoutVars>
          <dgm:chMax val="0"/>
          <dgm:chPref val="0"/>
          <dgm:bulletEnabled val="1"/>
        </dgm:presLayoutVars>
      </dgm:prSet>
      <dgm:spPr/>
    </dgm:pt>
    <dgm:pt modelId="{DD325BA5-1A3E-44B9-A6B9-A48E80961910}" type="pres">
      <dgm:prSet presAssocID="{175876E4-A57F-4AAC-A177-FD679250811D}" presName="parSh" presStyleLbl="node1" presStyleIdx="0" presStyleCnt="3" custScaleY="91200"/>
      <dgm:spPr/>
    </dgm:pt>
    <dgm:pt modelId="{C40DC963-FE96-443C-8986-4F24AB189C37}" type="pres">
      <dgm:prSet presAssocID="{175876E4-A57F-4AAC-A177-FD679250811D}" presName="desTx" presStyleLbl="fgAcc1" presStyleIdx="0" presStyleCnt="3" custScaleY="67866" custLinFactNeighborX="315" custLinFactNeighborY="-8175">
        <dgm:presLayoutVars>
          <dgm:bulletEnabled val="1"/>
        </dgm:presLayoutVars>
      </dgm:prSet>
      <dgm:spPr/>
    </dgm:pt>
    <dgm:pt modelId="{D6C1E80C-9176-46C7-B692-0CDDFD793038}" type="pres">
      <dgm:prSet presAssocID="{1C03EA47-1514-41F3-BFBF-ABACB85EB8D2}" presName="sibTrans" presStyleLbl="sibTrans2D1" presStyleIdx="0" presStyleCnt="2" custLinFactY="100000" custLinFactNeighborX="67269" custLinFactNeighborY="139184"/>
      <dgm:spPr/>
    </dgm:pt>
    <dgm:pt modelId="{FF503481-A3A5-4E18-9658-8571B0B54ED8}" type="pres">
      <dgm:prSet presAssocID="{1C03EA47-1514-41F3-BFBF-ABACB85EB8D2}" presName="connTx" presStyleLbl="sibTrans2D1" presStyleIdx="0" presStyleCnt="2"/>
      <dgm:spPr/>
    </dgm:pt>
    <dgm:pt modelId="{EDA3260C-00E4-4481-9477-A9D1ED850485}" type="pres">
      <dgm:prSet presAssocID="{43AC8DF1-78BC-4467-876C-174FDA1FAB0F}" presName="composite" presStyleCnt="0"/>
      <dgm:spPr/>
    </dgm:pt>
    <dgm:pt modelId="{36685DFB-E5C1-4908-B635-E5D3FF1ADC80}" type="pres">
      <dgm:prSet presAssocID="{43AC8DF1-78BC-4467-876C-174FDA1FAB0F}" presName="parTx" presStyleLbl="node1" presStyleIdx="0" presStyleCnt="3">
        <dgm:presLayoutVars>
          <dgm:chMax val="0"/>
          <dgm:chPref val="0"/>
          <dgm:bulletEnabled val="1"/>
        </dgm:presLayoutVars>
      </dgm:prSet>
      <dgm:spPr/>
    </dgm:pt>
    <dgm:pt modelId="{DE2DD650-8752-4354-9C99-41B64543C838}" type="pres">
      <dgm:prSet presAssocID="{43AC8DF1-78BC-4467-876C-174FDA1FAB0F}" presName="parSh" presStyleLbl="node1" presStyleIdx="1" presStyleCnt="3" custScaleX="110857" custScaleY="91200"/>
      <dgm:spPr/>
    </dgm:pt>
    <dgm:pt modelId="{C95AB71A-59DA-4D6A-902B-B9C751E4D011}" type="pres">
      <dgm:prSet presAssocID="{43AC8DF1-78BC-4467-876C-174FDA1FAB0F}" presName="desTx" presStyleLbl="fgAcc1" presStyleIdx="1" presStyleCnt="3" custScaleY="67866" custLinFactNeighborX="315" custLinFactNeighborY="-8175">
        <dgm:presLayoutVars>
          <dgm:bulletEnabled val="1"/>
        </dgm:presLayoutVars>
      </dgm:prSet>
      <dgm:spPr/>
    </dgm:pt>
    <dgm:pt modelId="{F1AE2876-F15F-41AE-B3CF-14725627143E}" type="pres">
      <dgm:prSet presAssocID="{C731D43A-6A17-4C17-94FD-53351FFA7F46}" presName="sibTrans" presStyleLbl="sibTrans2D1" presStyleIdx="1" presStyleCnt="2" custLinFactY="100000" custLinFactNeighborX="52380" custLinFactNeighborY="137453"/>
      <dgm:spPr/>
    </dgm:pt>
    <dgm:pt modelId="{150A1E95-3C5B-44BD-BF11-90221ACE5DC7}" type="pres">
      <dgm:prSet presAssocID="{C731D43A-6A17-4C17-94FD-53351FFA7F46}" presName="connTx" presStyleLbl="sibTrans2D1" presStyleIdx="1" presStyleCnt="2"/>
      <dgm:spPr/>
    </dgm:pt>
    <dgm:pt modelId="{90207257-C798-4C74-AA42-E0F3DD82C3FF}" type="pres">
      <dgm:prSet presAssocID="{1F10F316-4A0A-4AEF-9C33-7EE63C4FF817}" presName="composite" presStyleCnt="0"/>
      <dgm:spPr/>
    </dgm:pt>
    <dgm:pt modelId="{1ABDB28A-7E94-4F01-96D9-D4D77380F3F1}" type="pres">
      <dgm:prSet presAssocID="{1F10F316-4A0A-4AEF-9C33-7EE63C4FF817}" presName="parTx" presStyleLbl="node1" presStyleIdx="1" presStyleCnt="3">
        <dgm:presLayoutVars>
          <dgm:chMax val="0"/>
          <dgm:chPref val="0"/>
          <dgm:bulletEnabled val="1"/>
        </dgm:presLayoutVars>
      </dgm:prSet>
      <dgm:spPr/>
    </dgm:pt>
    <dgm:pt modelId="{6F41F5FE-0462-453C-99E1-AF00C95C25DC}" type="pres">
      <dgm:prSet presAssocID="{1F10F316-4A0A-4AEF-9C33-7EE63C4FF817}" presName="parSh" presStyleLbl="node1" presStyleIdx="2" presStyleCnt="3" custScaleY="91200"/>
      <dgm:spPr/>
    </dgm:pt>
    <dgm:pt modelId="{A3690D04-8704-4C66-A05C-28BF7614C04D}" type="pres">
      <dgm:prSet presAssocID="{1F10F316-4A0A-4AEF-9C33-7EE63C4FF817}" presName="desTx" presStyleLbl="fgAcc1" presStyleIdx="2" presStyleCnt="3" custScaleY="67866" custLinFactNeighborX="315" custLinFactNeighborY="-8175">
        <dgm:presLayoutVars>
          <dgm:bulletEnabled val="1"/>
        </dgm:presLayoutVars>
      </dgm:prSet>
      <dgm:spPr/>
    </dgm:pt>
  </dgm:ptLst>
  <dgm:cxnLst>
    <dgm:cxn modelId="{41C8A10B-4C43-480C-B484-5D1EA375DFA9}" type="presOf" srcId="{C731D43A-6A17-4C17-94FD-53351FFA7F46}" destId="{150A1E95-3C5B-44BD-BF11-90221ACE5DC7}" srcOrd="1" destOrd="0" presId="urn:microsoft.com/office/officeart/2005/8/layout/process3"/>
    <dgm:cxn modelId="{C7FDD115-7F1E-4FD6-A84B-6C902454F84B}" type="presOf" srcId="{676C3C02-D8F7-468D-846F-B73978114C4F}" destId="{C95AB71A-59DA-4D6A-902B-B9C751E4D011}" srcOrd="0" destOrd="3" presId="urn:microsoft.com/office/officeart/2005/8/layout/process3"/>
    <dgm:cxn modelId="{92D58C1D-AC08-4B31-8478-D30DC948BDBA}" srcId="{175876E4-A57F-4AAC-A177-FD679250811D}" destId="{114CFBF1-6E29-4D74-B970-598E2F4D4C34}" srcOrd="0" destOrd="0" parTransId="{51EE1C92-BEFD-4B6A-8712-A79DD711F640}" sibTransId="{177CA32E-EC05-4C7E-B0AD-6F7C9FCD48AF}"/>
    <dgm:cxn modelId="{B6BE8923-58D2-4908-952C-D9C280BA8992}" type="presOf" srcId="{165A1701-4801-4B6E-AD03-C754BE464B70}" destId="{C40DC963-FE96-443C-8986-4F24AB189C37}" srcOrd="0" destOrd="2" presId="urn:microsoft.com/office/officeart/2005/8/layout/process3"/>
    <dgm:cxn modelId="{B494E425-DFEE-4CB3-9093-86CD29DCBBA3}" type="presOf" srcId="{43AC8DF1-78BC-4467-876C-174FDA1FAB0F}" destId="{36685DFB-E5C1-4908-B635-E5D3FF1ADC80}" srcOrd="0" destOrd="0" presId="urn:microsoft.com/office/officeart/2005/8/layout/process3"/>
    <dgm:cxn modelId="{9568DD48-6A26-4A63-8E2F-80FC89A56A92}" type="presOf" srcId="{F49B84D4-5BCB-48B5-81A6-253051B5D019}" destId="{C95AB71A-59DA-4D6A-902B-B9C751E4D011}" srcOrd="0" destOrd="2" presId="urn:microsoft.com/office/officeart/2005/8/layout/process3"/>
    <dgm:cxn modelId="{F5D7CB4E-F005-4506-A6BE-713EC397E1C4}" type="presOf" srcId="{175876E4-A57F-4AAC-A177-FD679250811D}" destId="{DD325BA5-1A3E-44B9-A6B9-A48E80961910}" srcOrd="1" destOrd="0" presId="urn:microsoft.com/office/officeart/2005/8/layout/process3"/>
    <dgm:cxn modelId="{FE51EE54-3D72-4A8B-ACC9-917E39FC852A}" type="presOf" srcId="{68C02537-6258-47AC-97B9-6169CDD57563}" destId="{A3690D04-8704-4C66-A05C-28BF7614C04D}" srcOrd="0" destOrd="0" presId="urn:microsoft.com/office/officeart/2005/8/layout/process3"/>
    <dgm:cxn modelId="{42E25355-B608-4B2F-B76B-14CD6C1940BC}" srcId="{43AC8DF1-78BC-4467-876C-174FDA1FAB0F}" destId="{D7D29DAB-63D0-450E-957E-D149AA3EE8B1}" srcOrd="1" destOrd="0" parTransId="{0C868426-E78C-4CF5-BCCC-C6EC57B63A4A}" sibTransId="{DE546B14-A8A9-47EA-BA78-5ADD9799E324}"/>
    <dgm:cxn modelId="{89978D5B-B008-4533-9338-5E4C0F99E96D}" srcId="{43AC8DF1-78BC-4467-876C-174FDA1FAB0F}" destId="{F49B84D4-5BCB-48B5-81A6-253051B5D019}" srcOrd="2" destOrd="0" parTransId="{2EEED5DB-0154-4A94-8061-C015060AE1BB}" sibTransId="{9A18D83E-62B4-4315-97CA-DD966A2085CC}"/>
    <dgm:cxn modelId="{44BA315D-2E05-40B3-ABF7-1CC3DCB0C7DF}" type="presOf" srcId="{C731D43A-6A17-4C17-94FD-53351FFA7F46}" destId="{F1AE2876-F15F-41AE-B3CF-14725627143E}" srcOrd="0" destOrd="0" presId="urn:microsoft.com/office/officeart/2005/8/layout/process3"/>
    <dgm:cxn modelId="{9B273460-04E6-458F-8119-6F6F4CE21528}" type="presOf" srcId="{1F10F316-4A0A-4AEF-9C33-7EE63C4FF817}" destId="{1ABDB28A-7E94-4F01-96D9-D4D77380F3F1}" srcOrd="0" destOrd="0" presId="urn:microsoft.com/office/officeart/2005/8/layout/process3"/>
    <dgm:cxn modelId="{8E7A6764-EB83-48CE-8063-92120DC54C3C}" srcId="{43AC8DF1-78BC-4467-876C-174FDA1FAB0F}" destId="{676C3C02-D8F7-468D-846F-B73978114C4F}" srcOrd="3" destOrd="0" parTransId="{7FBD8A51-0340-4A1E-999F-9354411FC310}" sibTransId="{4C24550F-64F3-4157-B7AA-22E659EABD55}"/>
    <dgm:cxn modelId="{2DC7B264-1E11-4679-B914-D7CDBF6C04DB}" srcId="{F2D975FF-F5E5-4F25-BC48-2D3FDB336A9D}" destId="{43AC8DF1-78BC-4467-876C-174FDA1FAB0F}" srcOrd="1" destOrd="0" parTransId="{F9DC51EE-1918-4908-85A4-0386F49A5820}" sibTransId="{C731D43A-6A17-4C17-94FD-53351FFA7F46}"/>
    <dgm:cxn modelId="{73252666-E78D-41B1-9D9E-2A291E87AE81}" type="presOf" srcId="{43AC8DF1-78BC-4467-876C-174FDA1FAB0F}" destId="{DE2DD650-8752-4354-9C99-41B64543C838}" srcOrd="1" destOrd="0" presId="urn:microsoft.com/office/officeart/2005/8/layout/process3"/>
    <dgm:cxn modelId="{6FD4AC67-7934-4BD3-9435-DC5F254C52C6}" srcId="{F2D975FF-F5E5-4F25-BC48-2D3FDB336A9D}" destId="{175876E4-A57F-4AAC-A177-FD679250811D}" srcOrd="0" destOrd="0" parTransId="{74DD14F9-A2E2-407F-B50B-D80B94D6C299}" sibTransId="{1C03EA47-1514-41F3-BFBF-ABACB85EB8D2}"/>
    <dgm:cxn modelId="{2D51066B-B97B-4899-846C-6A23571B0741}" srcId="{175876E4-A57F-4AAC-A177-FD679250811D}" destId="{165A1701-4801-4B6E-AD03-C754BE464B70}" srcOrd="2" destOrd="0" parTransId="{67A50CC4-9D3D-41B9-A159-3F58FB785356}" sibTransId="{DB3D610C-4C91-4135-BFB6-548C8EA57447}"/>
    <dgm:cxn modelId="{CF2F526D-8884-420F-83BF-8E584B6C423D}" srcId="{F2D975FF-F5E5-4F25-BC48-2D3FDB336A9D}" destId="{1F10F316-4A0A-4AEF-9C33-7EE63C4FF817}" srcOrd="2" destOrd="0" parTransId="{5D372689-CC73-4B25-8BC8-E241E0D2D6B1}" sibTransId="{6C6F942F-726C-4312-9A15-CBA9AC750B4A}"/>
    <dgm:cxn modelId="{32198275-C808-450B-892C-AD8267E64286}" srcId="{1F10F316-4A0A-4AEF-9C33-7EE63C4FF817}" destId="{FEB04894-3680-46CD-B3FE-183A13E88FAB}" srcOrd="1" destOrd="0" parTransId="{C6966CCC-DD60-4591-B8ED-B0EB1A8AD635}" sibTransId="{970D61DA-9059-4DFD-9A67-865FAA27539A}"/>
    <dgm:cxn modelId="{A322F17B-0D84-4998-9EFA-E12D6558F776}" srcId="{175876E4-A57F-4AAC-A177-FD679250811D}" destId="{72D80EAC-724C-4409-B8DE-A3BC161AD796}" srcOrd="1" destOrd="0" parTransId="{4B43648D-F32B-4E6F-8470-8C77BEC37563}" sibTransId="{F39C9259-4149-458C-8F8C-50B74DF1B16D}"/>
    <dgm:cxn modelId="{EDA5FC7D-8096-41DF-AD69-1A2628669B45}" type="presOf" srcId="{1F10F316-4A0A-4AEF-9C33-7EE63C4FF817}" destId="{6F41F5FE-0462-453C-99E1-AF00C95C25DC}" srcOrd="1" destOrd="0" presId="urn:microsoft.com/office/officeart/2005/8/layout/process3"/>
    <dgm:cxn modelId="{9846B27F-A207-4A4A-AEA5-A36007C45BFA}" type="presOf" srcId="{72D80EAC-724C-4409-B8DE-A3BC161AD796}" destId="{C40DC963-FE96-443C-8986-4F24AB189C37}" srcOrd="0" destOrd="1" presId="urn:microsoft.com/office/officeart/2005/8/layout/process3"/>
    <dgm:cxn modelId="{FD843C8A-EBBF-48D1-862C-975AB555DCD5}" type="presOf" srcId="{D7D29DAB-63D0-450E-957E-D149AA3EE8B1}" destId="{C95AB71A-59DA-4D6A-902B-B9C751E4D011}" srcOrd="0" destOrd="1" presId="urn:microsoft.com/office/officeart/2005/8/layout/process3"/>
    <dgm:cxn modelId="{4F38298B-183C-4ACF-A37D-E259EA1E5CC2}" type="presOf" srcId="{114CFBF1-6E29-4D74-B970-598E2F4D4C34}" destId="{C40DC963-FE96-443C-8986-4F24AB189C37}" srcOrd="0" destOrd="0" presId="urn:microsoft.com/office/officeart/2005/8/layout/process3"/>
    <dgm:cxn modelId="{71AFF88B-2B7C-47E2-B553-697E5F958624}" type="presOf" srcId="{1C03EA47-1514-41F3-BFBF-ABACB85EB8D2}" destId="{FF503481-A3A5-4E18-9658-8571B0B54ED8}" srcOrd="1" destOrd="0" presId="urn:microsoft.com/office/officeart/2005/8/layout/process3"/>
    <dgm:cxn modelId="{887CD6C3-B702-4D80-B07F-4A905F844636}" type="presOf" srcId="{84D33B7A-0BDE-4253-92F9-DC5469E9EB33}" destId="{C95AB71A-59DA-4D6A-902B-B9C751E4D011}" srcOrd="0" destOrd="0" presId="urn:microsoft.com/office/officeart/2005/8/layout/process3"/>
    <dgm:cxn modelId="{79BCF6CC-1FC5-468A-9638-F63BD39A4594}" srcId="{1F10F316-4A0A-4AEF-9C33-7EE63C4FF817}" destId="{68C02537-6258-47AC-97B9-6169CDD57563}" srcOrd="0" destOrd="0" parTransId="{2095A06C-C20B-4878-B6B1-4233C68BDF38}" sibTransId="{521E0FA1-B537-4797-B90F-1ACC6DD262C9}"/>
    <dgm:cxn modelId="{39AD32CD-216E-4CBB-B823-9197619E621E}" type="presOf" srcId="{F2D975FF-F5E5-4F25-BC48-2D3FDB336A9D}" destId="{5E6EE6ED-A00F-4CC4-86A9-9481C5A23883}" srcOrd="0" destOrd="0" presId="urn:microsoft.com/office/officeart/2005/8/layout/process3"/>
    <dgm:cxn modelId="{7CEA09CE-FE8D-442A-8147-3C2B350312EB}" type="presOf" srcId="{1C03EA47-1514-41F3-BFBF-ABACB85EB8D2}" destId="{D6C1E80C-9176-46C7-B692-0CDDFD793038}" srcOrd="0" destOrd="0" presId="urn:microsoft.com/office/officeart/2005/8/layout/process3"/>
    <dgm:cxn modelId="{C42BA6E5-6F3C-4E61-9E6A-84CA9870D96C}" type="presOf" srcId="{FEB04894-3680-46CD-B3FE-183A13E88FAB}" destId="{A3690D04-8704-4C66-A05C-28BF7614C04D}" srcOrd="0" destOrd="1" presId="urn:microsoft.com/office/officeart/2005/8/layout/process3"/>
    <dgm:cxn modelId="{21E18EEB-1768-4EC6-A5B4-6A8F47E3D631}" type="presOf" srcId="{175876E4-A57F-4AAC-A177-FD679250811D}" destId="{89E9DD34-1D81-461C-A53D-FE2CD8670ED7}" srcOrd="0" destOrd="0" presId="urn:microsoft.com/office/officeart/2005/8/layout/process3"/>
    <dgm:cxn modelId="{CCE8B6EF-889B-467B-966C-B433B1A15F3C}" srcId="{43AC8DF1-78BC-4467-876C-174FDA1FAB0F}" destId="{84D33B7A-0BDE-4253-92F9-DC5469E9EB33}" srcOrd="0" destOrd="0" parTransId="{B371E2A9-56CA-494F-8E3B-3AB32C4A9249}" sibTransId="{BC8D9072-AA89-4420-BCF9-D9AF7F3B98DA}"/>
    <dgm:cxn modelId="{45475E30-34C8-4550-AB95-08C5846F0AB0}" type="presParOf" srcId="{5E6EE6ED-A00F-4CC4-86A9-9481C5A23883}" destId="{4857C84A-8AD5-4430-AC91-A2095DB6FD43}" srcOrd="0" destOrd="0" presId="urn:microsoft.com/office/officeart/2005/8/layout/process3"/>
    <dgm:cxn modelId="{A8AE0FC6-D098-4580-8C38-D66F94B9C122}" type="presParOf" srcId="{4857C84A-8AD5-4430-AC91-A2095DB6FD43}" destId="{89E9DD34-1D81-461C-A53D-FE2CD8670ED7}" srcOrd="0" destOrd="0" presId="urn:microsoft.com/office/officeart/2005/8/layout/process3"/>
    <dgm:cxn modelId="{7B620DE8-E5EF-49A0-A3B4-FB8A35FC1AB2}" type="presParOf" srcId="{4857C84A-8AD5-4430-AC91-A2095DB6FD43}" destId="{DD325BA5-1A3E-44B9-A6B9-A48E80961910}" srcOrd="1" destOrd="0" presId="urn:microsoft.com/office/officeart/2005/8/layout/process3"/>
    <dgm:cxn modelId="{3D50DCDA-57D7-49DD-9EF6-BA55A4DFE994}" type="presParOf" srcId="{4857C84A-8AD5-4430-AC91-A2095DB6FD43}" destId="{C40DC963-FE96-443C-8986-4F24AB189C37}" srcOrd="2" destOrd="0" presId="urn:microsoft.com/office/officeart/2005/8/layout/process3"/>
    <dgm:cxn modelId="{ADDE72F1-2E0C-404D-9748-B253F4BDDEAF}" type="presParOf" srcId="{5E6EE6ED-A00F-4CC4-86A9-9481C5A23883}" destId="{D6C1E80C-9176-46C7-B692-0CDDFD793038}" srcOrd="1" destOrd="0" presId="urn:microsoft.com/office/officeart/2005/8/layout/process3"/>
    <dgm:cxn modelId="{7C29EE46-0308-4190-9578-3ECFEB74B475}" type="presParOf" srcId="{D6C1E80C-9176-46C7-B692-0CDDFD793038}" destId="{FF503481-A3A5-4E18-9658-8571B0B54ED8}" srcOrd="0" destOrd="0" presId="urn:microsoft.com/office/officeart/2005/8/layout/process3"/>
    <dgm:cxn modelId="{3B9392A9-0A9E-4CBC-839C-268832C47BE3}" type="presParOf" srcId="{5E6EE6ED-A00F-4CC4-86A9-9481C5A23883}" destId="{EDA3260C-00E4-4481-9477-A9D1ED850485}" srcOrd="2" destOrd="0" presId="urn:microsoft.com/office/officeart/2005/8/layout/process3"/>
    <dgm:cxn modelId="{B0C30F1C-EBDC-47FB-9671-2AEFD4C35BD7}" type="presParOf" srcId="{EDA3260C-00E4-4481-9477-A9D1ED850485}" destId="{36685DFB-E5C1-4908-B635-E5D3FF1ADC80}" srcOrd="0" destOrd="0" presId="urn:microsoft.com/office/officeart/2005/8/layout/process3"/>
    <dgm:cxn modelId="{A6C27324-2350-421F-B0FC-76B4ADE5C4DF}" type="presParOf" srcId="{EDA3260C-00E4-4481-9477-A9D1ED850485}" destId="{DE2DD650-8752-4354-9C99-41B64543C838}" srcOrd="1" destOrd="0" presId="urn:microsoft.com/office/officeart/2005/8/layout/process3"/>
    <dgm:cxn modelId="{CEEEFFD3-8357-44A6-B798-E858B3994A1D}" type="presParOf" srcId="{EDA3260C-00E4-4481-9477-A9D1ED850485}" destId="{C95AB71A-59DA-4D6A-902B-B9C751E4D011}" srcOrd="2" destOrd="0" presId="urn:microsoft.com/office/officeart/2005/8/layout/process3"/>
    <dgm:cxn modelId="{ED981D4C-7DCD-4DBD-9A83-ACCC58BABA23}" type="presParOf" srcId="{5E6EE6ED-A00F-4CC4-86A9-9481C5A23883}" destId="{F1AE2876-F15F-41AE-B3CF-14725627143E}" srcOrd="3" destOrd="0" presId="urn:microsoft.com/office/officeart/2005/8/layout/process3"/>
    <dgm:cxn modelId="{F7560277-2008-4006-A089-442B2D8887DB}" type="presParOf" srcId="{F1AE2876-F15F-41AE-B3CF-14725627143E}" destId="{150A1E95-3C5B-44BD-BF11-90221ACE5DC7}" srcOrd="0" destOrd="0" presId="urn:microsoft.com/office/officeart/2005/8/layout/process3"/>
    <dgm:cxn modelId="{C54C6B4D-7F0E-4DFA-96F9-A54B92CB1674}" type="presParOf" srcId="{5E6EE6ED-A00F-4CC4-86A9-9481C5A23883}" destId="{90207257-C798-4C74-AA42-E0F3DD82C3FF}" srcOrd="4" destOrd="0" presId="urn:microsoft.com/office/officeart/2005/8/layout/process3"/>
    <dgm:cxn modelId="{1F386D52-F221-4EF9-953E-2480F64C70A8}" type="presParOf" srcId="{90207257-C798-4C74-AA42-E0F3DD82C3FF}" destId="{1ABDB28A-7E94-4F01-96D9-D4D77380F3F1}" srcOrd="0" destOrd="0" presId="urn:microsoft.com/office/officeart/2005/8/layout/process3"/>
    <dgm:cxn modelId="{C44D08D3-F89D-407A-A3B8-CD2A428D5E96}" type="presParOf" srcId="{90207257-C798-4C74-AA42-E0F3DD82C3FF}" destId="{6F41F5FE-0462-453C-99E1-AF00C95C25DC}" srcOrd="1" destOrd="0" presId="urn:microsoft.com/office/officeart/2005/8/layout/process3"/>
    <dgm:cxn modelId="{47113135-D7B0-490C-8908-973CAA4DA744}" type="presParOf" srcId="{90207257-C798-4C74-AA42-E0F3DD82C3FF}" destId="{A3690D04-8704-4C66-A05C-28BF7614C04D}"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26653D-A318-43A9-99AE-B2C74D3C9FA8}" type="doc">
      <dgm:prSet loTypeId="urn:microsoft.com/office/officeart/2005/8/layout/arrow4" loCatId="relationship" qsTypeId="urn:microsoft.com/office/officeart/2005/8/quickstyle/simple1" qsCatId="simple" csTypeId="urn:microsoft.com/office/officeart/2005/8/colors/colorful4" csCatId="colorful" phldr="1"/>
      <dgm:spPr/>
      <dgm:t>
        <a:bodyPr/>
        <a:lstStyle/>
        <a:p>
          <a:endParaRPr lang="en-US"/>
        </a:p>
      </dgm:t>
    </dgm:pt>
    <dgm:pt modelId="{9A8C4C07-267D-4EDB-9036-0F8151C503C2}">
      <dgm:prSet phldrT="[Text]"/>
      <dgm:spPr/>
      <dgm:t>
        <a:bodyPr/>
        <a:lstStyle/>
        <a:p>
          <a:endParaRPr lang="en-US" dirty="0"/>
        </a:p>
      </dgm:t>
    </dgm:pt>
    <dgm:pt modelId="{8AF0C253-EBA1-4F7F-957D-786CB60743EB}" type="parTrans" cxnId="{D96FD51A-AB95-4077-9A5F-B32DC0F6E2E0}">
      <dgm:prSet/>
      <dgm:spPr/>
      <dgm:t>
        <a:bodyPr/>
        <a:lstStyle/>
        <a:p>
          <a:endParaRPr lang="en-US"/>
        </a:p>
      </dgm:t>
    </dgm:pt>
    <dgm:pt modelId="{90FC453A-B8DD-4D10-8712-68161531E0E3}" type="sibTrans" cxnId="{D96FD51A-AB95-4077-9A5F-B32DC0F6E2E0}">
      <dgm:prSet/>
      <dgm:spPr/>
      <dgm:t>
        <a:bodyPr/>
        <a:lstStyle/>
        <a:p>
          <a:endParaRPr lang="en-US"/>
        </a:p>
      </dgm:t>
    </dgm:pt>
    <dgm:pt modelId="{3997C1A2-A5F9-4946-984D-8CB784EA8516}">
      <dgm:prSet phldrT="[Text]"/>
      <dgm:spPr/>
      <dgm:t>
        <a:bodyPr/>
        <a:lstStyle/>
        <a:p>
          <a:endParaRPr lang="en-US" dirty="0"/>
        </a:p>
      </dgm:t>
    </dgm:pt>
    <dgm:pt modelId="{D6182B6E-9193-4938-B129-C9B5CD5808FE}" type="parTrans" cxnId="{B510DFD3-8CEF-4D48-8445-F4581A40D672}">
      <dgm:prSet/>
      <dgm:spPr/>
      <dgm:t>
        <a:bodyPr/>
        <a:lstStyle/>
        <a:p>
          <a:endParaRPr lang="en-US"/>
        </a:p>
      </dgm:t>
    </dgm:pt>
    <dgm:pt modelId="{66F82B66-FC95-41D4-9918-E28DE557047A}" type="sibTrans" cxnId="{B510DFD3-8CEF-4D48-8445-F4581A40D672}">
      <dgm:prSet/>
      <dgm:spPr/>
      <dgm:t>
        <a:bodyPr/>
        <a:lstStyle/>
        <a:p>
          <a:endParaRPr lang="en-US"/>
        </a:p>
      </dgm:t>
    </dgm:pt>
    <dgm:pt modelId="{6E1AED73-03A6-473C-82F1-C29F5663658C}" type="pres">
      <dgm:prSet presAssocID="{0026653D-A318-43A9-99AE-B2C74D3C9FA8}" presName="compositeShape" presStyleCnt="0">
        <dgm:presLayoutVars>
          <dgm:chMax val="2"/>
          <dgm:dir/>
          <dgm:resizeHandles val="exact"/>
        </dgm:presLayoutVars>
      </dgm:prSet>
      <dgm:spPr/>
    </dgm:pt>
    <dgm:pt modelId="{7764AD9C-0983-439B-95F9-71CC28AD3ABF}" type="pres">
      <dgm:prSet presAssocID="{9A8C4C07-267D-4EDB-9036-0F8151C503C2}" presName="upArrow" presStyleLbl="node1" presStyleIdx="0" presStyleCnt="2"/>
      <dgm:spPr/>
    </dgm:pt>
    <dgm:pt modelId="{7020DE77-4A7B-4C46-8EB5-554FED2C3741}" type="pres">
      <dgm:prSet presAssocID="{9A8C4C07-267D-4EDB-9036-0F8151C503C2}" presName="upArrowText" presStyleLbl="revTx" presStyleIdx="0" presStyleCnt="2">
        <dgm:presLayoutVars>
          <dgm:chMax val="0"/>
          <dgm:bulletEnabled val="1"/>
        </dgm:presLayoutVars>
      </dgm:prSet>
      <dgm:spPr/>
    </dgm:pt>
    <dgm:pt modelId="{33E5D194-AA6B-4B5F-93BF-A49D1AE4F756}" type="pres">
      <dgm:prSet presAssocID="{3997C1A2-A5F9-4946-984D-8CB784EA8516}" presName="downArrow" presStyleLbl="node1" presStyleIdx="1" presStyleCnt="2"/>
      <dgm:spPr/>
    </dgm:pt>
    <dgm:pt modelId="{E26F149B-7003-4FAF-8464-E9CE9FA94F27}" type="pres">
      <dgm:prSet presAssocID="{3997C1A2-A5F9-4946-984D-8CB784EA8516}" presName="downArrowText" presStyleLbl="revTx" presStyleIdx="1" presStyleCnt="2">
        <dgm:presLayoutVars>
          <dgm:chMax val="0"/>
          <dgm:bulletEnabled val="1"/>
        </dgm:presLayoutVars>
      </dgm:prSet>
      <dgm:spPr/>
    </dgm:pt>
  </dgm:ptLst>
  <dgm:cxnLst>
    <dgm:cxn modelId="{EBB90D10-3554-4B35-B56B-1651814B5572}" type="presOf" srcId="{3997C1A2-A5F9-4946-984D-8CB784EA8516}" destId="{E26F149B-7003-4FAF-8464-E9CE9FA94F27}" srcOrd="0" destOrd="0" presId="urn:microsoft.com/office/officeart/2005/8/layout/arrow4"/>
    <dgm:cxn modelId="{D96FD51A-AB95-4077-9A5F-B32DC0F6E2E0}" srcId="{0026653D-A318-43A9-99AE-B2C74D3C9FA8}" destId="{9A8C4C07-267D-4EDB-9036-0F8151C503C2}" srcOrd="0" destOrd="0" parTransId="{8AF0C253-EBA1-4F7F-957D-786CB60743EB}" sibTransId="{90FC453A-B8DD-4D10-8712-68161531E0E3}"/>
    <dgm:cxn modelId="{984E793A-4382-47BB-AF66-7505A82ED1A7}" type="presOf" srcId="{0026653D-A318-43A9-99AE-B2C74D3C9FA8}" destId="{6E1AED73-03A6-473C-82F1-C29F5663658C}" srcOrd="0" destOrd="0" presId="urn:microsoft.com/office/officeart/2005/8/layout/arrow4"/>
    <dgm:cxn modelId="{3B6C86C1-9EF9-4CC1-BCFB-8C32CE572E16}" type="presOf" srcId="{9A8C4C07-267D-4EDB-9036-0F8151C503C2}" destId="{7020DE77-4A7B-4C46-8EB5-554FED2C3741}" srcOrd="0" destOrd="0" presId="urn:microsoft.com/office/officeart/2005/8/layout/arrow4"/>
    <dgm:cxn modelId="{B510DFD3-8CEF-4D48-8445-F4581A40D672}" srcId="{0026653D-A318-43A9-99AE-B2C74D3C9FA8}" destId="{3997C1A2-A5F9-4946-984D-8CB784EA8516}" srcOrd="1" destOrd="0" parTransId="{D6182B6E-9193-4938-B129-C9B5CD5808FE}" sibTransId="{66F82B66-FC95-41D4-9918-E28DE557047A}"/>
    <dgm:cxn modelId="{7864F89B-5E49-4F68-A66F-ADF00E8189B5}" type="presParOf" srcId="{6E1AED73-03A6-473C-82F1-C29F5663658C}" destId="{7764AD9C-0983-439B-95F9-71CC28AD3ABF}" srcOrd="0" destOrd="0" presId="urn:microsoft.com/office/officeart/2005/8/layout/arrow4"/>
    <dgm:cxn modelId="{DB01D176-4029-4596-B318-BC1C59795925}" type="presParOf" srcId="{6E1AED73-03A6-473C-82F1-C29F5663658C}" destId="{7020DE77-4A7B-4C46-8EB5-554FED2C3741}" srcOrd="1" destOrd="0" presId="urn:microsoft.com/office/officeart/2005/8/layout/arrow4"/>
    <dgm:cxn modelId="{7E6B0EC2-7289-4B3E-9C7B-8F72B56423FB}" type="presParOf" srcId="{6E1AED73-03A6-473C-82F1-C29F5663658C}" destId="{33E5D194-AA6B-4B5F-93BF-A49D1AE4F756}" srcOrd="2" destOrd="0" presId="urn:microsoft.com/office/officeart/2005/8/layout/arrow4"/>
    <dgm:cxn modelId="{804E7DE1-C11A-48EB-9E86-58C5091058C8}" type="presParOf" srcId="{6E1AED73-03A6-473C-82F1-C29F5663658C}" destId="{E26F149B-7003-4FAF-8464-E9CE9FA94F27}" srcOrd="3" destOrd="0" presId="urn:microsoft.com/office/officeart/2005/8/layout/arrow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B8696B0-BCDC-4552-A9E0-070616BD7697}"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en-US"/>
        </a:p>
      </dgm:t>
    </dgm:pt>
    <dgm:pt modelId="{25BA3E0D-F994-40AE-97C6-5B2DD02F6CE0}">
      <dgm:prSet phldrT="[Text]" custT="1"/>
      <dgm:spPr>
        <a:ln>
          <a:solidFill>
            <a:srgbClr val="C00000"/>
          </a:solidFill>
        </a:ln>
      </dgm:spPr>
      <dgm:t>
        <a:bodyPr/>
        <a:lstStyle/>
        <a:p>
          <a:r>
            <a:rPr lang="en-US" sz="2000" dirty="0"/>
            <a:t>Profile 1 or Profile 2</a:t>
          </a:r>
        </a:p>
      </dgm:t>
    </dgm:pt>
    <dgm:pt modelId="{17B0EC7B-6A41-4D9B-BCAF-73C208A3BB0C}" type="parTrans" cxnId="{560F4B1D-5AFD-4D30-ABAB-320237DBC30E}">
      <dgm:prSet/>
      <dgm:spPr/>
      <dgm:t>
        <a:bodyPr/>
        <a:lstStyle/>
        <a:p>
          <a:endParaRPr lang="en-US" sz="3200"/>
        </a:p>
      </dgm:t>
    </dgm:pt>
    <dgm:pt modelId="{B9FCB449-864B-45AE-A4CF-A677FEC8FE29}" type="sibTrans" cxnId="{560F4B1D-5AFD-4D30-ABAB-320237DBC30E}">
      <dgm:prSet/>
      <dgm:spPr/>
      <dgm:t>
        <a:bodyPr/>
        <a:lstStyle/>
        <a:p>
          <a:endParaRPr lang="en-US" sz="3200"/>
        </a:p>
      </dgm:t>
    </dgm:pt>
    <dgm:pt modelId="{1BD9CC1E-70EF-4D8E-9AB3-36C44F9BDC37}">
      <dgm:prSet phldrT="[Text]" custT="1">
        <dgm:style>
          <a:lnRef idx="2">
            <a:schemeClr val="accent2"/>
          </a:lnRef>
          <a:fillRef idx="1">
            <a:schemeClr val="lt1"/>
          </a:fillRef>
          <a:effectRef idx="0">
            <a:schemeClr val="accent2"/>
          </a:effectRef>
          <a:fontRef idx="minor">
            <a:schemeClr val="dk1"/>
          </a:fontRef>
        </dgm:style>
      </dgm:prSet>
      <dgm:spPr>
        <a:ln>
          <a:solidFill>
            <a:srgbClr val="C00000"/>
          </a:solidFill>
        </a:ln>
      </dgm:spPr>
      <dgm:t>
        <a:bodyPr/>
        <a:lstStyle/>
        <a:p>
          <a:r>
            <a:rPr lang="en-US" sz="2000" dirty="0"/>
            <a:t>Girls</a:t>
          </a:r>
        </a:p>
      </dgm:t>
    </dgm:pt>
    <dgm:pt modelId="{4457FCA3-EA7A-46C6-B885-BF262122D0AA}" type="parTrans" cxnId="{0DCC1DD8-E6DE-48A5-98CE-74A9EF221AD4}">
      <dgm:prSet/>
      <dgm:spPr/>
      <dgm:t>
        <a:bodyPr/>
        <a:lstStyle/>
        <a:p>
          <a:endParaRPr lang="en-US" sz="3200"/>
        </a:p>
      </dgm:t>
    </dgm:pt>
    <dgm:pt modelId="{B5A5E4EA-753E-4E36-9B94-D00597222790}" type="sibTrans" cxnId="{0DCC1DD8-E6DE-48A5-98CE-74A9EF221AD4}">
      <dgm:prSet/>
      <dgm:spPr/>
      <dgm:t>
        <a:bodyPr/>
        <a:lstStyle/>
        <a:p>
          <a:endParaRPr lang="en-US" sz="3200"/>
        </a:p>
      </dgm:t>
    </dgm:pt>
    <dgm:pt modelId="{64F59F9C-10B2-4542-8754-E381AE28D109}">
      <dgm:prSet phldrT="[Text]" custT="1">
        <dgm:style>
          <a:lnRef idx="2">
            <a:schemeClr val="accent2"/>
          </a:lnRef>
          <a:fillRef idx="1">
            <a:schemeClr val="lt1"/>
          </a:fillRef>
          <a:effectRef idx="0">
            <a:schemeClr val="accent2"/>
          </a:effectRef>
          <a:fontRef idx="minor">
            <a:schemeClr val="dk1"/>
          </a:fontRef>
        </dgm:style>
      </dgm:prSet>
      <dgm:spPr>
        <a:ln>
          <a:solidFill>
            <a:srgbClr val="C00000"/>
          </a:solidFill>
        </a:ln>
      </dgm:spPr>
      <dgm:t>
        <a:bodyPr/>
        <a:lstStyle/>
        <a:p>
          <a:r>
            <a:rPr lang="en-US" sz="2000" dirty="0"/>
            <a:t>Primary or junior secondary students</a:t>
          </a:r>
        </a:p>
      </dgm:t>
    </dgm:pt>
    <dgm:pt modelId="{1E85EB62-882F-4B00-8B5F-2CC2D6C1C9C9}" type="parTrans" cxnId="{9FF5B247-77A0-4C48-81FB-52291B7CB076}">
      <dgm:prSet/>
      <dgm:spPr/>
      <dgm:t>
        <a:bodyPr/>
        <a:lstStyle/>
        <a:p>
          <a:endParaRPr lang="en-US" sz="3200"/>
        </a:p>
      </dgm:t>
    </dgm:pt>
    <dgm:pt modelId="{B9FCD5ED-9AD5-456C-B343-AED5162C0C56}" type="sibTrans" cxnId="{9FF5B247-77A0-4C48-81FB-52291B7CB076}">
      <dgm:prSet/>
      <dgm:spPr/>
      <dgm:t>
        <a:bodyPr/>
        <a:lstStyle/>
        <a:p>
          <a:endParaRPr lang="en-US" sz="3200"/>
        </a:p>
      </dgm:t>
    </dgm:pt>
    <dgm:pt modelId="{2749D240-D500-488A-8C2E-4D7A6BB796EA}">
      <dgm:prSet phldrT="[Text]" custT="1"/>
      <dgm:spPr>
        <a:ln>
          <a:solidFill>
            <a:srgbClr val="00B0F0"/>
          </a:solidFill>
        </a:ln>
      </dgm:spPr>
      <dgm:t>
        <a:bodyPr/>
        <a:lstStyle/>
        <a:p>
          <a:r>
            <a:rPr lang="en-US" sz="2000" dirty="0"/>
            <a:t>Profile 3 or Profile 4</a:t>
          </a:r>
        </a:p>
      </dgm:t>
    </dgm:pt>
    <dgm:pt modelId="{AE9298C6-C3A4-46F3-BC0B-509061D943BD}" type="parTrans" cxnId="{5575EEF6-B11C-457C-8334-30CCC96AF890}">
      <dgm:prSet/>
      <dgm:spPr/>
      <dgm:t>
        <a:bodyPr/>
        <a:lstStyle/>
        <a:p>
          <a:endParaRPr lang="en-US" sz="3200"/>
        </a:p>
      </dgm:t>
    </dgm:pt>
    <dgm:pt modelId="{BD8215E2-D489-4816-A49F-03E37F46CD32}" type="sibTrans" cxnId="{5575EEF6-B11C-457C-8334-30CCC96AF890}">
      <dgm:prSet/>
      <dgm:spPr/>
      <dgm:t>
        <a:bodyPr/>
        <a:lstStyle/>
        <a:p>
          <a:endParaRPr lang="en-US" sz="3200"/>
        </a:p>
      </dgm:t>
    </dgm:pt>
    <dgm:pt modelId="{ADBB5169-2AA2-4444-897E-A64B861D773A}">
      <dgm:prSet phldrT="[Text]" custT="1">
        <dgm:style>
          <a:lnRef idx="2">
            <a:schemeClr val="accent1"/>
          </a:lnRef>
          <a:fillRef idx="1">
            <a:schemeClr val="lt1"/>
          </a:fillRef>
          <a:effectRef idx="0">
            <a:schemeClr val="accent1"/>
          </a:effectRef>
          <a:fontRef idx="minor">
            <a:schemeClr val="dk1"/>
          </a:fontRef>
        </dgm:style>
      </dgm:prSet>
      <dgm:spPr>
        <a:ln>
          <a:solidFill>
            <a:srgbClr val="00B0F0"/>
          </a:solidFill>
        </a:ln>
      </dgm:spPr>
      <dgm:t>
        <a:bodyPr/>
        <a:lstStyle/>
        <a:p>
          <a:r>
            <a:rPr lang="en-US" sz="2000" dirty="0"/>
            <a:t>Boys</a:t>
          </a:r>
        </a:p>
      </dgm:t>
    </dgm:pt>
    <dgm:pt modelId="{E8A04DE2-C770-4E2C-AC5A-5A423D5FE57B}" type="parTrans" cxnId="{DC89A258-32BA-462D-89A5-AC071110C547}">
      <dgm:prSet/>
      <dgm:spPr/>
      <dgm:t>
        <a:bodyPr/>
        <a:lstStyle/>
        <a:p>
          <a:endParaRPr lang="en-US" sz="3200"/>
        </a:p>
      </dgm:t>
    </dgm:pt>
    <dgm:pt modelId="{2FCD9F26-1753-43DE-8A77-BE83E07C99A2}" type="sibTrans" cxnId="{DC89A258-32BA-462D-89A5-AC071110C547}">
      <dgm:prSet/>
      <dgm:spPr/>
      <dgm:t>
        <a:bodyPr/>
        <a:lstStyle/>
        <a:p>
          <a:endParaRPr lang="en-US" sz="3200"/>
        </a:p>
      </dgm:t>
    </dgm:pt>
    <dgm:pt modelId="{E4EF6D9A-9711-4AED-8962-079E37893F70}">
      <dgm:prSet phldrT="[Text]" custT="1">
        <dgm:style>
          <a:lnRef idx="2">
            <a:schemeClr val="accent1"/>
          </a:lnRef>
          <a:fillRef idx="1">
            <a:schemeClr val="lt1"/>
          </a:fillRef>
          <a:effectRef idx="0">
            <a:schemeClr val="accent1"/>
          </a:effectRef>
          <a:fontRef idx="minor">
            <a:schemeClr val="dk1"/>
          </a:fontRef>
        </dgm:style>
      </dgm:prSet>
      <dgm:spPr>
        <a:ln>
          <a:solidFill>
            <a:srgbClr val="00B0F0"/>
          </a:solidFill>
        </a:ln>
      </dgm:spPr>
      <dgm:t>
        <a:bodyPr/>
        <a:lstStyle/>
        <a:p>
          <a:r>
            <a:rPr lang="en-US" sz="2000" dirty="0"/>
            <a:t>Senior secondary students</a:t>
          </a:r>
        </a:p>
      </dgm:t>
    </dgm:pt>
    <dgm:pt modelId="{6BC39F7E-A9DD-4EF4-AE51-6C4B992FC920}" type="parTrans" cxnId="{49A83877-67F3-48B5-B998-FDA57EE1C1AA}">
      <dgm:prSet/>
      <dgm:spPr/>
      <dgm:t>
        <a:bodyPr/>
        <a:lstStyle/>
        <a:p>
          <a:endParaRPr lang="en-US" sz="3200"/>
        </a:p>
      </dgm:t>
    </dgm:pt>
    <dgm:pt modelId="{B8181DF3-7562-4181-B22E-0A1B18CF0643}" type="sibTrans" cxnId="{49A83877-67F3-48B5-B998-FDA57EE1C1AA}">
      <dgm:prSet/>
      <dgm:spPr/>
      <dgm:t>
        <a:bodyPr/>
        <a:lstStyle/>
        <a:p>
          <a:endParaRPr lang="en-US" sz="3200"/>
        </a:p>
      </dgm:t>
    </dgm:pt>
    <dgm:pt modelId="{5D346BCE-15EC-46EB-B4DA-ACD559E89129}">
      <dgm:prSet phldrT="[Text]" custT="1">
        <dgm:style>
          <a:lnRef idx="2">
            <a:schemeClr val="accent2"/>
          </a:lnRef>
          <a:fillRef idx="1">
            <a:schemeClr val="lt1"/>
          </a:fillRef>
          <a:effectRef idx="0">
            <a:schemeClr val="accent2"/>
          </a:effectRef>
          <a:fontRef idx="minor">
            <a:schemeClr val="dk1"/>
          </a:fontRef>
        </dgm:style>
      </dgm:prSet>
      <dgm:spPr>
        <a:ln>
          <a:solidFill>
            <a:srgbClr val="C00000"/>
          </a:solidFill>
        </a:ln>
      </dgm:spPr>
      <dgm:t>
        <a:bodyPr/>
        <a:lstStyle/>
        <a:p>
          <a:r>
            <a:rPr lang="en-US" sz="2000" dirty="0"/>
            <a:t>Students spent more time on mobile or computer use</a:t>
          </a:r>
        </a:p>
      </dgm:t>
    </dgm:pt>
    <dgm:pt modelId="{D517A676-F4AD-4F04-B202-90B270053417}" type="parTrans" cxnId="{A58D9BD2-C9A0-42DD-B4D3-6B9428FFDABF}">
      <dgm:prSet/>
      <dgm:spPr/>
      <dgm:t>
        <a:bodyPr/>
        <a:lstStyle/>
        <a:p>
          <a:endParaRPr lang="en-US" sz="3200"/>
        </a:p>
      </dgm:t>
    </dgm:pt>
    <dgm:pt modelId="{88CFB894-EE63-4515-9B62-9DE0F561ADB5}" type="sibTrans" cxnId="{A58D9BD2-C9A0-42DD-B4D3-6B9428FFDABF}">
      <dgm:prSet/>
      <dgm:spPr/>
      <dgm:t>
        <a:bodyPr/>
        <a:lstStyle/>
        <a:p>
          <a:endParaRPr lang="en-US" sz="3200"/>
        </a:p>
      </dgm:t>
    </dgm:pt>
    <dgm:pt modelId="{5C9D63ED-F921-4694-A61B-08C0B39C9361}">
      <dgm:prSet phldrT="[Text]" custT="1">
        <dgm:style>
          <a:lnRef idx="2">
            <a:schemeClr val="accent1"/>
          </a:lnRef>
          <a:fillRef idx="1">
            <a:schemeClr val="lt1"/>
          </a:fillRef>
          <a:effectRef idx="0">
            <a:schemeClr val="accent1"/>
          </a:effectRef>
          <a:fontRef idx="minor">
            <a:schemeClr val="dk1"/>
          </a:fontRef>
        </dgm:style>
      </dgm:prSet>
      <dgm:spPr>
        <a:ln>
          <a:solidFill>
            <a:srgbClr val="00B0F0"/>
          </a:solidFill>
        </a:ln>
      </dgm:spPr>
      <dgm:t>
        <a:bodyPr/>
        <a:lstStyle/>
        <a:p>
          <a:r>
            <a:rPr lang="en-US" sz="2000" dirty="0"/>
            <a:t>Students having more </a:t>
          </a:r>
          <a:r>
            <a:rPr lang="en-US" sz="2000" b="1" dirty="0"/>
            <a:t>school STEM opportunities</a:t>
          </a:r>
        </a:p>
      </dgm:t>
    </dgm:pt>
    <dgm:pt modelId="{132DB0BC-4D8E-4EC9-8380-1F37E703F67F}" type="parTrans" cxnId="{D9B2FDF9-7037-4464-9B3A-7C3F98CE7005}">
      <dgm:prSet/>
      <dgm:spPr/>
      <dgm:t>
        <a:bodyPr/>
        <a:lstStyle/>
        <a:p>
          <a:endParaRPr lang="en-US" sz="3200"/>
        </a:p>
      </dgm:t>
    </dgm:pt>
    <dgm:pt modelId="{1DF7254B-7F8C-4930-BB1B-BC8811BE4416}" type="sibTrans" cxnId="{D9B2FDF9-7037-4464-9B3A-7C3F98CE7005}">
      <dgm:prSet/>
      <dgm:spPr/>
      <dgm:t>
        <a:bodyPr/>
        <a:lstStyle/>
        <a:p>
          <a:endParaRPr lang="en-US" sz="3200"/>
        </a:p>
      </dgm:t>
    </dgm:pt>
    <dgm:pt modelId="{0E272826-9ED3-40DB-88E5-64F027BB1A6D}">
      <dgm:prSet phldrT="[Text]" custT="1">
        <dgm:style>
          <a:lnRef idx="2">
            <a:schemeClr val="accent1"/>
          </a:lnRef>
          <a:fillRef idx="1">
            <a:schemeClr val="lt1"/>
          </a:fillRef>
          <a:effectRef idx="0">
            <a:schemeClr val="accent1"/>
          </a:effectRef>
          <a:fontRef idx="minor">
            <a:schemeClr val="dk1"/>
          </a:fontRef>
        </dgm:style>
      </dgm:prSet>
      <dgm:spPr>
        <a:ln>
          <a:solidFill>
            <a:srgbClr val="00B0F0"/>
          </a:solidFill>
        </a:ln>
      </dgm:spPr>
      <dgm:t>
        <a:bodyPr/>
        <a:lstStyle/>
        <a:p>
          <a:r>
            <a:rPr lang="en-US" sz="2000" dirty="0"/>
            <a:t>Students more </a:t>
          </a:r>
          <a:r>
            <a:rPr lang="en-US" altLang="zh-CN" sz="2000" dirty="0"/>
            <a:t>accessed</a:t>
          </a:r>
          <a:r>
            <a:rPr lang="en-US" sz="2000" b="1" dirty="0"/>
            <a:t> STEM information</a:t>
          </a:r>
          <a:r>
            <a:rPr lang="en-US" sz="2000" dirty="0"/>
            <a:t> via mass media</a:t>
          </a:r>
        </a:p>
      </dgm:t>
    </dgm:pt>
    <dgm:pt modelId="{C5C4A7E7-4609-418D-B518-3AEFCC7A4C3C}" type="parTrans" cxnId="{AC2D0008-9B8D-402B-A72A-A44C3BFFE945}">
      <dgm:prSet/>
      <dgm:spPr/>
      <dgm:t>
        <a:bodyPr/>
        <a:lstStyle/>
        <a:p>
          <a:endParaRPr lang="en-US" sz="3200"/>
        </a:p>
      </dgm:t>
    </dgm:pt>
    <dgm:pt modelId="{14FE661E-4CBC-41CB-A1B2-96FA167563E9}" type="sibTrans" cxnId="{AC2D0008-9B8D-402B-A72A-A44C3BFFE945}">
      <dgm:prSet/>
      <dgm:spPr/>
      <dgm:t>
        <a:bodyPr/>
        <a:lstStyle/>
        <a:p>
          <a:endParaRPr lang="en-US" sz="3200"/>
        </a:p>
      </dgm:t>
    </dgm:pt>
    <dgm:pt modelId="{EC1BA647-DAD1-4FA9-8FA9-D19CF37FD8F5}" type="pres">
      <dgm:prSet presAssocID="{2B8696B0-BCDC-4552-A9E0-070616BD7697}" presName="linear" presStyleCnt="0">
        <dgm:presLayoutVars>
          <dgm:dir/>
          <dgm:animLvl val="lvl"/>
          <dgm:resizeHandles val="exact"/>
        </dgm:presLayoutVars>
      </dgm:prSet>
      <dgm:spPr/>
    </dgm:pt>
    <dgm:pt modelId="{6D13C373-98DA-48FE-8670-555215C6547A}" type="pres">
      <dgm:prSet presAssocID="{25BA3E0D-F994-40AE-97C6-5B2DD02F6CE0}" presName="parentLin" presStyleCnt="0"/>
      <dgm:spPr/>
    </dgm:pt>
    <dgm:pt modelId="{1F6AFFBE-573F-4E09-9524-184FDCF8B2AE}" type="pres">
      <dgm:prSet presAssocID="{25BA3E0D-F994-40AE-97C6-5B2DD02F6CE0}" presName="parentLeftMargin" presStyleLbl="node1" presStyleIdx="0" presStyleCnt="2"/>
      <dgm:spPr/>
    </dgm:pt>
    <dgm:pt modelId="{01360287-2B8D-403D-B794-2D2946AA5F54}" type="pres">
      <dgm:prSet presAssocID="{25BA3E0D-F994-40AE-97C6-5B2DD02F6CE0}" presName="parentText" presStyleLbl="node1" presStyleIdx="0" presStyleCnt="2">
        <dgm:presLayoutVars>
          <dgm:chMax val="0"/>
          <dgm:bulletEnabled val="1"/>
        </dgm:presLayoutVars>
      </dgm:prSet>
      <dgm:spPr/>
    </dgm:pt>
    <dgm:pt modelId="{E1FA5AB0-C841-4EF4-A892-5A70512B3C54}" type="pres">
      <dgm:prSet presAssocID="{25BA3E0D-F994-40AE-97C6-5B2DD02F6CE0}" presName="negativeSpace" presStyleCnt="0"/>
      <dgm:spPr/>
    </dgm:pt>
    <dgm:pt modelId="{3B80E8D7-7357-4371-B995-184CE1C3C6D5}" type="pres">
      <dgm:prSet presAssocID="{25BA3E0D-F994-40AE-97C6-5B2DD02F6CE0}" presName="childText" presStyleLbl="conFgAcc1" presStyleIdx="0" presStyleCnt="2">
        <dgm:presLayoutVars>
          <dgm:bulletEnabled val="1"/>
        </dgm:presLayoutVars>
      </dgm:prSet>
      <dgm:spPr/>
    </dgm:pt>
    <dgm:pt modelId="{6A9B90B1-AFD4-4057-8BFB-A7E316FB00FF}" type="pres">
      <dgm:prSet presAssocID="{B9FCB449-864B-45AE-A4CF-A677FEC8FE29}" presName="spaceBetweenRectangles" presStyleCnt="0"/>
      <dgm:spPr/>
    </dgm:pt>
    <dgm:pt modelId="{AF1A7A4F-6F46-49C3-8DAE-0A776763AA58}" type="pres">
      <dgm:prSet presAssocID="{2749D240-D500-488A-8C2E-4D7A6BB796EA}" presName="parentLin" presStyleCnt="0"/>
      <dgm:spPr/>
    </dgm:pt>
    <dgm:pt modelId="{FE0BAA90-09C6-45FA-A924-BB1339617E02}" type="pres">
      <dgm:prSet presAssocID="{2749D240-D500-488A-8C2E-4D7A6BB796EA}" presName="parentLeftMargin" presStyleLbl="node1" presStyleIdx="0" presStyleCnt="2"/>
      <dgm:spPr/>
    </dgm:pt>
    <dgm:pt modelId="{236AAAB2-C4F6-46A5-92D4-31498CB8AC61}" type="pres">
      <dgm:prSet presAssocID="{2749D240-D500-488A-8C2E-4D7A6BB796EA}" presName="parentText" presStyleLbl="node1" presStyleIdx="1" presStyleCnt="2">
        <dgm:presLayoutVars>
          <dgm:chMax val="0"/>
          <dgm:bulletEnabled val="1"/>
        </dgm:presLayoutVars>
      </dgm:prSet>
      <dgm:spPr/>
    </dgm:pt>
    <dgm:pt modelId="{D65035BB-829D-4212-A0B2-C909D418BD28}" type="pres">
      <dgm:prSet presAssocID="{2749D240-D500-488A-8C2E-4D7A6BB796EA}" presName="negativeSpace" presStyleCnt="0"/>
      <dgm:spPr/>
    </dgm:pt>
    <dgm:pt modelId="{0707F76A-CA35-4F35-A1C3-E993DC22C9CB}" type="pres">
      <dgm:prSet presAssocID="{2749D240-D500-488A-8C2E-4D7A6BB796EA}" presName="childText" presStyleLbl="conFgAcc1" presStyleIdx="1" presStyleCnt="2">
        <dgm:presLayoutVars>
          <dgm:bulletEnabled val="1"/>
        </dgm:presLayoutVars>
      </dgm:prSet>
      <dgm:spPr/>
    </dgm:pt>
  </dgm:ptLst>
  <dgm:cxnLst>
    <dgm:cxn modelId="{4BE68201-DF7E-4E13-A525-F755D068F720}" type="presOf" srcId="{25BA3E0D-F994-40AE-97C6-5B2DD02F6CE0}" destId="{01360287-2B8D-403D-B794-2D2946AA5F54}" srcOrd="1" destOrd="0" presId="urn:microsoft.com/office/officeart/2005/8/layout/list1"/>
    <dgm:cxn modelId="{BD54BE03-18B2-4996-A70D-EDF3D62EB7C0}" type="presOf" srcId="{E4EF6D9A-9711-4AED-8962-079E37893F70}" destId="{0707F76A-CA35-4F35-A1C3-E993DC22C9CB}" srcOrd="0" destOrd="1" presId="urn:microsoft.com/office/officeart/2005/8/layout/list1"/>
    <dgm:cxn modelId="{AC2D0008-9B8D-402B-A72A-A44C3BFFE945}" srcId="{2749D240-D500-488A-8C2E-4D7A6BB796EA}" destId="{0E272826-9ED3-40DB-88E5-64F027BB1A6D}" srcOrd="3" destOrd="0" parTransId="{C5C4A7E7-4609-418D-B518-3AEFCC7A4C3C}" sibTransId="{14FE661E-4CBC-41CB-A1B2-96FA167563E9}"/>
    <dgm:cxn modelId="{C5D20D10-C5C6-4417-A462-E6169B23957F}" type="presOf" srcId="{64F59F9C-10B2-4542-8754-E381AE28D109}" destId="{3B80E8D7-7357-4371-B995-184CE1C3C6D5}" srcOrd="0" destOrd="1" presId="urn:microsoft.com/office/officeart/2005/8/layout/list1"/>
    <dgm:cxn modelId="{F101B212-6853-4C68-AC2C-2B806395181C}" type="presOf" srcId="{2749D240-D500-488A-8C2E-4D7A6BB796EA}" destId="{FE0BAA90-09C6-45FA-A924-BB1339617E02}" srcOrd="0" destOrd="0" presId="urn:microsoft.com/office/officeart/2005/8/layout/list1"/>
    <dgm:cxn modelId="{560F4B1D-5AFD-4D30-ABAB-320237DBC30E}" srcId="{2B8696B0-BCDC-4552-A9E0-070616BD7697}" destId="{25BA3E0D-F994-40AE-97C6-5B2DD02F6CE0}" srcOrd="0" destOrd="0" parTransId="{17B0EC7B-6A41-4D9B-BCAF-73C208A3BB0C}" sibTransId="{B9FCB449-864B-45AE-A4CF-A677FEC8FE29}"/>
    <dgm:cxn modelId="{3638F62E-7F11-4B0F-9AD1-DAA16D3D9A7E}" type="presOf" srcId="{5D346BCE-15EC-46EB-B4DA-ACD559E89129}" destId="{3B80E8D7-7357-4371-B995-184CE1C3C6D5}" srcOrd="0" destOrd="2" presId="urn:microsoft.com/office/officeart/2005/8/layout/list1"/>
    <dgm:cxn modelId="{9FF5B247-77A0-4C48-81FB-52291B7CB076}" srcId="{25BA3E0D-F994-40AE-97C6-5B2DD02F6CE0}" destId="{64F59F9C-10B2-4542-8754-E381AE28D109}" srcOrd="1" destOrd="0" parTransId="{1E85EB62-882F-4B00-8B5F-2CC2D6C1C9C9}" sibTransId="{B9FCD5ED-9AD5-456C-B343-AED5162C0C56}"/>
    <dgm:cxn modelId="{DC89A258-32BA-462D-89A5-AC071110C547}" srcId="{2749D240-D500-488A-8C2E-4D7A6BB796EA}" destId="{ADBB5169-2AA2-4444-897E-A64B861D773A}" srcOrd="0" destOrd="0" parTransId="{E8A04DE2-C770-4E2C-AC5A-5A423D5FE57B}" sibTransId="{2FCD9F26-1753-43DE-8A77-BE83E07C99A2}"/>
    <dgm:cxn modelId="{7C194573-4F65-4717-A920-AA758909D7EF}" type="presOf" srcId="{5C9D63ED-F921-4694-A61B-08C0B39C9361}" destId="{0707F76A-CA35-4F35-A1C3-E993DC22C9CB}" srcOrd="0" destOrd="2" presId="urn:microsoft.com/office/officeart/2005/8/layout/list1"/>
    <dgm:cxn modelId="{49A83877-67F3-48B5-B998-FDA57EE1C1AA}" srcId="{2749D240-D500-488A-8C2E-4D7A6BB796EA}" destId="{E4EF6D9A-9711-4AED-8962-079E37893F70}" srcOrd="1" destOrd="0" parTransId="{6BC39F7E-A9DD-4EF4-AE51-6C4B992FC920}" sibTransId="{B8181DF3-7562-4181-B22E-0A1B18CF0643}"/>
    <dgm:cxn modelId="{2E75667E-4AAA-43A3-AEB0-E912A502FD70}" type="presOf" srcId="{1BD9CC1E-70EF-4D8E-9AB3-36C44F9BDC37}" destId="{3B80E8D7-7357-4371-B995-184CE1C3C6D5}" srcOrd="0" destOrd="0" presId="urn:microsoft.com/office/officeart/2005/8/layout/list1"/>
    <dgm:cxn modelId="{F3EA4394-0E9A-46DA-B36E-94F6BD3DE190}" type="presOf" srcId="{2B8696B0-BCDC-4552-A9E0-070616BD7697}" destId="{EC1BA647-DAD1-4FA9-8FA9-D19CF37FD8F5}" srcOrd="0" destOrd="0" presId="urn:microsoft.com/office/officeart/2005/8/layout/list1"/>
    <dgm:cxn modelId="{EAA0339A-7DFA-4293-AE04-5491A1001214}" type="presOf" srcId="{2749D240-D500-488A-8C2E-4D7A6BB796EA}" destId="{236AAAB2-C4F6-46A5-92D4-31498CB8AC61}" srcOrd="1" destOrd="0" presId="urn:microsoft.com/office/officeart/2005/8/layout/list1"/>
    <dgm:cxn modelId="{86EC1DB1-5B17-487D-90DB-E9700E7F153D}" type="presOf" srcId="{ADBB5169-2AA2-4444-897E-A64B861D773A}" destId="{0707F76A-CA35-4F35-A1C3-E993DC22C9CB}" srcOrd="0" destOrd="0" presId="urn:microsoft.com/office/officeart/2005/8/layout/list1"/>
    <dgm:cxn modelId="{2A4749B2-B0BE-460E-A3A7-2A7298DFD4A8}" type="presOf" srcId="{25BA3E0D-F994-40AE-97C6-5B2DD02F6CE0}" destId="{1F6AFFBE-573F-4E09-9524-184FDCF8B2AE}" srcOrd="0" destOrd="0" presId="urn:microsoft.com/office/officeart/2005/8/layout/list1"/>
    <dgm:cxn modelId="{A58D9BD2-C9A0-42DD-B4D3-6B9428FFDABF}" srcId="{25BA3E0D-F994-40AE-97C6-5B2DD02F6CE0}" destId="{5D346BCE-15EC-46EB-B4DA-ACD559E89129}" srcOrd="2" destOrd="0" parTransId="{D517A676-F4AD-4F04-B202-90B270053417}" sibTransId="{88CFB894-EE63-4515-9B62-9DE0F561ADB5}"/>
    <dgm:cxn modelId="{0DCC1DD8-E6DE-48A5-98CE-74A9EF221AD4}" srcId="{25BA3E0D-F994-40AE-97C6-5B2DD02F6CE0}" destId="{1BD9CC1E-70EF-4D8E-9AB3-36C44F9BDC37}" srcOrd="0" destOrd="0" parTransId="{4457FCA3-EA7A-46C6-B885-BF262122D0AA}" sibTransId="{B5A5E4EA-753E-4E36-9B94-D00597222790}"/>
    <dgm:cxn modelId="{B9B120E7-9C53-42F1-B6A6-3679A1F5CD53}" type="presOf" srcId="{0E272826-9ED3-40DB-88E5-64F027BB1A6D}" destId="{0707F76A-CA35-4F35-A1C3-E993DC22C9CB}" srcOrd="0" destOrd="3" presId="urn:microsoft.com/office/officeart/2005/8/layout/list1"/>
    <dgm:cxn modelId="{5575EEF6-B11C-457C-8334-30CCC96AF890}" srcId="{2B8696B0-BCDC-4552-A9E0-070616BD7697}" destId="{2749D240-D500-488A-8C2E-4D7A6BB796EA}" srcOrd="1" destOrd="0" parTransId="{AE9298C6-C3A4-46F3-BC0B-509061D943BD}" sibTransId="{BD8215E2-D489-4816-A49F-03E37F46CD32}"/>
    <dgm:cxn modelId="{D9B2FDF9-7037-4464-9B3A-7C3F98CE7005}" srcId="{2749D240-D500-488A-8C2E-4D7A6BB796EA}" destId="{5C9D63ED-F921-4694-A61B-08C0B39C9361}" srcOrd="2" destOrd="0" parTransId="{132DB0BC-4D8E-4EC9-8380-1F37E703F67F}" sibTransId="{1DF7254B-7F8C-4930-BB1B-BC8811BE4416}"/>
    <dgm:cxn modelId="{0073A504-EA32-4F0D-B4D9-7872F8EB8275}" type="presParOf" srcId="{EC1BA647-DAD1-4FA9-8FA9-D19CF37FD8F5}" destId="{6D13C373-98DA-48FE-8670-555215C6547A}" srcOrd="0" destOrd="0" presId="urn:microsoft.com/office/officeart/2005/8/layout/list1"/>
    <dgm:cxn modelId="{5ABC22A9-34FB-41D8-96BD-970C8DEA861C}" type="presParOf" srcId="{6D13C373-98DA-48FE-8670-555215C6547A}" destId="{1F6AFFBE-573F-4E09-9524-184FDCF8B2AE}" srcOrd="0" destOrd="0" presId="urn:microsoft.com/office/officeart/2005/8/layout/list1"/>
    <dgm:cxn modelId="{9055F4D1-3522-4E88-B9AE-FABB70B9DE00}" type="presParOf" srcId="{6D13C373-98DA-48FE-8670-555215C6547A}" destId="{01360287-2B8D-403D-B794-2D2946AA5F54}" srcOrd="1" destOrd="0" presId="urn:microsoft.com/office/officeart/2005/8/layout/list1"/>
    <dgm:cxn modelId="{261F70A8-A4A9-4D00-80F1-7611F8CB325E}" type="presParOf" srcId="{EC1BA647-DAD1-4FA9-8FA9-D19CF37FD8F5}" destId="{E1FA5AB0-C841-4EF4-A892-5A70512B3C54}" srcOrd="1" destOrd="0" presId="urn:microsoft.com/office/officeart/2005/8/layout/list1"/>
    <dgm:cxn modelId="{C62968DB-9795-48CE-BB50-F1DB33EA55B7}" type="presParOf" srcId="{EC1BA647-DAD1-4FA9-8FA9-D19CF37FD8F5}" destId="{3B80E8D7-7357-4371-B995-184CE1C3C6D5}" srcOrd="2" destOrd="0" presId="urn:microsoft.com/office/officeart/2005/8/layout/list1"/>
    <dgm:cxn modelId="{8F6EE7D6-B142-4C17-878D-8BCAA99759B6}" type="presParOf" srcId="{EC1BA647-DAD1-4FA9-8FA9-D19CF37FD8F5}" destId="{6A9B90B1-AFD4-4057-8BFB-A7E316FB00FF}" srcOrd="3" destOrd="0" presId="urn:microsoft.com/office/officeart/2005/8/layout/list1"/>
    <dgm:cxn modelId="{BE61A802-DCF5-4FF7-B1F0-1B5A423A16D8}" type="presParOf" srcId="{EC1BA647-DAD1-4FA9-8FA9-D19CF37FD8F5}" destId="{AF1A7A4F-6F46-49C3-8DAE-0A776763AA58}" srcOrd="4" destOrd="0" presId="urn:microsoft.com/office/officeart/2005/8/layout/list1"/>
    <dgm:cxn modelId="{59C470BA-D573-4F6C-A100-74053A2A7C22}" type="presParOf" srcId="{AF1A7A4F-6F46-49C3-8DAE-0A776763AA58}" destId="{FE0BAA90-09C6-45FA-A924-BB1339617E02}" srcOrd="0" destOrd="0" presId="urn:microsoft.com/office/officeart/2005/8/layout/list1"/>
    <dgm:cxn modelId="{59519F39-1D6C-4684-AC38-8CA6177F5825}" type="presParOf" srcId="{AF1A7A4F-6F46-49C3-8DAE-0A776763AA58}" destId="{236AAAB2-C4F6-46A5-92D4-31498CB8AC61}" srcOrd="1" destOrd="0" presId="urn:microsoft.com/office/officeart/2005/8/layout/list1"/>
    <dgm:cxn modelId="{448CE7C7-9D40-48E9-A77F-DA51F8FA1454}" type="presParOf" srcId="{EC1BA647-DAD1-4FA9-8FA9-D19CF37FD8F5}" destId="{D65035BB-829D-4212-A0B2-C909D418BD28}" srcOrd="5" destOrd="0" presId="urn:microsoft.com/office/officeart/2005/8/layout/list1"/>
    <dgm:cxn modelId="{AF432020-C84F-47CB-9A8D-F684BEF3A476}" type="presParOf" srcId="{EC1BA647-DAD1-4FA9-8FA9-D19CF37FD8F5}" destId="{0707F76A-CA35-4F35-A1C3-E993DC22C9C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AC863-D4CC-4AAF-99AE-D7F10758B1B8}">
      <dsp:nvSpPr>
        <dsp:cNvPr id="0" name=""/>
        <dsp:cNvSpPr/>
      </dsp:nvSpPr>
      <dsp:spPr>
        <a:xfrm rot="5400000">
          <a:off x="302" y="621239"/>
          <a:ext cx="3934742" cy="3935346"/>
        </a:xfrm>
        <a:prstGeom prst="blockArc">
          <a:avLst>
            <a:gd name="adj1" fmla="val 13500000"/>
            <a:gd name="adj2" fmla="val 18900000"/>
            <a:gd name="adj3" fmla="val 496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59D328-EE7E-4AF9-9348-1D244089E774}">
      <dsp:nvSpPr>
        <dsp:cNvPr id="0" name=""/>
        <dsp:cNvSpPr/>
      </dsp:nvSpPr>
      <dsp:spPr>
        <a:xfrm rot="16200000">
          <a:off x="4049958" y="621239"/>
          <a:ext cx="3934742" cy="3935346"/>
        </a:xfrm>
        <a:prstGeom prst="blockArc">
          <a:avLst>
            <a:gd name="adj1" fmla="val 13500000"/>
            <a:gd name="adj2" fmla="val 18900000"/>
            <a:gd name="adj3" fmla="val 4960"/>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5C4907-D5BB-4B6F-8C98-16C021137E25}">
      <dsp:nvSpPr>
        <dsp:cNvPr id="0" name=""/>
        <dsp:cNvSpPr/>
      </dsp:nvSpPr>
      <dsp:spPr>
        <a:xfrm>
          <a:off x="4515229" y="4039472"/>
          <a:ext cx="2987529" cy="78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2. Students</a:t>
          </a:r>
        </a:p>
      </dsp:txBody>
      <dsp:txXfrm>
        <a:off x="4515229" y="4039472"/>
        <a:ext cx="2987529" cy="787200"/>
      </dsp:txXfrm>
    </dsp:sp>
    <dsp:sp modelId="{DF61A3A9-78DB-498E-B6FB-2BE8F340119A}">
      <dsp:nvSpPr>
        <dsp:cNvPr id="0" name=""/>
        <dsp:cNvSpPr/>
      </dsp:nvSpPr>
      <dsp:spPr>
        <a:xfrm rot="5400000">
          <a:off x="3923741" y="621239"/>
          <a:ext cx="3934742" cy="3935346"/>
        </a:xfrm>
        <a:prstGeom prst="blockArc">
          <a:avLst>
            <a:gd name="adj1" fmla="val 13500000"/>
            <a:gd name="adj2" fmla="val 18900000"/>
            <a:gd name="adj3" fmla="val 4960"/>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A2E761-2E13-44A3-AC20-8D7DAAC9A724}">
      <dsp:nvSpPr>
        <dsp:cNvPr id="0" name=""/>
        <dsp:cNvSpPr/>
      </dsp:nvSpPr>
      <dsp:spPr>
        <a:xfrm rot="16200000">
          <a:off x="7972207" y="621239"/>
          <a:ext cx="3934742" cy="3935346"/>
        </a:xfrm>
        <a:prstGeom prst="blockArc">
          <a:avLst>
            <a:gd name="adj1" fmla="val 13500000"/>
            <a:gd name="adj2" fmla="val 18900000"/>
            <a:gd name="adj3" fmla="val 496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0ABD9-A435-451F-A18F-19F532C77280}">
      <dsp:nvSpPr>
        <dsp:cNvPr id="0" name=""/>
        <dsp:cNvSpPr/>
      </dsp:nvSpPr>
      <dsp:spPr>
        <a:xfrm>
          <a:off x="8150513" y="4039472"/>
          <a:ext cx="2987529" cy="78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3. Suggestions</a:t>
          </a:r>
        </a:p>
      </dsp:txBody>
      <dsp:txXfrm>
        <a:off x="8150513" y="4039472"/>
        <a:ext cx="2987529" cy="787200"/>
      </dsp:txXfrm>
    </dsp:sp>
    <dsp:sp modelId="{710D7F44-D128-4CF9-ACB4-3A672F8A9C39}">
      <dsp:nvSpPr>
        <dsp:cNvPr id="0" name=""/>
        <dsp:cNvSpPr/>
      </dsp:nvSpPr>
      <dsp:spPr>
        <a:xfrm>
          <a:off x="5141843" y="1305753"/>
          <a:ext cx="1656906" cy="1656906"/>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Arial" panose="020B0604020202020204" pitchFamily="34" charset="0"/>
            </a:rPr>
            <a:t>Willing to learn STEM?</a:t>
          </a:r>
          <a:endParaRPr lang="en-US" sz="1800" b="1" kern="1200" dirty="0"/>
        </a:p>
      </dsp:txBody>
      <dsp:txXfrm>
        <a:off x="5362763" y="1595711"/>
        <a:ext cx="1215064" cy="745607"/>
      </dsp:txXfrm>
    </dsp:sp>
    <dsp:sp modelId="{97D30182-E833-411F-805A-12F7CAA18291}">
      <dsp:nvSpPr>
        <dsp:cNvPr id="0" name=""/>
        <dsp:cNvSpPr/>
      </dsp:nvSpPr>
      <dsp:spPr>
        <a:xfrm>
          <a:off x="5739710" y="2341319"/>
          <a:ext cx="1656906" cy="1656906"/>
        </a:xfrm>
        <a:prstGeom prst="ellipse">
          <a:avLst/>
        </a:prstGeom>
        <a:solidFill>
          <a:schemeClr val="accent5">
            <a:alpha val="50000"/>
            <a:hueOff val="-919168"/>
            <a:satOff val="-1278"/>
            <a:lumOff val="-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US" sz="1800" b="1" kern="1200" dirty="0" err="1"/>
            <a:t>Percieve</a:t>
          </a:r>
          <a:r>
            <a:rPr lang="en-US" sz="1800" b="1" kern="1200" dirty="0"/>
            <a:t> STEM Professionals?</a:t>
          </a:r>
        </a:p>
      </dsp:txBody>
      <dsp:txXfrm>
        <a:off x="6246447" y="2769353"/>
        <a:ext cx="994143" cy="911298"/>
      </dsp:txXfrm>
    </dsp:sp>
    <dsp:sp modelId="{1193B10C-F5B5-4F79-83FB-5D89EB96C0EE}">
      <dsp:nvSpPr>
        <dsp:cNvPr id="0" name=""/>
        <dsp:cNvSpPr/>
      </dsp:nvSpPr>
      <dsp:spPr>
        <a:xfrm>
          <a:off x="4543976" y="2341319"/>
          <a:ext cx="1656906" cy="1656906"/>
        </a:xfrm>
        <a:prstGeom prst="ellipse">
          <a:avLst/>
        </a:prstGeom>
        <a:solidFill>
          <a:schemeClr val="accent5">
            <a:alpha val="50000"/>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US" sz="1800" b="1" kern="1200" dirty="0"/>
            <a:t>Aspire STEM career?</a:t>
          </a:r>
        </a:p>
      </dsp:txBody>
      <dsp:txXfrm>
        <a:off x="4700001" y="2769353"/>
        <a:ext cx="994143" cy="911298"/>
      </dsp:txXfrm>
    </dsp:sp>
    <dsp:sp modelId="{B2006E81-B281-43FA-B964-2DD0A1191F02}">
      <dsp:nvSpPr>
        <dsp:cNvPr id="0" name=""/>
        <dsp:cNvSpPr/>
      </dsp:nvSpPr>
      <dsp:spPr>
        <a:xfrm>
          <a:off x="1160573" y="1274080"/>
          <a:ext cx="1246757" cy="1246787"/>
        </a:xfrm>
        <a:prstGeom prst="ellipse">
          <a:avLst/>
        </a:prstGeom>
        <a:solidFill>
          <a:schemeClr val="accent5">
            <a:alpha val="50000"/>
            <a:hueOff val="-2757504"/>
            <a:satOff val="-3835"/>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US" sz="1800" b="1" kern="1200" dirty="0"/>
        </a:p>
      </dsp:txBody>
      <dsp:txXfrm>
        <a:off x="1343156" y="1456668"/>
        <a:ext cx="881591" cy="881611"/>
      </dsp:txXfrm>
    </dsp:sp>
    <dsp:sp modelId="{3C1362AE-6231-4C62-8A90-3E5BB7D2CBBD}">
      <dsp:nvSpPr>
        <dsp:cNvPr id="0" name=""/>
        <dsp:cNvSpPr/>
      </dsp:nvSpPr>
      <dsp:spPr>
        <a:xfrm>
          <a:off x="675141" y="2261229"/>
          <a:ext cx="612416" cy="612172"/>
        </a:xfrm>
        <a:prstGeom prst="ellipse">
          <a:avLst/>
        </a:prstGeom>
        <a:solidFill>
          <a:schemeClr val="accent5">
            <a:alpha val="50000"/>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24678B5-1F60-4B24-B4FD-39611051A163}">
      <dsp:nvSpPr>
        <dsp:cNvPr id="0" name=""/>
        <dsp:cNvSpPr/>
      </dsp:nvSpPr>
      <dsp:spPr>
        <a:xfrm>
          <a:off x="2484036" y="1464107"/>
          <a:ext cx="356341" cy="356108"/>
        </a:xfrm>
        <a:prstGeom prst="ellipse">
          <a:avLst/>
        </a:prstGeom>
        <a:solidFill>
          <a:schemeClr val="accent5">
            <a:alpha val="50000"/>
            <a:hueOff val="-4595840"/>
            <a:satOff val="-6392"/>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ABD1AB7-F2E4-4E1C-82AA-7BB6E9D832F3}">
      <dsp:nvSpPr>
        <dsp:cNvPr id="0" name=""/>
        <dsp:cNvSpPr/>
      </dsp:nvSpPr>
      <dsp:spPr>
        <a:xfrm>
          <a:off x="2351613" y="1963525"/>
          <a:ext cx="1246757" cy="1246787"/>
        </a:xfrm>
        <a:prstGeom prst="ellipse">
          <a:avLst/>
        </a:prstGeom>
        <a:solidFill>
          <a:schemeClr val="accent5">
            <a:alpha val="50000"/>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Arial" panose="020B0604020202020204" pitchFamily="34" charset="0"/>
            </a:rPr>
            <a:t> </a:t>
          </a:r>
          <a:endParaRPr lang="en-US" sz="1800" b="1" kern="1200" dirty="0"/>
        </a:p>
      </dsp:txBody>
      <dsp:txXfrm>
        <a:off x="2534196" y="2146113"/>
        <a:ext cx="881591" cy="881611"/>
      </dsp:txXfrm>
    </dsp:sp>
    <dsp:sp modelId="{F97AA43E-C950-4CF1-8A18-2228E1D8715B}">
      <dsp:nvSpPr>
        <dsp:cNvPr id="0" name=""/>
        <dsp:cNvSpPr/>
      </dsp:nvSpPr>
      <dsp:spPr>
        <a:xfrm>
          <a:off x="2481989" y="3286563"/>
          <a:ext cx="356341" cy="356108"/>
        </a:xfrm>
        <a:prstGeom prst="ellipse">
          <a:avLst/>
        </a:prstGeom>
        <a:solidFill>
          <a:schemeClr val="accent5">
            <a:alpha val="50000"/>
            <a:hueOff val="-6434176"/>
            <a:satOff val="-8949"/>
            <a:lumOff val="-34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736A833E-843D-4348-A941-2FB7661788B7}">
      <dsp:nvSpPr>
        <dsp:cNvPr id="0" name=""/>
        <dsp:cNvSpPr/>
      </dsp:nvSpPr>
      <dsp:spPr>
        <a:xfrm>
          <a:off x="1157181" y="2676013"/>
          <a:ext cx="1246757" cy="1246787"/>
        </a:xfrm>
        <a:prstGeom prst="ellipse">
          <a:avLst/>
        </a:prstGeom>
        <a:solidFill>
          <a:schemeClr val="accent5">
            <a:alpha val="50000"/>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US" sz="1800" b="1" kern="1200" dirty="0"/>
        </a:p>
      </dsp:txBody>
      <dsp:txXfrm>
        <a:off x="1339764" y="2858601"/>
        <a:ext cx="881591" cy="881611"/>
      </dsp:txXfrm>
    </dsp:sp>
    <dsp:sp modelId="{CE4517B1-8B05-4D09-BFF8-D47AF4B7F841}">
      <dsp:nvSpPr>
        <dsp:cNvPr id="0" name=""/>
        <dsp:cNvSpPr/>
      </dsp:nvSpPr>
      <dsp:spPr>
        <a:xfrm>
          <a:off x="8462833" y="1146615"/>
          <a:ext cx="2882943" cy="2708050"/>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US" sz="1800" b="1" kern="1200" dirty="0"/>
        </a:p>
      </dsp:txBody>
      <dsp:txXfrm>
        <a:off x="8885030" y="1543200"/>
        <a:ext cx="2038549" cy="1914880"/>
      </dsp:txXfrm>
    </dsp:sp>
    <dsp:sp modelId="{44B860A7-2904-4FEB-9A66-69AE35AA8F26}">
      <dsp:nvSpPr>
        <dsp:cNvPr id="0" name=""/>
        <dsp:cNvSpPr/>
      </dsp:nvSpPr>
      <dsp:spPr>
        <a:xfrm>
          <a:off x="739440" y="4039472"/>
          <a:ext cx="2987529" cy="78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1. Support for STEM education and careers</a:t>
          </a:r>
        </a:p>
      </dsp:txBody>
      <dsp:txXfrm>
        <a:off x="739440" y="4039472"/>
        <a:ext cx="2987529" cy="787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ACEA1-A5F0-4742-B7E0-1C0177E2B47B}">
      <dsp:nvSpPr>
        <dsp:cNvPr id="0" name=""/>
        <dsp:cNvSpPr/>
      </dsp:nvSpPr>
      <dsp:spPr>
        <a:xfrm>
          <a:off x="621218" y="248102"/>
          <a:ext cx="10418426" cy="432711"/>
        </a:xfrm>
        <a:prstGeom prst="notched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8D7929-D892-46A7-930F-0513F9085A8D}">
      <dsp:nvSpPr>
        <dsp:cNvPr id="0" name=""/>
        <dsp:cNvSpPr/>
      </dsp:nvSpPr>
      <dsp:spPr>
        <a:xfrm>
          <a:off x="208926" y="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2015</a:t>
          </a:r>
        </a:p>
      </dsp:txBody>
      <dsp:txXfrm>
        <a:off x="208926" y="0"/>
        <a:ext cx="1618904" cy="371566"/>
      </dsp:txXfrm>
    </dsp:sp>
    <dsp:sp modelId="{C42DA65C-849C-4BA4-9D52-6423106BCF56}">
      <dsp:nvSpPr>
        <dsp:cNvPr id="0" name=""/>
        <dsp:cNvSpPr/>
      </dsp:nvSpPr>
      <dsp:spPr>
        <a:xfrm>
          <a:off x="971932" y="418012"/>
          <a:ext cx="92891" cy="92891"/>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F73E75-0674-4017-B5DB-215B8E8C2B38}">
      <dsp:nvSpPr>
        <dsp:cNvPr id="0" name=""/>
        <dsp:cNvSpPr/>
      </dsp:nvSpPr>
      <dsp:spPr>
        <a:xfrm>
          <a:off x="1908776" y="55735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2016</a:t>
          </a:r>
        </a:p>
      </dsp:txBody>
      <dsp:txXfrm>
        <a:off x="1908776" y="557350"/>
        <a:ext cx="1618904" cy="371566"/>
      </dsp:txXfrm>
    </dsp:sp>
    <dsp:sp modelId="{BF22740E-A4D9-46FC-BB2E-3CF97DF1A20C}">
      <dsp:nvSpPr>
        <dsp:cNvPr id="0" name=""/>
        <dsp:cNvSpPr/>
      </dsp:nvSpPr>
      <dsp:spPr>
        <a:xfrm>
          <a:off x="2671782" y="418012"/>
          <a:ext cx="92891" cy="92891"/>
        </a:xfrm>
        <a:prstGeom prst="ellipse">
          <a:avLst/>
        </a:prstGeom>
        <a:solidFill>
          <a:schemeClr val="accent4">
            <a:hueOff val="2079139"/>
            <a:satOff val="-9594"/>
            <a:lumOff val="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B4B6CB-305B-4F23-A7DD-C71F749E9A2D}">
      <dsp:nvSpPr>
        <dsp:cNvPr id="0" name=""/>
        <dsp:cNvSpPr/>
      </dsp:nvSpPr>
      <dsp:spPr>
        <a:xfrm>
          <a:off x="3608625" y="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2017</a:t>
          </a:r>
        </a:p>
      </dsp:txBody>
      <dsp:txXfrm>
        <a:off x="3608625" y="0"/>
        <a:ext cx="1618904" cy="371566"/>
      </dsp:txXfrm>
    </dsp:sp>
    <dsp:sp modelId="{6B1C84A4-0C3A-4A08-ADCA-2616DB5285BB}">
      <dsp:nvSpPr>
        <dsp:cNvPr id="0" name=""/>
        <dsp:cNvSpPr/>
      </dsp:nvSpPr>
      <dsp:spPr>
        <a:xfrm>
          <a:off x="4371632" y="418012"/>
          <a:ext cx="92891" cy="92891"/>
        </a:xfrm>
        <a:prstGeom prst="ellipse">
          <a:avLst/>
        </a:prstGeom>
        <a:solidFill>
          <a:schemeClr val="accent4">
            <a:hueOff val="4158277"/>
            <a:satOff val="-19187"/>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7752E2-1C25-4372-97A1-1B4682093AB3}">
      <dsp:nvSpPr>
        <dsp:cNvPr id="0" name=""/>
        <dsp:cNvSpPr/>
      </dsp:nvSpPr>
      <dsp:spPr>
        <a:xfrm>
          <a:off x="5308475" y="55735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2018</a:t>
          </a:r>
        </a:p>
      </dsp:txBody>
      <dsp:txXfrm>
        <a:off x="5308475" y="557350"/>
        <a:ext cx="1618904" cy="371566"/>
      </dsp:txXfrm>
    </dsp:sp>
    <dsp:sp modelId="{961EF86D-EA6B-45EC-8C59-5175EBAD005A}">
      <dsp:nvSpPr>
        <dsp:cNvPr id="0" name=""/>
        <dsp:cNvSpPr/>
      </dsp:nvSpPr>
      <dsp:spPr>
        <a:xfrm>
          <a:off x="6071481" y="418012"/>
          <a:ext cx="92891" cy="92891"/>
        </a:xfrm>
        <a:prstGeom prst="ellipse">
          <a:avLst/>
        </a:prstGeom>
        <a:solidFill>
          <a:schemeClr val="accent4">
            <a:hueOff val="6237415"/>
            <a:satOff val="-28781"/>
            <a:lumOff val="1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009DC6-3D4C-461C-A420-1C7790C675DC}">
      <dsp:nvSpPr>
        <dsp:cNvPr id="0" name=""/>
        <dsp:cNvSpPr/>
      </dsp:nvSpPr>
      <dsp:spPr>
        <a:xfrm>
          <a:off x="7008325" y="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2019</a:t>
          </a:r>
        </a:p>
      </dsp:txBody>
      <dsp:txXfrm>
        <a:off x="7008325" y="0"/>
        <a:ext cx="1618904" cy="371566"/>
      </dsp:txXfrm>
    </dsp:sp>
    <dsp:sp modelId="{4AFB0930-F96F-43B0-8FD5-4239D3D379EE}">
      <dsp:nvSpPr>
        <dsp:cNvPr id="0" name=""/>
        <dsp:cNvSpPr/>
      </dsp:nvSpPr>
      <dsp:spPr>
        <a:xfrm>
          <a:off x="7771331" y="418012"/>
          <a:ext cx="92891" cy="92891"/>
        </a:xfrm>
        <a:prstGeom prst="ellipse">
          <a:avLst/>
        </a:prstGeom>
        <a:solidFill>
          <a:schemeClr val="accent4">
            <a:hueOff val="8316554"/>
            <a:satOff val="-3837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2181DB-5C9F-492C-A5B1-92A9D62E74A9}">
      <dsp:nvSpPr>
        <dsp:cNvPr id="0" name=""/>
        <dsp:cNvSpPr/>
      </dsp:nvSpPr>
      <dsp:spPr>
        <a:xfrm>
          <a:off x="9121545" y="557350"/>
          <a:ext cx="1618904" cy="37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dirty="0">
              <a:solidFill>
                <a:srgbClr val="0000FF"/>
              </a:solidFill>
            </a:rPr>
            <a:t>2020</a:t>
          </a:r>
        </a:p>
      </dsp:txBody>
      <dsp:txXfrm>
        <a:off x="9121545" y="557350"/>
        <a:ext cx="1618904" cy="371566"/>
      </dsp:txXfrm>
    </dsp:sp>
    <dsp:sp modelId="{AD87FA12-7249-44C1-BEAF-486BC790F1D9}">
      <dsp:nvSpPr>
        <dsp:cNvPr id="0" name=""/>
        <dsp:cNvSpPr/>
      </dsp:nvSpPr>
      <dsp:spPr>
        <a:xfrm>
          <a:off x="9907446" y="418012"/>
          <a:ext cx="92891" cy="92891"/>
        </a:xfrm>
        <a:prstGeom prst="ellipse">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6E261-67E2-4F47-A871-79FF17C58B53}">
      <dsp:nvSpPr>
        <dsp:cNvPr id="0" name=""/>
        <dsp:cNvSpPr/>
      </dsp:nvSpPr>
      <dsp:spPr>
        <a:xfrm>
          <a:off x="0" y="50103"/>
          <a:ext cx="8128000" cy="50368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a:t>Meet the global trends</a:t>
          </a:r>
          <a:endParaRPr lang="en-US" sz="2100" b="1" kern="1200" dirty="0"/>
        </a:p>
      </dsp:txBody>
      <dsp:txXfrm>
        <a:off x="24588" y="74691"/>
        <a:ext cx="8078824" cy="454509"/>
      </dsp:txXfrm>
    </dsp:sp>
    <dsp:sp modelId="{5A7EC1F8-DBC1-4545-BC6B-F552F53FBA59}">
      <dsp:nvSpPr>
        <dsp:cNvPr id="0" name=""/>
        <dsp:cNvSpPr/>
      </dsp:nvSpPr>
      <dsp:spPr>
        <a:xfrm>
          <a:off x="0" y="553788"/>
          <a:ext cx="812800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i="0" u="none" kern="1200" dirty="0"/>
            <a:t>To meet the trend of the high-tech world.</a:t>
          </a:r>
          <a:endParaRPr lang="en-US" sz="1600" b="1" kern="1200" dirty="0"/>
        </a:p>
        <a:p>
          <a:pPr marL="171450" lvl="1" indent="-171450" algn="l" defTabSz="711200">
            <a:lnSpc>
              <a:spcPct val="90000"/>
            </a:lnSpc>
            <a:spcBef>
              <a:spcPct val="0"/>
            </a:spcBef>
            <a:spcAft>
              <a:spcPct val="20000"/>
            </a:spcAft>
            <a:buChar char="•"/>
          </a:pPr>
          <a:r>
            <a:rPr lang="en-US" sz="1600" b="1" i="0" u="none" kern="1200" dirty="0"/>
            <a:t>To improve on the living condition in the modern world.</a:t>
          </a:r>
        </a:p>
        <a:p>
          <a:pPr marL="171450" lvl="1" indent="-171450" algn="l" defTabSz="711200">
            <a:lnSpc>
              <a:spcPct val="90000"/>
            </a:lnSpc>
            <a:spcBef>
              <a:spcPct val="0"/>
            </a:spcBef>
            <a:spcAft>
              <a:spcPct val="20000"/>
            </a:spcAft>
            <a:buChar char="•"/>
          </a:pPr>
          <a:r>
            <a:rPr lang="en-US" sz="1600" b="1" i="0" u="none" kern="1200"/>
            <a:t>To contribute to global sustainable development.</a:t>
          </a:r>
          <a:endParaRPr lang="en-US" sz="1600" b="1" i="0" u="none" kern="1200" dirty="0"/>
        </a:p>
      </dsp:txBody>
      <dsp:txXfrm>
        <a:off x="0" y="553788"/>
        <a:ext cx="8128000" cy="825930"/>
      </dsp:txXfrm>
    </dsp:sp>
    <dsp:sp modelId="{4C740F94-E8C8-4D2C-AAE2-3FD17E8EF3B6}">
      <dsp:nvSpPr>
        <dsp:cNvPr id="0" name=""/>
        <dsp:cNvSpPr/>
      </dsp:nvSpPr>
      <dsp:spPr>
        <a:xfrm>
          <a:off x="0" y="1379718"/>
          <a:ext cx="8128000" cy="503685"/>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a:t>Contribution to society</a:t>
          </a:r>
          <a:endParaRPr lang="en-US" sz="2100" b="1" kern="1200" dirty="0"/>
        </a:p>
      </dsp:txBody>
      <dsp:txXfrm>
        <a:off x="24588" y="1404306"/>
        <a:ext cx="8078824" cy="454509"/>
      </dsp:txXfrm>
    </dsp:sp>
    <dsp:sp modelId="{867B17FF-E5BF-4F39-B403-82AC2CE32F1D}">
      <dsp:nvSpPr>
        <dsp:cNvPr id="0" name=""/>
        <dsp:cNvSpPr/>
      </dsp:nvSpPr>
      <dsp:spPr>
        <a:xfrm>
          <a:off x="0" y="1883403"/>
          <a:ext cx="812800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i="0" u="none" kern="1200"/>
            <a:t>To become a future talent of society.</a:t>
          </a:r>
          <a:endParaRPr lang="en-US" sz="1600" b="1" kern="1200" dirty="0"/>
        </a:p>
        <a:p>
          <a:pPr marL="171450" lvl="1" indent="-171450" algn="l" defTabSz="711200">
            <a:lnSpc>
              <a:spcPct val="90000"/>
            </a:lnSpc>
            <a:spcBef>
              <a:spcPct val="0"/>
            </a:spcBef>
            <a:spcAft>
              <a:spcPct val="20000"/>
            </a:spcAft>
            <a:buChar char="•"/>
          </a:pPr>
          <a:r>
            <a:rPr lang="en-US" sz="1600" b="1" i="0" u="none" kern="1200"/>
            <a:t>To contribute to the economy of society.</a:t>
          </a:r>
          <a:endParaRPr lang="en-US" sz="1600" b="1" i="0" u="none" kern="1200" dirty="0"/>
        </a:p>
        <a:p>
          <a:pPr marL="171450" lvl="1" indent="-171450" algn="l" defTabSz="711200">
            <a:lnSpc>
              <a:spcPct val="90000"/>
            </a:lnSpc>
            <a:spcBef>
              <a:spcPct val="0"/>
            </a:spcBef>
            <a:spcAft>
              <a:spcPct val="20000"/>
            </a:spcAft>
            <a:buChar char="•"/>
          </a:pPr>
          <a:r>
            <a:rPr lang="en-US" sz="1600" b="1" i="0" u="none" kern="1200"/>
            <a:t>To meet the innovative technology needs of society.</a:t>
          </a:r>
          <a:endParaRPr lang="en-US" sz="1600" b="1" i="0" u="none" kern="1200" dirty="0"/>
        </a:p>
      </dsp:txBody>
      <dsp:txXfrm>
        <a:off x="0" y="1883403"/>
        <a:ext cx="8128000" cy="825930"/>
      </dsp:txXfrm>
    </dsp:sp>
    <dsp:sp modelId="{06656C49-17E2-4452-B291-3AD20F559AB0}">
      <dsp:nvSpPr>
        <dsp:cNvPr id="0" name=""/>
        <dsp:cNvSpPr/>
      </dsp:nvSpPr>
      <dsp:spPr>
        <a:xfrm>
          <a:off x="0" y="2709333"/>
          <a:ext cx="8128000" cy="503685"/>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i="0" u="none" kern="1200"/>
            <a:t>Meet parental expectation</a:t>
          </a:r>
          <a:endParaRPr lang="en-US" sz="2100" b="1" i="0" u="none" kern="1200" dirty="0"/>
        </a:p>
      </dsp:txBody>
      <dsp:txXfrm>
        <a:off x="24588" y="2733921"/>
        <a:ext cx="8078824" cy="454509"/>
      </dsp:txXfrm>
    </dsp:sp>
    <dsp:sp modelId="{9BBD4A42-C3AC-496F-9303-1ACB99B4A9B3}">
      <dsp:nvSpPr>
        <dsp:cNvPr id="0" name=""/>
        <dsp:cNvSpPr/>
      </dsp:nvSpPr>
      <dsp:spPr>
        <a:xfrm>
          <a:off x="0" y="3213018"/>
          <a:ext cx="812800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i="0" u="none" kern="1200" dirty="0"/>
            <a:t>To meet my parents’ expectation on subject selection.</a:t>
          </a:r>
        </a:p>
        <a:p>
          <a:pPr marL="171450" lvl="1" indent="-171450" algn="l" defTabSz="711200">
            <a:lnSpc>
              <a:spcPct val="90000"/>
            </a:lnSpc>
            <a:spcBef>
              <a:spcPct val="0"/>
            </a:spcBef>
            <a:spcAft>
              <a:spcPct val="20000"/>
            </a:spcAft>
            <a:buChar char="•"/>
          </a:pPr>
          <a:r>
            <a:rPr lang="en-US" sz="1600" b="1" i="0" u="none" kern="1200" dirty="0"/>
            <a:t>To meet my parents’ expectation on my future career.</a:t>
          </a:r>
        </a:p>
        <a:p>
          <a:pPr marL="171450" lvl="1" indent="-171450" algn="l" defTabSz="711200">
            <a:lnSpc>
              <a:spcPct val="90000"/>
            </a:lnSpc>
            <a:spcBef>
              <a:spcPct val="0"/>
            </a:spcBef>
            <a:spcAft>
              <a:spcPct val="20000"/>
            </a:spcAft>
            <a:buChar char="•"/>
          </a:pPr>
          <a:r>
            <a:rPr lang="en-US" sz="1600" b="1" i="0" u="none" kern="1200"/>
            <a:t>To get the approval of relatives and friends.</a:t>
          </a:r>
          <a:endParaRPr lang="en-US" sz="1600" b="1" i="0" u="none" kern="1200" dirty="0"/>
        </a:p>
      </dsp:txBody>
      <dsp:txXfrm>
        <a:off x="0" y="3213018"/>
        <a:ext cx="8128000" cy="825930"/>
      </dsp:txXfrm>
    </dsp:sp>
    <dsp:sp modelId="{9D7A99BE-A125-41BA-B027-CFD43332E77A}">
      <dsp:nvSpPr>
        <dsp:cNvPr id="0" name=""/>
        <dsp:cNvSpPr/>
      </dsp:nvSpPr>
      <dsp:spPr>
        <a:xfrm>
          <a:off x="0" y="4038948"/>
          <a:ext cx="8128000" cy="503685"/>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i="0" u="none" kern="1200"/>
            <a:t>Achieve personal interests</a:t>
          </a:r>
          <a:endParaRPr lang="en-US" sz="2100" b="1" i="0" u="none" kern="1200" dirty="0"/>
        </a:p>
      </dsp:txBody>
      <dsp:txXfrm>
        <a:off x="24588" y="4063536"/>
        <a:ext cx="8078824" cy="454509"/>
      </dsp:txXfrm>
    </dsp:sp>
    <dsp:sp modelId="{90633222-3E23-4431-8CB7-3CF5390A5E3B}">
      <dsp:nvSpPr>
        <dsp:cNvPr id="0" name=""/>
        <dsp:cNvSpPr/>
      </dsp:nvSpPr>
      <dsp:spPr>
        <a:xfrm>
          <a:off x="0" y="4542633"/>
          <a:ext cx="812800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i="0" u="none" kern="1200"/>
            <a:t>To meet personal curiosity and interest.</a:t>
          </a:r>
          <a:endParaRPr lang="en-US" sz="1600" b="1" i="0" u="none" kern="1200" dirty="0"/>
        </a:p>
        <a:p>
          <a:pPr marL="171450" lvl="1" indent="-171450" algn="l" defTabSz="711200">
            <a:lnSpc>
              <a:spcPct val="90000"/>
            </a:lnSpc>
            <a:spcBef>
              <a:spcPct val="0"/>
            </a:spcBef>
            <a:spcAft>
              <a:spcPct val="20000"/>
            </a:spcAft>
            <a:buChar char="•"/>
          </a:pPr>
          <a:r>
            <a:rPr lang="en-US" sz="1600" b="1" i="0" u="none" kern="1200"/>
            <a:t>To prepare for choosing my favorite subject in the future.</a:t>
          </a:r>
          <a:endParaRPr lang="en-US" sz="1600" b="1" i="0" u="none" kern="1200" dirty="0"/>
        </a:p>
        <a:p>
          <a:pPr marL="171450" lvl="1" indent="-171450" algn="l" defTabSz="711200">
            <a:lnSpc>
              <a:spcPct val="90000"/>
            </a:lnSpc>
            <a:spcBef>
              <a:spcPct val="0"/>
            </a:spcBef>
            <a:spcAft>
              <a:spcPct val="20000"/>
            </a:spcAft>
            <a:buChar char="•"/>
          </a:pPr>
          <a:r>
            <a:rPr lang="en-US" sz="1600" b="1" i="0" u="none" kern="1200" dirty="0"/>
            <a:t>To equip myself to cope with future work.</a:t>
          </a:r>
        </a:p>
      </dsp:txBody>
      <dsp:txXfrm>
        <a:off x="0" y="4542633"/>
        <a:ext cx="8128000" cy="825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325BA5-1A3E-44B9-A6B9-A48E80961910}">
      <dsp:nvSpPr>
        <dsp:cNvPr id="0" name=""/>
        <dsp:cNvSpPr/>
      </dsp:nvSpPr>
      <dsp:spPr>
        <a:xfrm>
          <a:off x="7336" y="69998"/>
          <a:ext cx="2332340" cy="127625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US" sz="1800" kern="1200" dirty="0"/>
            <a:t>STEM professionals attributes</a:t>
          </a:r>
        </a:p>
      </dsp:txBody>
      <dsp:txXfrm>
        <a:off x="7336" y="69998"/>
        <a:ext cx="2332340" cy="850837"/>
      </dsp:txXfrm>
    </dsp:sp>
    <dsp:sp modelId="{C40DC963-FE96-443C-8986-4F24AB189C37}">
      <dsp:nvSpPr>
        <dsp:cNvPr id="0" name=""/>
        <dsp:cNvSpPr/>
      </dsp:nvSpPr>
      <dsp:spPr>
        <a:xfrm>
          <a:off x="492392" y="1150193"/>
          <a:ext cx="2332340" cy="2501812"/>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What are their tasks (work activities)?</a:t>
          </a:r>
        </a:p>
        <a:p>
          <a:pPr marL="171450" lvl="1" indent="-171450" algn="l" defTabSz="711200">
            <a:lnSpc>
              <a:spcPct val="90000"/>
            </a:lnSpc>
            <a:spcBef>
              <a:spcPct val="0"/>
            </a:spcBef>
            <a:spcAft>
              <a:spcPct val="15000"/>
            </a:spcAft>
            <a:buChar char="•"/>
          </a:pPr>
          <a:r>
            <a:rPr lang="en-US" sz="1600" kern="1200" dirty="0"/>
            <a:t>How they do their tasks (competences)?</a:t>
          </a:r>
        </a:p>
        <a:p>
          <a:pPr marL="171450" lvl="1" indent="-171450" algn="l" defTabSz="711200">
            <a:lnSpc>
              <a:spcPct val="90000"/>
            </a:lnSpc>
            <a:spcBef>
              <a:spcPct val="0"/>
            </a:spcBef>
            <a:spcAft>
              <a:spcPct val="15000"/>
            </a:spcAft>
            <a:buChar char="•"/>
          </a:pPr>
          <a:r>
            <a:rPr lang="en-US" sz="1600" kern="1200" dirty="0"/>
            <a:t>What qualities do they have (success, work conditions, sociability)?</a:t>
          </a:r>
        </a:p>
      </dsp:txBody>
      <dsp:txXfrm>
        <a:off x="560704" y="1218505"/>
        <a:ext cx="2195716" cy="2365188"/>
      </dsp:txXfrm>
    </dsp:sp>
    <dsp:sp modelId="{D6C1E80C-9176-46C7-B692-0CDDFD793038}">
      <dsp:nvSpPr>
        <dsp:cNvPr id="0" name=""/>
        <dsp:cNvSpPr/>
      </dsp:nvSpPr>
      <dsp:spPr>
        <a:xfrm>
          <a:off x="3197485" y="1593981"/>
          <a:ext cx="749577" cy="58068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197485" y="1710118"/>
        <a:ext cx="575372" cy="348411"/>
      </dsp:txXfrm>
    </dsp:sp>
    <dsp:sp modelId="{DE2DD650-8752-4354-9C99-41B64543C838}">
      <dsp:nvSpPr>
        <dsp:cNvPr id="0" name=""/>
        <dsp:cNvSpPr/>
      </dsp:nvSpPr>
      <dsp:spPr>
        <a:xfrm>
          <a:off x="3753975" y="69998"/>
          <a:ext cx="2585563" cy="1276256"/>
        </a:xfrm>
        <a:prstGeom prst="roundRect">
          <a:avLst>
            <a:gd name="adj" fmla="val 10000"/>
          </a:avLst>
        </a:prstGeom>
        <a:solidFill>
          <a:schemeClr val="accent5">
            <a:hueOff val="-3676672"/>
            <a:satOff val="-5114"/>
            <a:lumOff val="-196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68580" numCol="1" spcCol="1270" anchor="t"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1800" kern="1200" dirty="0"/>
            <a:t>STEM professional as the behavioral model, the possible, or inspirations</a:t>
          </a:r>
        </a:p>
        <a:p>
          <a:pPr marL="0" lvl="0" algn="l" defTabSz="711200">
            <a:lnSpc>
              <a:spcPct val="90000"/>
            </a:lnSpc>
            <a:spcBef>
              <a:spcPct val="0"/>
            </a:spcBef>
            <a:spcAft>
              <a:spcPct val="35000"/>
            </a:spcAft>
            <a:buNone/>
          </a:pPr>
          <a:endParaRPr lang="en-US" sz="1800" kern="1200" dirty="0"/>
        </a:p>
      </dsp:txBody>
      <dsp:txXfrm>
        <a:off x="3753975" y="69998"/>
        <a:ext cx="2585563" cy="850837"/>
      </dsp:txXfrm>
    </dsp:sp>
    <dsp:sp modelId="{C95AB71A-59DA-4D6A-902B-B9C751E4D011}">
      <dsp:nvSpPr>
        <dsp:cNvPr id="0" name=""/>
        <dsp:cNvSpPr/>
      </dsp:nvSpPr>
      <dsp:spPr>
        <a:xfrm>
          <a:off x="4365641" y="1150193"/>
          <a:ext cx="2332340" cy="2501812"/>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Goal Embodiment</a:t>
          </a:r>
        </a:p>
        <a:p>
          <a:pPr marL="228600" lvl="1" indent="-228600" algn="l" defTabSz="889000">
            <a:lnSpc>
              <a:spcPct val="90000"/>
            </a:lnSpc>
            <a:spcBef>
              <a:spcPct val="0"/>
            </a:spcBef>
            <a:spcAft>
              <a:spcPct val="15000"/>
            </a:spcAft>
            <a:buChar char="•"/>
          </a:pPr>
          <a:endParaRPr lang="en-US" sz="2000" kern="1200" dirty="0"/>
        </a:p>
        <a:p>
          <a:pPr marL="228600" lvl="1" indent="-228600" algn="l" defTabSz="889000">
            <a:lnSpc>
              <a:spcPct val="90000"/>
            </a:lnSpc>
            <a:spcBef>
              <a:spcPct val="0"/>
            </a:spcBef>
            <a:spcAft>
              <a:spcPct val="15000"/>
            </a:spcAft>
            <a:buChar char="•"/>
          </a:pPr>
          <a:r>
            <a:rPr lang="en-US" sz="2000" kern="1200" dirty="0"/>
            <a:t>Desirability</a:t>
          </a:r>
        </a:p>
        <a:p>
          <a:pPr marL="228600" lvl="1" indent="-228600" algn="l" defTabSz="889000">
            <a:lnSpc>
              <a:spcPct val="90000"/>
            </a:lnSpc>
            <a:spcBef>
              <a:spcPct val="0"/>
            </a:spcBef>
            <a:spcAft>
              <a:spcPct val="15000"/>
            </a:spcAft>
            <a:buChar char="•"/>
          </a:pPr>
          <a:r>
            <a:rPr lang="en-US" sz="2000" kern="1200" dirty="0"/>
            <a:t>Attainability</a:t>
          </a:r>
        </a:p>
      </dsp:txBody>
      <dsp:txXfrm>
        <a:off x="4433953" y="1218505"/>
        <a:ext cx="2195716" cy="2365188"/>
      </dsp:txXfrm>
    </dsp:sp>
    <dsp:sp modelId="{F1AE2876-F15F-41AE-B3CF-14725627143E}">
      <dsp:nvSpPr>
        <dsp:cNvPr id="0" name=""/>
        <dsp:cNvSpPr/>
      </dsp:nvSpPr>
      <dsp:spPr>
        <a:xfrm>
          <a:off x="7018939" y="1583930"/>
          <a:ext cx="682473" cy="580685"/>
        </a:xfrm>
        <a:prstGeom prst="righ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018939" y="1700067"/>
        <a:ext cx="508268" cy="348411"/>
      </dsp:txXfrm>
    </dsp:sp>
    <dsp:sp modelId="{6F41F5FE-0462-453C-99E1-AF00C95C25DC}">
      <dsp:nvSpPr>
        <dsp:cNvPr id="0" name=""/>
        <dsp:cNvSpPr/>
      </dsp:nvSpPr>
      <dsp:spPr>
        <a:xfrm>
          <a:off x="7627225" y="69998"/>
          <a:ext cx="2332340" cy="1276256"/>
        </a:xfrm>
        <a:prstGeom prst="roundRect">
          <a:avLst>
            <a:gd name="adj" fmla="val 10000"/>
          </a:avLst>
        </a:prstGeom>
        <a:solidFill>
          <a:schemeClr val="accent5">
            <a:hueOff val="-7353344"/>
            <a:satOff val="-10228"/>
            <a:lumOff val="-392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US" sz="1800" kern="1200" dirty="0"/>
            <a:t>Outcomes</a:t>
          </a:r>
        </a:p>
      </dsp:txBody>
      <dsp:txXfrm>
        <a:off x="7627225" y="69998"/>
        <a:ext cx="2332340" cy="850837"/>
      </dsp:txXfrm>
    </dsp:sp>
    <dsp:sp modelId="{A3690D04-8704-4C66-A05C-28BF7614C04D}">
      <dsp:nvSpPr>
        <dsp:cNvPr id="0" name=""/>
        <dsp:cNvSpPr/>
      </dsp:nvSpPr>
      <dsp:spPr>
        <a:xfrm>
          <a:off x="8112270" y="1150193"/>
          <a:ext cx="2332340" cy="2501812"/>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Goals of STEM learning</a:t>
          </a:r>
        </a:p>
        <a:p>
          <a:pPr marL="228600" lvl="1" indent="-228600" algn="l" defTabSz="889000">
            <a:lnSpc>
              <a:spcPct val="90000"/>
            </a:lnSpc>
            <a:spcBef>
              <a:spcPct val="0"/>
            </a:spcBef>
            <a:spcAft>
              <a:spcPct val="15000"/>
            </a:spcAft>
            <a:buChar char="•"/>
          </a:pPr>
          <a:r>
            <a:rPr lang="en-US" sz="2000" kern="1200" dirty="0"/>
            <a:t>Aspirations to STEM careers</a:t>
          </a:r>
        </a:p>
      </dsp:txBody>
      <dsp:txXfrm>
        <a:off x="8180582" y="1218505"/>
        <a:ext cx="2195716" cy="23651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64AD9C-0983-439B-95F9-71CC28AD3ABF}">
      <dsp:nvSpPr>
        <dsp:cNvPr id="0" name=""/>
        <dsp:cNvSpPr/>
      </dsp:nvSpPr>
      <dsp:spPr>
        <a:xfrm>
          <a:off x="141511" y="0"/>
          <a:ext cx="474115" cy="355586"/>
        </a:xfrm>
        <a:prstGeom prst="up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20DE77-4A7B-4C46-8EB5-554FED2C3741}">
      <dsp:nvSpPr>
        <dsp:cNvPr id="0" name=""/>
        <dsp:cNvSpPr/>
      </dsp:nvSpPr>
      <dsp:spPr>
        <a:xfrm>
          <a:off x="629850" y="0"/>
          <a:ext cx="1162759" cy="355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l" defTabSz="711200">
            <a:lnSpc>
              <a:spcPct val="90000"/>
            </a:lnSpc>
            <a:spcBef>
              <a:spcPct val="0"/>
            </a:spcBef>
            <a:spcAft>
              <a:spcPct val="35000"/>
            </a:spcAft>
            <a:buNone/>
          </a:pPr>
          <a:endParaRPr lang="en-US" sz="1600" kern="1200" dirty="0"/>
        </a:p>
      </dsp:txBody>
      <dsp:txXfrm>
        <a:off x="629850" y="0"/>
        <a:ext cx="1162759" cy="355586"/>
      </dsp:txXfrm>
    </dsp:sp>
    <dsp:sp modelId="{33E5D194-AA6B-4B5F-93BF-A49D1AE4F756}">
      <dsp:nvSpPr>
        <dsp:cNvPr id="0" name=""/>
        <dsp:cNvSpPr/>
      </dsp:nvSpPr>
      <dsp:spPr>
        <a:xfrm>
          <a:off x="283746" y="385218"/>
          <a:ext cx="474115" cy="355586"/>
        </a:xfrm>
        <a:prstGeom prst="downArrow">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6F149B-7003-4FAF-8464-E9CE9FA94F27}">
      <dsp:nvSpPr>
        <dsp:cNvPr id="0" name=""/>
        <dsp:cNvSpPr/>
      </dsp:nvSpPr>
      <dsp:spPr>
        <a:xfrm>
          <a:off x="772085" y="385218"/>
          <a:ext cx="1162759" cy="355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marL="0" lvl="0" indent="0" algn="l" defTabSz="711200">
            <a:lnSpc>
              <a:spcPct val="90000"/>
            </a:lnSpc>
            <a:spcBef>
              <a:spcPct val="0"/>
            </a:spcBef>
            <a:spcAft>
              <a:spcPct val="35000"/>
            </a:spcAft>
            <a:buNone/>
          </a:pPr>
          <a:endParaRPr lang="en-US" sz="1600" kern="1200" dirty="0"/>
        </a:p>
      </dsp:txBody>
      <dsp:txXfrm>
        <a:off x="772085" y="385218"/>
        <a:ext cx="1162759" cy="3555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80E8D7-7357-4371-B995-184CE1C3C6D5}">
      <dsp:nvSpPr>
        <dsp:cNvPr id="0" name=""/>
        <dsp:cNvSpPr/>
      </dsp:nvSpPr>
      <dsp:spPr>
        <a:xfrm>
          <a:off x="0" y="209280"/>
          <a:ext cx="4002741" cy="1924650"/>
        </a:xfrm>
        <a:prstGeom prst="rect">
          <a:avLst/>
        </a:prstGeom>
        <a:solidFill>
          <a:schemeClr val="lt1"/>
        </a:solidFill>
        <a:ln w="12700" cap="flat" cmpd="sng" algn="ctr">
          <a:solidFill>
            <a:srgbClr val="C00000"/>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310657" tIns="270764" rIns="310657"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Girls</a:t>
          </a:r>
        </a:p>
        <a:p>
          <a:pPr marL="228600" lvl="1" indent="-228600" algn="l" defTabSz="889000">
            <a:lnSpc>
              <a:spcPct val="90000"/>
            </a:lnSpc>
            <a:spcBef>
              <a:spcPct val="0"/>
            </a:spcBef>
            <a:spcAft>
              <a:spcPct val="15000"/>
            </a:spcAft>
            <a:buChar char="•"/>
          </a:pPr>
          <a:r>
            <a:rPr lang="en-US" sz="2000" kern="1200" dirty="0"/>
            <a:t>Primary or junior secondary students</a:t>
          </a:r>
        </a:p>
        <a:p>
          <a:pPr marL="228600" lvl="1" indent="-228600" algn="l" defTabSz="889000">
            <a:lnSpc>
              <a:spcPct val="90000"/>
            </a:lnSpc>
            <a:spcBef>
              <a:spcPct val="0"/>
            </a:spcBef>
            <a:spcAft>
              <a:spcPct val="15000"/>
            </a:spcAft>
            <a:buChar char="•"/>
          </a:pPr>
          <a:r>
            <a:rPr lang="en-US" sz="2000" kern="1200" dirty="0"/>
            <a:t>Students spent more time on mobile or computer use</a:t>
          </a:r>
        </a:p>
      </dsp:txBody>
      <dsp:txXfrm>
        <a:off x="0" y="209280"/>
        <a:ext cx="4002741" cy="1924650"/>
      </dsp:txXfrm>
    </dsp:sp>
    <dsp:sp modelId="{01360287-2B8D-403D-B794-2D2946AA5F54}">
      <dsp:nvSpPr>
        <dsp:cNvPr id="0" name=""/>
        <dsp:cNvSpPr/>
      </dsp:nvSpPr>
      <dsp:spPr>
        <a:xfrm>
          <a:off x="200137" y="17400"/>
          <a:ext cx="2801918" cy="383760"/>
        </a:xfrm>
        <a:prstGeom prst="roundRect">
          <a:avLst/>
        </a:prstGeom>
        <a:solidFill>
          <a:schemeClr val="lt1">
            <a:hueOff val="0"/>
            <a:satOff val="0"/>
            <a:lumOff val="0"/>
            <a:alphaOff val="0"/>
          </a:schemeClr>
        </a:solidFill>
        <a:ln w="19050" cap="flat" cmpd="sng" algn="ctr">
          <a:solidFill>
            <a:srgbClr val="C00000"/>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5906" tIns="0" rIns="105906" bIns="0" numCol="1" spcCol="1270" anchor="ctr" anchorCtr="0">
          <a:noAutofit/>
        </a:bodyPr>
        <a:lstStyle/>
        <a:p>
          <a:pPr marL="0" lvl="0" indent="0" algn="l" defTabSz="889000">
            <a:lnSpc>
              <a:spcPct val="90000"/>
            </a:lnSpc>
            <a:spcBef>
              <a:spcPct val="0"/>
            </a:spcBef>
            <a:spcAft>
              <a:spcPct val="35000"/>
            </a:spcAft>
            <a:buNone/>
          </a:pPr>
          <a:r>
            <a:rPr lang="en-US" sz="2000" kern="1200" dirty="0"/>
            <a:t>Profile 1 or Profile 2</a:t>
          </a:r>
        </a:p>
      </dsp:txBody>
      <dsp:txXfrm>
        <a:off x="218871" y="36134"/>
        <a:ext cx="2764450" cy="346292"/>
      </dsp:txXfrm>
    </dsp:sp>
    <dsp:sp modelId="{0707F76A-CA35-4F35-A1C3-E993DC22C9CB}">
      <dsp:nvSpPr>
        <dsp:cNvPr id="0" name=""/>
        <dsp:cNvSpPr/>
      </dsp:nvSpPr>
      <dsp:spPr>
        <a:xfrm>
          <a:off x="0" y="2396011"/>
          <a:ext cx="4002741" cy="2252250"/>
        </a:xfrm>
        <a:prstGeom prst="rect">
          <a:avLst/>
        </a:prstGeom>
        <a:solidFill>
          <a:schemeClr val="lt1"/>
        </a:solidFill>
        <a:ln w="12700" cap="flat" cmpd="sng" algn="ctr">
          <a:solidFill>
            <a:srgbClr val="00B0F0"/>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310657" tIns="270764" rIns="310657"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Boys</a:t>
          </a:r>
        </a:p>
        <a:p>
          <a:pPr marL="228600" lvl="1" indent="-228600" algn="l" defTabSz="889000">
            <a:lnSpc>
              <a:spcPct val="90000"/>
            </a:lnSpc>
            <a:spcBef>
              <a:spcPct val="0"/>
            </a:spcBef>
            <a:spcAft>
              <a:spcPct val="15000"/>
            </a:spcAft>
            <a:buChar char="•"/>
          </a:pPr>
          <a:r>
            <a:rPr lang="en-US" sz="2000" kern="1200" dirty="0"/>
            <a:t>Senior secondary students</a:t>
          </a:r>
        </a:p>
        <a:p>
          <a:pPr marL="228600" lvl="1" indent="-228600" algn="l" defTabSz="889000">
            <a:lnSpc>
              <a:spcPct val="90000"/>
            </a:lnSpc>
            <a:spcBef>
              <a:spcPct val="0"/>
            </a:spcBef>
            <a:spcAft>
              <a:spcPct val="15000"/>
            </a:spcAft>
            <a:buChar char="•"/>
          </a:pPr>
          <a:r>
            <a:rPr lang="en-US" sz="2000" kern="1200" dirty="0"/>
            <a:t>Students having more </a:t>
          </a:r>
          <a:r>
            <a:rPr lang="en-US" sz="2000" b="1" kern="1200" dirty="0"/>
            <a:t>school STEM opportunities</a:t>
          </a:r>
        </a:p>
        <a:p>
          <a:pPr marL="228600" lvl="1" indent="-228600" algn="l" defTabSz="889000">
            <a:lnSpc>
              <a:spcPct val="90000"/>
            </a:lnSpc>
            <a:spcBef>
              <a:spcPct val="0"/>
            </a:spcBef>
            <a:spcAft>
              <a:spcPct val="15000"/>
            </a:spcAft>
            <a:buChar char="•"/>
          </a:pPr>
          <a:r>
            <a:rPr lang="en-US" sz="2000" kern="1200" dirty="0"/>
            <a:t>Students more </a:t>
          </a:r>
          <a:r>
            <a:rPr lang="en-US" altLang="zh-CN" sz="2000" kern="1200" dirty="0"/>
            <a:t>accessed</a:t>
          </a:r>
          <a:r>
            <a:rPr lang="en-US" sz="2000" b="1" kern="1200" dirty="0"/>
            <a:t> STEM information</a:t>
          </a:r>
          <a:r>
            <a:rPr lang="en-US" sz="2000" kern="1200" dirty="0"/>
            <a:t> via mass media</a:t>
          </a:r>
        </a:p>
      </dsp:txBody>
      <dsp:txXfrm>
        <a:off x="0" y="2396011"/>
        <a:ext cx="4002741" cy="2252250"/>
      </dsp:txXfrm>
    </dsp:sp>
    <dsp:sp modelId="{236AAAB2-C4F6-46A5-92D4-31498CB8AC61}">
      <dsp:nvSpPr>
        <dsp:cNvPr id="0" name=""/>
        <dsp:cNvSpPr/>
      </dsp:nvSpPr>
      <dsp:spPr>
        <a:xfrm>
          <a:off x="200137" y="2204131"/>
          <a:ext cx="2801918" cy="383760"/>
        </a:xfrm>
        <a:prstGeom prst="roundRect">
          <a:avLst/>
        </a:prstGeom>
        <a:solidFill>
          <a:schemeClr val="lt1">
            <a:hueOff val="0"/>
            <a:satOff val="0"/>
            <a:lumOff val="0"/>
            <a:alphaOff val="0"/>
          </a:schemeClr>
        </a:solidFill>
        <a:ln w="19050" cap="flat" cmpd="sng" algn="ctr">
          <a:solidFill>
            <a:srgbClr val="00B0F0"/>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5906" tIns="0" rIns="105906" bIns="0" numCol="1" spcCol="1270" anchor="ctr" anchorCtr="0">
          <a:noAutofit/>
        </a:bodyPr>
        <a:lstStyle/>
        <a:p>
          <a:pPr marL="0" lvl="0" indent="0" algn="l" defTabSz="889000">
            <a:lnSpc>
              <a:spcPct val="90000"/>
            </a:lnSpc>
            <a:spcBef>
              <a:spcPct val="0"/>
            </a:spcBef>
            <a:spcAft>
              <a:spcPct val="35000"/>
            </a:spcAft>
            <a:buNone/>
          </a:pPr>
          <a:r>
            <a:rPr lang="en-US" sz="2000" kern="1200" dirty="0"/>
            <a:t>Profile 3 or Profile 4</a:t>
          </a:r>
        </a:p>
      </dsp:txBody>
      <dsp:txXfrm>
        <a:off x="218871" y="2222865"/>
        <a:ext cx="2764450" cy="346292"/>
      </dsp:txXfrm>
    </dsp:sp>
  </dsp:spTree>
</dsp:drawing>
</file>

<file path=ppt/diagrams/layout1.xml><?xml version="1.0" encoding="utf-8"?>
<dgm:layoutDef xmlns:dgm="http://schemas.openxmlformats.org/drawingml/2006/diagram" xmlns:a="http://schemas.openxmlformats.org/drawingml/2006/main" uniqueId="urn:microsoft.com/office/officeart/2009/3/layout/PhasedProcess">
  <dgm:title val=""/>
  <dgm:desc val=""/>
  <dgm:catLst>
    <dgm:cat type="process" pri="12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30">
          <dgm:prSet phldr="1"/>
        </dgm:pt>
        <dgm:pt modelId="31">
          <dgm:prSet phldr="1"/>
        </dgm:pt>
      </dgm:ptLst>
      <dgm:cxnLst>
        <dgm:cxn modelId="40" srcId="0" destId="10" srcOrd="0" destOrd="0"/>
        <dgm:cxn modelId="16" srcId="10" destId="11" srcOrd="0" destOrd="0"/>
        <dgm:cxn modelId="17" srcId="10" destId="12" srcOrd="1" destOrd="0"/>
        <dgm:cxn modelId="18" srcId="10" destId="13" srcOrd="2" destOrd="0"/>
        <dgm:cxn modelId="50" srcId="0" destId="20" srcOrd="1" destOrd="0"/>
        <dgm:cxn modelId="60" srcId="0" destId="30" srcOrd="2" destOrd="0"/>
        <dgm:cxn modelId="32" srcId="30" destId="31" srcOrd="0" destOrd="0"/>
        <dgm:cxn modelId="26" srcId="20" destId="21" srcOrd="0" destOrd="0"/>
        <dgm:cxn modelId="27" srcId="20" destId="22" srcOrd="1"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30">
          <dgm:prSet phldr="1"/>
        </dgm:pt>
        <dgm:pt modelId="31">
          <dgm:prSet phldr="1"/>
        </dgm:pt>
      </dgm:ptLst>
      <dgm:cxnLst>
        <dgm:cxn modelId="40" srcId="0" destId="10" srcOrd="0" destOrd="0"/>
        <dgm:cxn modelId="16" srcId="10" destId="11" srcOrd="0" destOrd="0"/>
        <dgm:cxn modelId="17" srcId="10" destId="12" srcOrd="1" destOrd="0"/>
        <dgm:cxn modelId="18" srcId="10" destId="13" srcOrd="2" destOrd="0"/>
        <dgm:cxn modelId="50" srcId="0" destId="20" srcOrd="1" destOrd="0"/>
        <dgm:cxn modelId="60" srcId="0" destId="30" srcOrd="2" destOrd="0"/>
        <dgm:cxn modelId="32" srcId="30" destId="31" srcOrd="0" destOrd="0"/>
        <dgm:cxn modelId="26" srcId="20" destId="21" srcOrd="0" destOrd="0"/>
        <dgm:cxn modelId="27" srcId="20" destId="2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30">
          <dgm:prSet phldr="1"/>
        </dgm:pt>
        <dgm:pt modelId="31">
          <dgm:prSet phldr="1"/>
        </dgm:pt>
      </dgm:ptLst>
      <dgm:cxnLst>
        <dgm:cxn modelId="40" srcId="0" destId="10" srcOrd="0" destOrd="0"/>
        <dgm:cxn modelId="16" srcId="10" destId="11" srcOrd="0" destOrd="0"/>
        <dgm:cxn modelId="17" srcId="10" destId="12" srcOrd="1" destOrd="0"/>
        <dgm:cxn modelId="18" srcId="10" destId="13" srcOrd="2" destOrd="0"/>
        <dgm:cxn modelId="50" srcId="0" destId="20" srcOrd="1" destOrd="0"/>
        <dgm:cxn modelId="60" srcId="0" destId="30" srcOrd="2" destOrd="0"/>
        <dgm:cxn modelId="32" srcId="30" destId="31" srcOrd="0" destOrd="0"/>
        <dgm:cxn modelId="26" srcId="20" destId="21" srcOrd="0" destOrd="0"/>
        <dgm:cxn modelId="27" srcId="20" destId="22" srcOrd="1" destOrd="0"/>
      </dgm:cxnLst>
      <dgm:bg/>
      <dgm:whole/>
    </dgm:dataModel>
  </dgm:clrData>
  <dgm:layoutNode name="Name0">
    <dgm:varLst>
      <dgm:chMax val="3"/>
      <dgm:chPref val="3"/>
      <dgm:bulletEnabled val="1"/>
      <dgm:dir/>
      <dgm:animLvl val="lvl"/>
    </dgm:varLst>
    <dgm:shape xmlns:r="http://schemas.openxmlformats.org/officeDocument/2006/relationships" r:blip="">
      <dgm:adjLst/>
    </dgm:shape>
    <dgm:choose name="Name1">
      <dgm:if name="Name2" axis="ch" ptType="node" func="cnt" op="gte" val="3">
        <dgm:alg type="composite">
          <dgm:param type="ar" val="2.8316"/>
        </dgm:alg>
        <dgm:choose name="Name3">
          <dgm:if name="Name4" func="var" arg="dir" op="equ" val="norm">
            <dgm:constrLst>
              <dgm:constr type="primFontSz" for="des" forName="parentText1" val="65"/>
              <dgm:constr type="primFontSz" for="des" forName="childText1_1" val="65"/>
              <dgm:constr type="primFontSz" for="des" forName="circ1Tx" val="65"/>
              <dgm:constr type="primFontSz" for="des" forName="parentText2" refType="primFontSz" refFor="des" refForName="parentText1" op="equ"/>
              <dgm:constr type="primFontSz" for="des" forName="parentText3" refType="primFontSz" refFor="des" refForName="parentText1" op="equ"/>
              <dgm:constr type="primFontSz" for="des" forName="childText1_1" refType="primFontSz" refFor="des" refForName="parentText1" op="lte"/>
              <dgm:constr type="primFontSz" for="des" forName="childText1_2" refType="primFontSz" refFor="des" refForName="parentText1" op="lte"/>
              <dgm:constr type="primFontSz" for="des" forName="childText1_3" refType="primFontSz" refFor="des" refForName="parentText1" op="lte"/>
              <dgm:constr type="primFontSz" for="des" forName="childText1_4" refType="primFontSz" refFor="des" refForName="parentText1" op="lte"/>
              <dgm:constr type="primFontSz" for="des" forName="childText1_1" refType="primFontSz" refFor="des" refForName="parentText2" op="lte"/>
              <dgm:constr type="primFontSz" for="des" forName="childText1_2" refType="primFontSz" refFor="des" refForName="parentText2" op="lte"/>
              <dgm:constr type="primFontSz" for="des" forName="childText1_3" refType="primFontSz" refFor="des" refForName="parentText2" op="lte"/>
              <dgm:constr type="primFontSz" for="des" forName="childText1_4" refType="primFontSz" refFor="des" refForName="parentText2" op="lte"/>
              <dgm:constr type="primFontSz" for="des" forName="childText1_1" refType="primFontSz" refFor="des" refForName="parentText3" op="lte"/>
              <dgm:constr type="primFontSz" for="des" forName="childText1_2" refType="primFontSz" refFor="des" refForName="parentText3" op="lte"/>
              <dgm:constr type="primFontSz" for="des" forName="childText1_3" refType="primFontSz" refFor="des" refForName="parentText3" op="lte"/>
              <dgm:constr type="primFontSz" for="des" forName="childText1_4" refType="primFontSz" refFor="des" refForName="parentText3" op="lte"/>
              <dgm:constr type="primFontSz" for="des" forName="circ1Tx" refType="primFontSz" refFor="des" refForName="parentText1" op="lte"/>
              <dgm:constr type="primFontSz" for="des" forName="circ2Tx" refType="primFontSz" refFor="des" refForName="parentText1" op="lte"/>
              <dgm:constr type="primFontSz" for="des" forName="circ3Tx" refType="primFontSz" refFor="des" refForName="parentText1" op="lte"/>
              <dgm:constr type="primFontSz" for="des" forName="circ4Tx" refType="primFontSz" refFor="des" refForName="parentText1" op="lte"/>
              <dgm:constr type="primFontSz" for="des" forName="circ1Tx" refType="primFontSz" refFor="des" refForName="parentText2" op="lte"/>
              <dgm:constr type="primFontSz" for="des" forName="circ2Tx" refType="primFontSz" refFor="des" refForName="parentText2" op="lte"/>
              <dgm:constr type="primFontSz" for="des" forName="circ3Tx" refType="primFontSz" refFor="des" refForName="parentText2" op="lte"/>
              <dgm:constr type="primFontSz" for="des" forName="circ4Tx" refType="primFontSz" refFor="des" refForName="parentText2" op="lte"/>
              <dgm:constr type="primFontSz" for="des" forName="circ1Tx" refType="primFontSz" refFor="des" refForName="parentText3" op="lte"/>
              <dgm:constr type="primFontSz" for="des" forName="circ2Tx" refType="primFontSz" refFor="des" refForName="parentText3" op="lte"/>
              <dgm:constr type="primFontSz" for="des" forName="circ3Tx" refType="primFontSz" refFor="des" refForName="parentText3" op="lte"/>
              <dgm:constr type="primFontSz" for="des" forName="circ4Tx" refType="primFontSz" refFor="des" refForName="parentText3" op="lte"/>
              <dgm:constr type="primFontSz" for="des" forName="rightChild" refType="primFontSz" refFor="des" refForName="parentText1" op="lte"/>
              <dgm:constr type="primFontSz" for="des" forName="rightChild" refType="primFontSz" refFor="des" refForName="parentText2" op="lte"/>
              <dgm:constr type="primFontSz" for="des" forName="rightChild" refType="primFontSz" refFor="des" refForName="parentText3" op="lte"/>
              <dgm:constr type="primFontSz" for="des" forName="childText1_2" refType="primFontSz" refFor="des" refForName="childText1_1" op="equ"/>
              <dgm:constr type="primFontSz" for="des" forName="childText1_3" refType="primFontSz" refFor="des" refForName="childText1_1" op="equ"/>
              <dgm:constr type="primFontSz" for="des" forName="childText1_4" refType="primFontSz" refFor="des" refForName="childText1_1" op="equ"/>
              <dgm:constr type="primFontSz" for="des" forName="circ2Tx" refType="primFontSz" refFor="des" refForName="circ1Tx" op="equ"/>
              <dgm:constr type="primFontSz" for="des" forName="circ3Tx" refType="primFontSz" refFor="des" refForName="circ1Tx" op="equ"/>
              <dgm:constr type="primFontSz" for="des" forName="circ4Tx" refType="primFontSz" refFor="des" refForName="circ1Tx" op="equ"/>
              <dgm:constr type="l" for="ch" forName="leftComposite" refType="w" fact="0.0567"/>
              <dgm:constr type="t" for="ch" forName="leftComposite" refType="h" fact="0.1159"/>
              <dgm:constr type="w" for="ch" forName="leftComposite" refType="w" fact="0.2455"/>
              <dgm:constr type="h" for="ch" forName="leftComposite" refType="h" fact="0.6953"/>
              <dgm:constr type="l" for="ch" forName="middleComposite" refType="w" fact="0.365"/>
              <dgm:constr type="t" for="ch" forName="middleComposite" refType="h" fact="0.1545"/>
              <dgm:constr type="w" for="ch" forName="middleComposite" refType="w" fact="0.2728"/>
              <dgm:constr type="h" for="ch" forName="middleComposite" refType="h" fact="0.6567"/>
              <dgm:constr type="l" for="ch" forName="arc1" refType="w" fact="0"/>
              <dgm:constr type="t" for="ch" forName="arc1" refType="h" fact="0"/>
              <dgm:constr type="w" for="ch" forName="arc1" refType="w" fact="0.3305"/>
              <dgm:constr type="h" for="ch" forName="arc1" refType="h" fact="0.9357"/>
              <dgm:constr type="l" for="ch" forName="arc2" refType="w" fact="0.3295"/>
              <dgm:constr type="t" for="ch" forName="arc2" refType="h" fact="0"/>
              <dgm:constr type="w" for="ch" forName="arc2" refType="w" fact="0.3305"/>
              <dgm:constr type="h" for="ch" forName="arc2" refType="h" fact="0.9357"/>
              <dgm:constr type="l" for="ch" forName="arc3" refType="w" fact="0.3401"/>
              <dgm:constr type="t" for="ch" forName="arc3" refType="h" fact="0"/>
              <dgm:constr type="w" for="ch" forName="arc3" refType="w" fact="0.3305"/>
              <dgm:constr type="h" for="ch" forName="arc3" refType="h" fact="0.9357"/>
              <dgm:constr type="l" for="ch" forName="arc4" refType="w" fact="0.6695"/>
              <dgm:constr type="t" for="ch" forName="arc4" refType="h" fact="0"/>
              <dgm:constr type="w" for="ch" forName="arc4" refType="w" fact="0.3305"/>
              <dgm:constr type="h" for="ch" forName="arc4" refType="h" fact="0.9357"/>
              <dgm:constr type="l" for="ch" forName="rightChild" refType="w" fact="0.713"/>
              <dgm:constr type="t" for="ch" forName="rightChild" refType="h" fact="0.1934"/>
              <dgm:constr type="w" for="ch" forName="rightChild" refType="w" fact="0.193"/>
              <dgm:constr type="h" for="ch" forName="rightChild" refType="h" fact="0.5464"/>
              <dgm:constr type="l" for="ch" forName="parentText1" refType="w" fact="0.0621"/>
              <dgm:constr type="t" for="ch" forName="parentText1" refType="h" fact="0.8128"/>
              <dgm:constr type="w" for="ch" forName="parentText1" refType="w" fact="0.2509"/>
              <dgm:constr type="h" for="ch" forName="parentText1" refType="h" fact="0.1872"/>
              <dgm:constr type="l" for="ch" forName="parentText2" refType="w" fact="0.3792"/>
              <dgm:constr type="t" for="ch" forName="parentText2" refType="h" fact="0.8128"/>
              <dgm:constr type="w" for="ch" forName="parentText2" refType="w" fact="0.2509"/>
              <dgm:constr type="h" for="ch" forName="parentText2" refType="h" fact="0.1872"/>
              <dgm:constr type="l" for="ch" forName="parentText3" refType="w" fact="0.6845"/>
              <dgm:constr type="t" for="ch" forName="parentText3" refType="h" fact="0.8128"/>
              <dgm:constr type="w" for="ch" forName="parentText3" refType="w" fact="0.2509"/>
              <dgm:constr type="h" for="ch" forName="parentText3" refType="h" fact="0.1872"/>
            </dgm:constrLst>
          </dgm:if>
          <dgm:else name="Name5">
            <dgm:constrLst>
              <dgm:constr type="primFontSz" for="des" forName="parentText1" val="65"/>
              <dgm:constr type="primFontSz" for="des" forName="childText1_1" val="65"/>
              <dgm:constr type="primFontSz" for="des" forName="circ1Tx" val="65"/>
              <dgm:constr type="primFontSz" for="des" forName="parentText2" refType="primFontSz" refFor="des" refForName="parentText1" op="equ"/>
              <dgm:constr type="primFontSz" for="des" forName="parentText3" refType="primFontSz" refFor="des" refForName="parentText1" op="equ"/>
              <dgm:constr type="primFontSz" for="des" forName="childText1_1" refType="primFontSz" refFor="des" refForName="parentText1" op="lte"/>
              <dgm:constr type="primFontSz" for="des" forName="childText1_2" refType="primFontSz" refFor="des" refForName="parentText1" op="lte"/>
              <dgm:constr type="primFontSz" for="des" forName="childText1_3" refType="primFontSz" refFor="des" refForName="parentText1" op="lte"/>
              <dgm:constr type="primFontSz" for="des" forName="childText1_4" refType="primFontSz" refFor="des" refForName="parentText1" op="lte"/>
              <dgm:constr type="primFontSz" for="des" forName="childText1_1" refType="primFontSz" refFor="des" refForName="parentText2" op="lte"/>
              <dgm:constr type="primFontSz" for="des" forName="childText1_2" refType="primFontSz" refFor="des" refForName="parentText2" op="lte"/>
              <dgm:constr type="primFontSz" for="des" forName="childText1_3" refType="primFontSz" refFor="des" refForName="parentText2" op="lte"/>
              <dgm:constr type="primFontSz" for="des" forName="childText1_4" refType="primFontSz" refFor="des" refForName="parentText2" op="lte"/>
              <dgm:constr type="primFontSz" for="des" forName="childText1_1" refType="primFontSz" refFor="des" refForName="parentText3" op="lte"/>
              <dgm:constr type="primFontSz" for="des" forName="childText1_2" refType="primFontSz" refFor="des" refForName="parentText3" op="lte"/>
              <dgm:constr type="primFontSz" for="des" forName="childText1_3" refType="primFontSz" refFor="des" refForName="parentText3" op="lte"/>
              <dgm:constr type="primFontSz" for="des" forName="childText1_4" refType="primFontSz" refFor="des" refForName="parentText3" op="lte"/>
              <dgm:constr type="primFontSz" for="des" forName="circ1Tx" refType="primFontSz" refFor="des" refForName="parentText1" op="lte"/>
              <dgm:constr type="primFontSz" for="des" forName="circ2Tx" refType="primFontSz" refFor="des" refForName="parentText1" op="lte"/>
              <dgm:constr type="primFontSz" for="des" forName="circ3Tx" refType="primFontSz" refFor="des" refForName="parentText1" op="lte"/>
              <dgm:constr type="primFontSz" for="des" forName="circ4Tx" refType="primFontSz" refFor="des" refForName="parentText1" op="lte"/>
              <dgm:constr type="primFontSz" for="des" forName="circ1Tx" refType="primFontSz" refFor="des" refForName="parentText2" op="lte"/>
              <dgm:constr type="primFontSz" for="des" forName="circ2Tx" refType="primFontSz" refFor="des" refForName="parentText2" op="lte"/>
              <dgm:constr type="primFontSz" for="des" forName="circ3Tx" refType="primFontSz" refFor="des" refForName="parentText2" op="lte"/>
              <dgm:constr type="primFontSz" for="des" forName="circ4Tx" refType="primFontSz" refFor="des" refForName="parentText2" op="lte"/>
              <dgm:constr type="primFontSz" for="des" forName="circ1Tx" refType="primFontSz" refFor="des" refForName="parentText3" op="lte"/>
              <dgm:constr type="primFontSz" for="des" forName="circ2Tx" refType="primFontSz" refFor="des" refForName="parentText3" op="lte"/>
              <dgm:constr type="primFontSz" for="des" forName="circ3Tx" refType="primFontSz" refFor="des" refForName="parentText3" op="lte"/>
              <dgm:constr type="primFontSz" for="des" forName="circ4Tx" refType="primFontSz" refFor="des" refForName="parentText3" op="lte"/>
              <dgm:constr type="primFontSz" for="des" forName="rightChild" refType="primFontSz" refFor="des" refForName="parentText1" op="lte"/>
              <dgm:constr type="primFontSz" for="des" forName="rightChild" refType="primFontSz" refFor="des" refForName="parentText2" op="lte"/>
              <dgm:constr type="primFontSz" for="des" forName="rightChild" refType="primFontSz" refFor="des" refForName="parentText3" op="lte"/>
              <dgm:constr type="primFontSz" for="des" forName="childText1_2" refType="primFontSz" refFor="des" refForName="childText1_1" op="equ"/>
              <dgm:constr type="primFontSz" for="des" forName="childText1_3" refType="primFontSz" refFor="des" refForName="childText1_1" op="equ"/>
              <dgm:constr type="primFontSz" for="des" forName="childText1_4" refType="primFontSz" refFor="des" refForName="childText1_1" op="equ"/>
              <dgm:constr type="primFontSz" for="des" forName="circ2Tx" refType="primFontSz" refFor="des" refForName="circ1Tx" op="equ"/>
              <dgm:constr type="primFontSz" for="des" forName="circ3Tx" refType="primFontSz" refFor="des" refForName="circ1Tx" op="equ"/>
              <dgm:constr type="primFontSz" for="des" forName="circ4Tx" refType="primFontSz" refFor="des" refForName="circ1Tx" op="equ"/>
              <dgm:constr type="l" for="ch" forName="leftComposite" refType="w" fact="0.72"/>
              <dgm:constr type="t" for="ch" forName="leftComposite" refType="h" fact="0.1159"/>
              <dgm:constr type="w" for="ch" forName="leftComposite" refType="w" fact="0.2455"/>
              <dgm:constr type="h" for="ch" forName="leftComposite" refType="h" fact="0.6953"/>
              <dgm:constr type="l" for="ch" forName="middleComposite" refType="w" fact="0.365"/>
              <dgm:constr type="t" for="ch" forName="middleComposite" refType="h" fact="0.1545"/>
              <dgm:constr type="w" for="ch" forName="middleComposite" refType="w" fact="0.2728"/>
              <dgm:constr type="h" for="ch" forName="middleComposite" refType="h" fact="0.6567"/>
              <dgm:constr type="l" for="ch" forName="rightChild" refType="w" fact="0.09"/>
              <dgm:constr type="t" for="ch" forName="rightChild" refType="h" fact="0.1934"/>
              <dgm:constr type="w" for="ch" forName="rightChild" refType="w" fact="0.193"/>
              <dgm:constr type="h" for="ch" forName="rightChild" refType="h" fact="0.5464"/>
              <dgm:constr type="l" for="ch" forName="arc1" refType="w" fact="0"/>
              <dgm:constr type="t" for="ch" forName="arc1" refType="h" fact="0"/>
              <dgm:constr type="w" for="ch" forName="arc1" refType="w" fact="0.3305"/>
              <dgm:constr type="h" for="ch" forName="arc1" refType="h" fact="0.9357"/>
              <dgm:constr type="l" for="ch" forName="arc2" refType="w" fact="0.3295"/>
              <dgm:constr type="t" for="ch" forName="arc2" refType="h" fact="0"/>
              <dgm:constr type="w" for="ch" forName="arc2" refType="w" fact="0.3305"/>
              <dgm:constr type="h" for="ch" forName="arc2" refType="h" fact="0.9357"/>
              <dgm:constr type="l" for="ch" forName="arc3" refType="w" fact="0.3401"/>
              <dgm:constr type="t" for="ch" forName="arc3" refType="h" fact="0"/>
              <dgm:constr type="w" for="ch" forName="arc3" refType="w" fact="0.3305"/>
              <dgm:constr type="h" for="ch" forName="arc3" refType="h" fact="0.9357"/>
              <dgm:constr type="l" for="ch" forName="arc4" refType="w" fact="0.6695"/>
              <dgm:constr type="t" for="ch" forName="arc4" refType="h" fact="0"/>
              <dgm:constr type="w" for="ch" forName="arc4" refType="w" fact="0.3305"/>
              <dgm:constr type="h" for="ch" forName="arc4" refType="h" fact="0.9357"/>
              <dgm:constr type="l" for="ch" forName="parentText1" refType="w" fact="0.7"/>
              <dgm:constr type="t" for="ch" forName="parentText1" refType="h" fact="0.8128"/>
              <dgm:constr type="w" for="ch" forName="parentText1" refType="w" fact="0.2509"/>
              <dgm:constr type="h" for="ch" forName="parentText1" refType="h" fact="0.1872"/>
              <dgm:constr type="l" for="ch" forName="parentText2" refType="w" fact="0.3792"/>
              <dgm:constr type="t" for="ch" forName="parentText2" refType="h" fact="0.8128"/>
              <dgm:constr type="w" for="ch" forName="parentText2" refType="w" fact="0.2509"/>
              <dgm:constr type="h" for="ch" forName="parentText2" refType="h" fact="0.1872"/>
              <dgm:constr type="l" for="ch" forName="parentText3" refType="w" fact="0.062"/>
              <dgm:constr type="t" for="ch" forName="parentText3" refType="h" fact="0.8128"/>
              <dgm:constr type="w" for="ch" forName="parentText3" refType="w" fact="0.2509"/>
              <dgm:constr type="h" for="ch" forName="parentText3" refType="h" fact="0.1872"/>
            </dgm:constrLst>
          </dgm:else>
        </dgm:choose>
      </dgm:if>
      <dgm:if name="Name6" axis="ch" ptType="node" func="cnt" op="gte" val="2">
        <dgm:alg type="composite">
          <dgm:param type="ar" val="1.8986"/>
        </dgm:alg>
        <dgm:choose name="Name7">
          <dgm:if name="Name8" func="var" arg="dir" op="equ" val="norm">
            <dgm:constrLst>
              <dgm:constr type="primFontSz" for="des" forName="parentText1" val="65"/>
              <dgm:constr type="primFontSz" for="des" forName="childText1_1" val="65"/>
              <dgm:constr type="primFontSz" for="des" forName="circ1Tx" val="65"/>
              <dgm:constr type="primFontSz" for="des" forName="parentText2" refType="primFontSz" refFor="des" refForName="parentText1" op="equ"/>
              <dgm:constr type="primFontSz" for="des" forName="childText1_1" refType="primFontSz" refFor="des" refForName="parentText1" op="lte"/>
              <dgm:constr type="primFontSz" for="des" forName="childText1_2" refType="primFontSz" refFor="des" refForName="parentText1" op="lte"/>
              <dgm:constr type="primFontSz" for="des" forName="childText1_3" refType="primFontSz" refFor="des" refForName="parentText1" op="lte"/>
              <dgm:constr type="primFontSz" for="des" forName="childText1_4" refType="primFontSz" refFor="des" refForName="parentText1" op="lte"/>
              <dgm:constr type="primFontSz" for="des" forName="childText1_1" refType="primFontSz" refFor="des" refForName="parentText2" op="lte"/>
              <dgm:constr type="primFontSz" for="des" forName="childText1_2" refType="primFontSz" refFor="des" refForName="parentText2" op="lte"/>
              <dgm:constr type="primFontSz" for="des" forName="childText1_3" refType="primFontSz" refFor="des" refForName="parentText2" op="lte"/>
              <dgm:constr type="primFontSz" for="des" forName="childText1_4" refType="primFontSz" refFor="des" refForName="parentText2" op="lte"/>
              <dgm:constr type="primFontSz" for="des" forName="childText1_1" refType="primFontSz" refFor="des" refForName="parentText3" op="lte"/>
              <dgm:constr type="primFontSz" for="des" forName="childText1_2" refType="primFontSz" refFor="des" refForName="parentText3" op="lte"/>
              <dgm:constr type="primFontSz" for="des" forName="childText1_3" refType="primFontSz" refFor="des" refForName="parentText3" op="lte"/>
              <dgm:constr type="primFontSz" for="des" forName="childText1_4" refType="primFontSz" refFor="des" refForName="parentText3" op="lte"/>
              <dgm:constr type="primFontSz" for="des" forName="circ1Tx" refType="primFontSz" refFor="des" refForName="parentText1" op="lte"/>
              <dgm:constr type="primFontSz" for="des" forName="circ2Tx" refType="primFontSz" refFor="des" refForName="parentText1" op="lte"/>
              <dgm:constr type="primFontSz" for="des" forName="circ3Tx" refType="primFontSz" refFor="des" refForName="parentText1" op="lte"/>
              <dgm:constr type="primFontSz" for="des" forName="circ4Tx" refType="primFontSz" refFor="des" refForName="parentText1" op="lte"/>
              <dgm:constr type="primFontSz" for="des" forName="circ1Tx" refType="primFontSz" refFor="des" refForName="parentText2" op="lte"/>
              <dgm:constr type="primFontSz" for="des" forName="circ2Tx" refType="primFontSz" refFor="des" refForName="parentText2" op="lte"/>
              <dgm:constr type="primFontSz" for="des" forName="circ3Tx" refType="primFontSz" refFor="des" refForName="parentText2" op="lte"/>
              <dgm:constr type="primFontSz" for="des" forName="circ4Tx" refType="primFontSz" refFor="des" refForName="parentText2" op="lte"/>
              <dgm:constr type="primFontSz" for="des" forName="circ1Tx" refType="primFontSz" refFor="des" refForName="parentText3" op="lte"/>
              <dgm:constr type="primFontSz" for="des" forName="circ2Tx" refType="primFontSz" refFor="des" refForName="parentText3" op="lte"/>
              <dgm:constr type="primFontSz" for="des" forName="circ3Tx" refType="primFontSz" refFor="des" refForName="parentText3" op="lte"/>
              <dgm:constr type="primFontSz" for="des" forName="circ4Tx" refType="primFontSz" refFor="des" refForName="parentText3" op="lte"/>
              <dgm:constr type="primFontSz" for="des" forName="childText1_2" refType="primFontSz" refFor="des" refForName="childText1_1" op="equ"/>
              <dgm:constr type="primFontSz" for="des" forName="childText1_3" refType="primFontSz" refFor="des" refForName="childText1_1" op="equ"/>
              <dgm:constr type="primFontSz" for="des" forName="childText1_4" refType="primFontSz" refFor="des" refForName="childText1_1" op="equ"/>
              <dgm:constr type="primFontSz" for="des" forName="circ2Tx" refType="primFontSz" refFor="des" refForName="circ1Tx" op="equ"/>
              <dgm:constr type="primFontSz" for="des" forName="circ3Tx" refType="primFontSz" refFor="des" refForName="circ1Tx" op="equ"/>
              <dgm:constr type="primFontSz" for="des" forName="circ4Tx" refType="primFontSz" refFor="des" refForName="circ1Tx" op="equ"/>
              <dgm:constr type="l" for="ch" forName="leftComposite" refType="w" fact="0.0941"/>
              <dgm:constr type="t" for="ch" forName="leftComposite" refType="h" fact="0.1159"/>
              <dgm:constr type="w" for="ch" forName="leftComposite" refType="w" fact="0.3469"/>
              <dgm:constr type="h" for="ch" forName="leftComposite" refType="h" fact="0.6953"/>
              <dgm:constr type="l" for="ch" forName="middleComposite" refType="w" fact="0.5782"/>
              <dgm:constr type="t" for="ch" forName="middleComposite" refType="h" fact="0.1159"/>
              <dgm:constr type="w" for="ch" forName="middleComposite" refType="w" fact="0.3389"/>
              <dgm:constr type="h" for="ch" forName="middleComposite" refType="h" fact="0.6567"/>
              <dgm:constr type="l" for="ch" forName="arc1" refType="w" fact="0"/>
              <dgm:constr type="t" for="ch" forName="arc1" refType="h" fact="0"/>
              <dgm:constr type="w" for="ch" forName="arc1" refType="w" fact="0.4928"/>
              <dgm:constr type="h" for="ch" forName="arc1" refType="h" fact="0.9357"/>
              <dgm:constr type="l" for="ch" forName="arc3" refType="w" fact="0.5072"/>
              <dgm:constr type="t" for="ch" forName="arc3" refType="h" fact="0"/>
              <dgm:constr type="w" for="ch" forName="arc3" refType="w" fact="0.4928"/>
              <dgm:constr type="h" for="ch" forName="arc3" refType="h" fact="0.9357"/>
              <dgm:constr type="l" for="ch" forName="parentText1" refType="w" fact="0.0926"/>
              <dgm:constr type="t" for="ch" forName="parentText1" refType="h" fact="0.8128"/>
              <dgm:constr type="w" for="ch" forName="parentText1" refType="w" fact="0.3742"/>
              <dgm:constr type="h" for="ch" forName="parentText1" refType="h" fact="0.1872"/>
              <dgm:constr type="l" for="ch" forName="parentText2" refType="w" fact="0.5655"/>
              <dgm:constr type="t" for="ch" forName="parentText2" refType="h" fact="0.8128"/>
              <dgm:constr type="w" for="ch" forName="parentText2" refType="w" fact="0.3742"/>
              <dgm:constr type="h" for="ch" forName="parentText2" refType="h" fact="0.1872"/>
            </dgm:constrLst>
          </dgm:if>
          <dgm:else name="Name9">
            <dgm:constrLst>
              <dgm:constr type="primFontSz" for="des" forName="parentText1" val="65"/>
              <dgm:constr type="primFontSz" for="des" forName="childText1_1" val="65"/>
              <dgm:constr type="primFontSz" for="des" forName="circ1Tx" val="65"/>
              <dgm:constr type="primFontSz" for="des" forName="parentText2" refType="primFontSz" refFor="des" refForName="parentText1" op="equ"/>
              <dgm:constr type="primFontSz" for="des" forName="childText1_1" refType="primFontSz" refFor="des" refForName="parentText1" op="lte"/>
              <dgm:constr type="primFontSz" for="des" forName="childText1_2" refType="primFontSz" refFor="des" refForName="parentText1" op="lte"/>
              <dgm:constr type="primFontSz" for="des" forName="childText1_3" refType="primFontSz" refFor="des" refForName="parentText1" op="lte"/>
              <dgm:constr type="primFontSz" for="des" forName="childText1_4" refType="primFontSz" refFor="des" refForName="parentText1" op="lte"/>
              <dgm:constr type="primFontSz" for="des" forName="childText1_1" refType="primFontSz" refFor="des" refForName="parentText2" op="lte"/>
              <dgm:constr type="primFontSz" for="des" forName="childText1_2" refType="primFontSz" refFor="des" refForName="parentText2" op="lte"/>
              <dgm:constr type="primFontSz" for="des" forName="childText1_3" refType="primFontSz" refFor="des" refForName="parentText2" op="lte"/>
              <dgm:constr type="primFontSz" for="des" forName="childText1_4" refType="primFontSz" refFor="des" refForName="parentText2" op="lte"/>
              <dgm:constr type="primFontSz" for="des" forName="childText1_1" refType="primFontSz" refFor="des" refForName="parentText3" op="lte"/>
              <dgm:constr type="primFontSz" for="des" forName="childText1_2" refType="primFontSz" refFor="des" refForName="parentText3" op="lte"/>
              <dgm:constr type="primFontSz" for="des" forName="childText1_3" refType="primFontSz" refFor="des" refForName="parentText3" op="lte"/>
              <dgm:constr type="primFontSz" for="des" forName="childText1_4" refType="primFontSz" refFor="des" refForName="parentText3" op="lte"/>
              <dgm:constr type="primFontSz" for="des" forName="circ1Tx" refType="primFontSz" refFor="des" refForName="parentText1" op="lte"/>
              <dgm:constr type="primFontSz" for="des" forName="circ2Tx" refType="primFontSz" refFor="des" refForName="parentText1" op="lte"/>
              <dgm:constr type="primFontSz" for="des" forName="circ3Tx" refType="primFontSz" refFor="des" refForName="parentText1" op="lte"/>
              <dgm:constr type="primFontSz" for="des" forName="circ4Tx" refType="primFontSz" refFor="des" refForName="parentText1" op="lte"/>
              <dgm:constr type="primFontSz" for="des" forName="circ1Tx" refType="primFontSz" refFor="des" refForName="parentText2" op="lte"/>
              <dgm:constr type="primFontSz" for="des" forName="circ2Tx" refType="primFontSz" refFor="des" refForName="parentText2" op="lte"/>
              <dgm:constr type="primFontSz" for="des" forName="circ3Tx" refType="primFontSz" refFor="des" refForName="parentText2" op="lte"/>
              <dgm:constr type="primFontSz" for="des" forName="circ4Tx" refType="primFontSz" refFor="des" refForName="parentText2" op="lte"/>
              <dgm:constr type="primFontSz" for="des" forName="circ1Tx" refType="primFontSz" refFor="des" refForName="parentText3" op="lte"/>
              <dgm:constr type="primFontSz" for="des" forName="circ2Tx" refType="primFontSz" refFor="des" refForName="parentText3" op="lte"/>
              <dgm:constr type="primFontSz" for="des" forName="circ3Tx" refType="primFontSz" refFor="des" refForName="parentText3" op="lte"/>
              <dgm:constr type="primFontSz" for="des" forName="circ4Tx" refType="primFontSz" refFor="des" refForName="parentText3" op="lte"/>
              <dgm:constr type="primFontSz" for="des" forName="childText1_2" refType="primFontSz" refFor="des" refForName="childText1_1" op="equ"/>
              <dgm:constr type="primFontSz" for="des" forName="childText1_3" refType="primFontSz" refFor="des" refForName="childText1_1" op="equ"/>
              <dgm:constr type="primFontSz" for="des" forName="childText1_4" refType="primFontSz" refFor="des" refForName="childText1_1" op="equ"/>
              <dgm:constr type="primFontSz" for="des" forName="circ2Tx" refType="primFontSz" refFor="des" refForName="circ1Tx" op="equ"/>
              <dgm:constr type="primFontSz" for="des" forName="circ3Tx" refType="primFontSz" refFor="des" refForName="circ1Tx" op="equ"/>
              <dgm:constr type="primFontSz" for="des" forName="circ4Tx" refType="primFontSz" refFor="des" refForName="circ1Tx" op="equ"/>
              <dgm:constr type="l" for="ch" forName="leftComposite" refType="w" fact="0.592"/>
              <dgm:constr type="t" for="ch" forName="leftComposite" refType="h" fact="0.1159"/>
              <dgm:constr type="w" for="ch" forName="leftComposite" refType="w" fact="0.3469"/>
              <dgm:constr type="h" for="ch" forName="leftComposite" refType="h" fact="0.6953"/>
              <dgm:constr type="l" for="ch" forName="middleComposite" refType="w" fact="0.0941"/>
              <dgm:constr type="t" for="ch" forName="middleComposite" refType="h" fact="0.1159"/>
              <dgm:constr type="w" for="ch" forName="middleComposite" refType="w" fact="0.3389"/>
              <dgm:constr type="h" for="ch" forName="middleComposite" refType="h" fact="0.6567"/>
              <dgm:constr type="l" for="ch" forName="arc1" refType="w" fact="0"/>
              <dgm:constr type="t" for="ch" forName="arc1" refType="h" fact="0"/>
              <dgm:constr type="w" for="ch" forName="arc1" refType="w" fact="0.4928"/>
              <dgm:constr type="h" for="ch" forName="arc1" refType="h" fact="0.9357"/>
              <dgm:constr type="l" for="ch" forName="arc3" refType="w" fact="0.5072"/>
              <dgm:constr type="t" for="ch" forName="arc3" refType="h" fact="0"/>
              <dgm:constr type="w" for="ch" forName="arc3" refType="w" fact="0.4928"/>
              <dgm:constr type="h" for="ch" forName="arc3" refType="h" fact="0.9357"/>
              <dgm:constr type="l" for="ch" forName="parentText2" refType="w" fact="0.0926"/>
              <dgm:constr type="t" for="ch" forName="parentText2" refType="h" fact="0.8128"/>
              <dgm:constr type="w" for="ch" forName="parentText2" refType="w" fact="0.3742"/>
              <dgm:constr type="h" for="ch" forName="parentText2" refType="h" fact="0.1872"/>
              <dgm:constr type="l" for="ch" forName="parentText1" refType="w" fact="0.5655"/>
              <dgm:constr type="t" for="ch" forName="parentText1" refType="h" fact="0.8128"/>
              <dgm:constr type="w" for="ch" forName="parentText1" refType="w" fact="0.3742"/>
              <dgm:constr type="h" for="ch" forName="parentText1" refType="h" fact="0.1872"/>
            </dgm:constrLst>
          </dgm:else>
        </dgm:choose>
      </dgm:if>
      <dgm:else name="Name10">
        <dgm:alg type="composite">
          <dgm:param type="ar" val="0.8036"/>
        </dgm:alg>
        <dgm:constrLst>
          <dgm:constr type="primFontSz" for="des" forName="parentText1" val="65"/>
          <dgm:constr type="primFontSz" for="des" forName="childText1_1" val="65"/>
          <dgm:constr type="primFontSz" for="des" forName="childText1_1" refType="primFontSz" refFor="des" refForName="parentText1" op="lte"/>
          <dgm:constr type="primFontSz" for="des" forName="childText1_2" refType="primFontSz" refFor="des" refForName="parentText1" op="lte"/>
          <dgm:constr type="primFontSz" for="des" forName="childText1_3" refType="primFontSz" refFor="des" refForName="parentText1" op="lte"/>
          <dgm:constr type="primFontSz" for="des" forName="childText1_4" refType="primFontSz" refFor="des" refForName="parentText1" op="lte"/>
          <dgm:constr type="primFontSz" for="des" forName="childText1_1" refType="primFontSz" refFor="des" refForName="parentText2" op="lte"/>
          <dgm:constr type="primFontSz" for="des" forName="childText1_2" refType="primFontSz" refFor="des" refForName="parentText2" op="lte"/>
          <dgm:constr type="primFontSz" for="des" forName="childText1_3" refType="primFontSz" refFor="des" refForName="parentText2" op="lte"/>
          <dgm:constr type="primFontSz" for="des" forName="childText1_4" refType="primFontSz" refFor="des" refForName="parentText2" op="lte"/>
          <dgm:constr type="primFontSz" for="des" forName="childText1_1" refType="primFontSz" refFor="des" refForName="parentText3" op="lte"/>
          <dgm:constr type="primFontSz" for="des" forName="childText1_2" refType="primFontSz" refFor="des" refForName="parentText3" op="lte"/>
          <dgm:constr type="primFontSz" for="des" forName="childText1_3" refType="primFontSz" refFor="des" refForName="parentText3" op="lte"/>
          <dgm:constr type="primFontSz" for="des" forName="childText1_4" refType="primFontSz" refFor="des" refForName="parentText3" op="lte"/>
          <dgm:constr type="primFontSz" for="des" forName="childText1_2" refType="primFontSz" refFor="des" refForName="childText1_1" op="equ"/>
          <dgm:constr type="primFontSz" for="des" forName="childText1_3" refType="primFontSz" refFor="des" refForName="childText1_1" op="equ"/>
          <dgm:constr type="primFontSz" for="des" forName="childText1_4" refType="primFontSz" refFor="des" refForName="childText1_1" op="equ"/>
          <dgm:constr type="l" for="ch" forName="leftComposite" refType="w" fact="0"/>
          <dgm:constr type="t" for="ch" forName="leftComposite" refType="h" fact="0.1159"/>
          <dgm:constr type="w" for="ch" forName="leftComposite" refType="w"/>
          <dgm:constr type="h" for="ch" forName="leftComposite" refType="h" fact="0.6953"/>
          <dgm:constr type="l" for="ch" forName="parentText1" refType="w" fact="0"/>
          <dgm:constr type="t" for="ch" forName="parentText1" refType="h" fact="0.8128"/>
          <dgm:constr type="w" for="ch" forName="parentText1" refType="w"/>
          <dgm:constr type="h" for="ch" forName="parentText1" refType="h" fact="0.1872"/>
        </dgm:constrLst>
      </dgm:else>
    </dgm:choose>
    <dgm:choose name="Name11">
      <dgm:if name="Name12" axis="ch" ptType="node" func="cnt" op="gte" val="1">
        <dgm:choose name="Name13">
          <dgm:if name="Name14" axis="ch" ptType="node" func="cnt" op="gte" val="2">
            <dgm:layoutNode name="arc1">
              <dgm:alg type="sp"/>
              <dgm:shape xmlns:r="http://schemas.openxmlformats.org/officeDocument/2006/relationships" rot="90" type="blockArc" r:blip="">
                <dgm:adjLst>
                  <dgm:adj idx="1" val="-135"/>
                  <dgm:adj idx="2" val="-45"/>
                  <dgm:adj idx="3" val="0.0496"/>
                </dgm:adjLst>
              </dgm:shape>
              <dgm:presOf/>
            </dgm:layoutNode>
            <dgm:layoutNode name="arc3">
              <dgm:alg type="sp"/>
              <dgm:shape xmlns:r="http://schemas.openxmlformats.org/officeDocument/2006/relationships" rot="270" type="blockArc" r:blip="">
                <dgm:adjLst>
                  <dgm:adj idx="1" val="-135"/>
                  <dgm:adj idx="2" val="-45"/>
                  <dgm:adj idx="3" val="0.0496"/>
                </dgm:adjLst>
              </dgm:shape>
              <dgm:presOf/>
            </dgm:layoutNode>
            <dgm:layoutNode name="parentText2" styleLbl="revTx">
              <dgm:varLst>
                <dgm:chMax val="4"/>
                <dgm:chPref val="3"/>
                <dgm:bulletEnabled val="1"/>
              </dgm:varLst>
              <dgm:alg type="tx"/>
              <dgm:shape xmlns:r="http://schemas.openxmlformats.org/officeDocument/2006/relationships" type="rect" r:blip="">
                <dgm:adjLst/>
              </dgm:shape>
              <dgm:presOf axis="ch 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5"/>
        </dgm:choose>
        <dgm:choose name="Name16">
          <dgm:if name="Name17" axis="ch" ptType="node" func="cnt" op="gte" val="3">
            <dgm:layoutNode name="arc2">
              <dgm:alg type="sp"/>
              <dgm:shape xmlns:r="http://schemas.openxmlformats.org/officeDocument/2006/relationships" rot="90" type="blockArc" r:blip="">
                <dgm:adjLst>
                  <dgm:adj idx="1" val="-135"/>
                  <dgm:adj idx="2" val="-45"/>
                  <dgm:adj idx="3" val="0.0496"/>
                </dgm:adjLst>
              </dgm:shape>
              <dgm:presOf/>
            </dgm:layoutNode>
            <dgm:layoutNode name="arc4">
              <dgm:alg type="sp"/>
              <dgm:shape xmlns:r="http://schemas.openxmlformats.org/officeDocument/2006/relationships" rot="270" type="blockArc" r:blip="">
                <dgm:adjLst>
                  <dgm:adj idx="1" val="-135"/>
                  <dgm:adj idx="2" val="-45"/>
                  <dgm:adj idx="3" val="0.0496"/>
                </dgm:adjLst>
              </dgm:shape>
              <dgm:presOf/>
            </dgm:layoutNode>
            <dgm:layoutNode name="parentText3" styleLbl="revTx">
              <dgm:varLst>
                <dgm:chMax val="1"/>
                <dgm:chPref val="1"/>
                <dgm:bulletEnabled val="1"/>
              </dgm:varLst>
              <dgm:alg type="tx"/>
              <dgm:shape xmlns:r="http://schemas.openxmlformats.org/officeDocument/2006/relationships" type="rect" r:blip="">
                <dgm:adjLst/>
              </dgm:shape>
              <dgm:presOf axis="ch 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8"/>
        </dgm:choose>
      </dgm:if>
      <dgm:else name="Name19"/>
    </dgm:choose>
    <dgm:layoutNode name="middleComposite">
      <dgm:choose name="Name20">
        <dgm:if name="Name21" axis="ch ch" ptType="node node" st="2 1" cnt="1 0" func="cnt" op="lte" val="1">
          <dgm:alg type="composite">
            <dgm:param type="ar" val="1"/>
          </dgm:alg>
        </dgm:if>
        <dgm:if name="Name22" axis="ch ch" ptType="node node" st="2 1" cnt="1 0" func="cnt" op="equ" val="2">
          <dgm:alg type="composite">
            <dgm:param type="ar" val="1.792"/>
          </dgm:alg>
        </dgm:if>
        <dgm:if name="Name23" axis="ch ch" ptType="node node" st="2 1" cnt="1 0" func="cnt" op="equ" val="3">
          <dgm:alg type="composite">
            <dgm:param type="ar" val="1"/>
          </dgm:alg>
        </dgm:if>
        <dgm:else name="Name24">
          <dgm:alg type="composite">
            <dgm:param type="ar" val="1"/>
          </dgm:alg>
        </dgm:else>
      </dgm:choose>
      <dgm:shape xmlns:r="http://schemas.openxmlformats.org/officeDocument/2006/relationships" r:blip="">
        <dgm:adjLst/>
      </dgm:shape>
      <dgm:presOf/>
      <dgm:choose name="Name25">
        <dgm:if name="Name26" axis="ch ch" ptType="node node" st="2 1" cnt="1 0" func="cnt" op="lte" val="1">
          <dgm:constrLst>
            <dgm:constr type="ctrX" for="ch" forName="circ1" refType="w" fact="0.5"/>
            <dgm:constr type="ctrY" for="ch" forName="circ1" refType="h" fact="0.5"/>
            <dgm:constr type="w" for="ch" forName="circ1" refType="w"/>
            <dgm:constr type="h" for="ch" forName="circ1" refType="h"/>
            <dgm:constr type="l" for="ch" forName="circ1Tx" refType="w" fact="0.2"/>
            <dgm:constr type="t" for="ch" forName="circ1Tx" refType="h" fact="0.1"/>
            <dgm:constr type="w" for="ch" forName="circ1Tx" refType="w" fact="0.6"/>
            <dgm:constr type="h" for="ch" forName="circ1Tx" refType="h" fact="0.8"/>
          </dgm:constrLst>
        </dgm:if>
        <dgm:if name="Name27" axis="ch ch" ptType="node node" st="2 1" cnt="1 0"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Lst>
        </dgm:if>
        <dgm:if name="Name28" axis="ch ch" ptType="node node" st="2 1" cnt="1 0"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Lst>
        </dgm:if>
        <dgm:else name="Name29">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Lst>
        </dgm:else>
      </dgm:choose>
      <dgm:ruleLst/>
      <dgm:forEach name="Name30" axis="ch ch" ptType="node node" st="2 1" cnt="1 1">
        <dgm:layoutNode name="circ1" styleLbl="vennNode1">
          <dgm:alg type="sp"/>
          <dgm:shape xmlns:r="http://schemas.openxmlformats.org/officeDocument/2006/relationships" type="ellipse" r:blip="">
            <dgm:adjLst/>
          </dgm:shape>
          <dgm:presOf axis="desOrSelf" ptType="node"/>
          <dgm:constrLst/>
          <dgm:ruleLst/>
        </dgm:layoutNode>
        <dgm:layoutNode name="circ1Tx" styleLbl="revTx">
          <dgm:varLst>
            <dgm:chMax val="0"/>
            <dgm:chPref val="0"/>
          </dgm:varLst>
          <dgm:alg type="tx">
            <dgm:param type="txAnchorHorzCh" val="ctr"/>
            <dgm:param type="txAnchorVertCh" val="mid"/>
          </dgm:alg>
          <dgm:shape xmlns:r="http://schemas.openxmlformats.org/officeDocument/2006/relationships" type="rect" r:blip="" hideGeom="1">
            <dgm:adjLst/>
          </dgm:shape>
          <dgm:presOf axis="desOrSelf" ptType="node"/>
          <dgm:constrLst>
            <dgm:constr type="tMarg"/>
            <dgm:constr type="bMarg"/>
            <dgm:constr type="lMarg"/>
            <dgm:constr type="rMarg"/>
            <dgm:constr type="primFontSz" val="20"/>
          </dgm:constrLst>
          <dgm:ruleLst>
            <dgm:rule type="primFontSz" val="5" fact="NaN" max="NaN"/>
          </dgm:ruleLst>
        </dgm:layoutNode>
      </dgm:forEach>
      <dgm:forEach name="Name31" axis="ch ch" ptType="node node" st="2 2" cnt="1 1">
        <dgm:layoutNode name="circ2" styleLbl="vennNode1">
          <dgm:alg type="sp"/>
          <dgm:shape xmlns:r="http://schemas.openxmlformats.org/officeDocument/2006/relationships" type="ellipse" r:blip="">
            <dgm:adjLst/>
          </dgm:shape>
          <dgm:presOf axis="desOrSelf" ptType="node"/>
          <dgm:constrLst/>
          <dgm:ruleLst/>
        </dgm:layoutNode>
        <dgm:layoutNode name="circ2Tx" styleLbl="revTx">
          <dgm:varLst>
            <dgm:chMax val="0"/>
            <dgm:chPref val="0"/>
          </dgm:varLst>
          <dgm:alg type="tx">
            <dgm:param type="txAnchorHorzCh" val="ctr"/>
            <dgm:param type="txAnchorVertCh" val="mid"/>
          </dgm:alg>
          <dgm:shape xmlns:r="http://schemas.openxmlformats.org/officeDocument/2006/relationships" type="rect" r:blip="" hideGeom="1">
            <dgm:adjLst/>
          </dgm:shape>
          <dgm:presOf axis="desOrSelf" ptType="node"/>
          <dgm:constrLst>
            <dgm:constr type="tMarg"/>
            <dgm:constr type="bMarg"/>
            <dgm:constr type="lMarg"/>
            <dgm:constr type="rMarg"/>
            <dgm:constr type="primFontSz" val="20"/>
          </dgm:constrLst>
          <dgm:ruleLst>
            <dgm:rule type="primFontSz" val="5" fact="NaN" max="NaN"/>
          </dgm:ruleLst>
        </dgm:layoutNode>
      </dgm:forEach>
      <dgm:forEach name="Name32" axis="ch ch" ptType="node node" st="2 3" cnt="1 1">
        <dgm:layoutNode name="circ3" styleLbl="vennNode1">
          <dgm:alg type="sp"/>
          <dgm:shape xmlns:r="http://schemas.openxmlformats.org/officeDocument/2006/relationships" type="ellipse" r:blip="">
            <dgm:adjLst/>
          </dgm:shape>
          <dgm:presOf axis="desOrSelf" ptType="node"/>
          <dgm:constrLst/>
          <dgm:ruleLst/>
        </dgm:layoutNode>
        <dgm:layoutNode name="circ3Tx" styleLbl="revTx">
          <dgm:varLst>
            <dgm:chMax val="0"/>
            <dgm:chPref val="0"/>
          </dgm:varLst>
          <dgm:alg type="tx">
            <dgm:param type="txAnchorHorzCh" val="ctr"/>
            <dgm:param type="txAnchorVertCh" val="mid"/>
          </dgm:alg>
          <dgm:shape xmlns:r="http://schemas.openxmlformats.org/officeDocument/2006/relationships" type="rect" r:blip="" hideGeom="1">
            <dgm:adjLst/>
          </dgm:shape>
          <dgm:presOf axis="desOrSelf" ptType="node"/>
          <dgm:constrLst>
            <dgm:constr type="tMarg"/>
            <dgm:constr type="bMarg"/>
            <dgm:constr type="lMarg"/>
            <dgm:constr type="rMarg"/>
            <dgm:constr type="primFontSz" val="20"/>
          </dgm:constrLst>
          <dgm:ruleLst>
            <dgm:rule type="primFontSz" val="5" fact="NaN" max="NaN"/>
          </dgm:ruleLst>
        </dgm:layoutNode>
      </dgm:forEach>
      <dgm:forEach name="Name33" axis="ch ch" ptType="node node" st="2 4" cnt="1 1">
        <dgm:layoutNode name="circ4" styleLbl="vennNode1">
          <dgm:alg type="sp"/>
          <dgm:shape xmlns:r="http://schemas.openxmlformats.org/officeDocument/2006/relationships" type="ellipse" r:blip="">
            <dgm:adjLst/>
          </dgm:shape>
          <dgm:presOf axis="desOrSelf" ptType="nod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presOf axis="desOrSelf" ptType="node"/>
          <dgm:constrLst>
            <dgm:constr type="tMarg"/>
            <dgm:constr type="bMarg"/>
            <dgm:constr type="lMarg"/>
            <dgm:constr type="rMarg"/>
            <dgm:constr type="primFontSz" val="20"/>
          </dgm:constrLst>
          <dgm:ruleLst>
            <dgm:rule type="primFontSz" val="5" fact="NaN" max="NaN"/>
          </dgm:ruleLst>
        </dgm:layoutNode>
      </dgm:forEach>
    </dgm:layoutNode>
    <dgm:layoutNode name="leftComposite">
      <dgm:choose name="Name34">
        <dgm:if name="Name35" axis="ch ch" ptType="node node" st="1 1" cnt="1 0" func="cnt" op="lte" val="1">
          <dgm:alg type="composite">
            <dgm:param type="ar" val="1.3085"/>
          </dgm:alg>
          <dgm:constrLst>
            <dgm:constr type="l" for="ch" forName="childText1_1" refType="w" fact="0.2124"/>
            <dgm:constr type="t" for="ch" forName="childText1_1" refType="h" fact="0"/>
            <dgm:constr type="w" for="ch" forName="childText1_1" refType="w" fact="0.5759"/>
            <dgm:constr type="h" for="ch" forName="childText1_1" refType="h" fact="0.7535"/>
            <dgm:constr type="l" for="ch" forName="ellipse1" refType="w" fact="0"/>
            <dgm:constr type="t" for="ch" forName="ellipse1" refType="h" fact="0.63"/>
            <dgm:constr type="w" for="ch" forName="ellipse1" refType="w" fact="0.2828"/>
            <dgm:constr type="h" for="ch" forName="ellipse1" refType="h" fact="0.37"/>
            <dgm:constr type="l" for="ch" forName="ellipse2" refType="w" fact="0.82"/>
            <dgm:constr type="t" for="ch" forName="ellipse2" refType="h" fact="0.17"/>
            <dgm:constr type="w" for="ch" forName="ellipse2" refType="w" fact="0.1645"/>
            <dgm:constr type="h" for="ch" forName="ellipse2" refType="h" fact="0.2153"/>
          </dgm:constrLst>
        </dgm:if>
        <dgm:if name="Name36" axis="ch ch" ptType="node node" st="1 1" cnt="1 0" func="cnt" op="equ" val="2">
          <dgm:alg type="composite">
            <dgm:param type="ar" val="0.8917"/>
          </dgm:alg>
          <dgm:constrLst>
            <dgm:constr type="l" for="ch" forName="childText1_1" refType="w" fact="0.1864"/>
            <dgm:constr type="t" for="ch" forName="childText1_1" refType="h" fact="0"/>
            <dgm:constr type="w" for="ch" forName="childText1_1" refType="w" fact="0.5055"/>
            <dgm:constr type="h" for="ch" forName="childText1_1" refType="h" fact="0.4507"/>
            <dgm:constr type="l" for="ch" forName="childText1_2" refType="w" fact="0.4945"/>
            <dgm:constr type="t" for="ch" forName="childText1_2" refType="h" fact="0.3929"/>
            <dgm:constr type="w" for="ch" forName="childText1_2" refType="w" fact="0.5055"/>
            <dgm:constr type="h" for="ch" forName="childText1_2" refType="h" fact="0.4507"/>
            <dgm:constr type="l" for="ch" forName="ellipse1" refType="w" fact="0"/>
            <dgm:constr type="t" for="ch" forName="ellipse1" refType="h" fact="0.3768"/>
            <dgm:constr type="w" for="ch" forName="ellipse1" refType="w" fact="0.2482"/>
            <dgm:constr type="h" for="ch" forName="ellipse1" refType="h" fact="0.2213"/>
            <dgm:constr type="l" for="ch" forName="ellipse3" refType="w" fact="0.5474"/>
            <dgm:constr type="t" for="ch" forName="ellipse3" refType="h" fact="0.8712"/>
            <dgm:constr type="w" for="ch" forName="ellipse3" refType="w" fact="0.1444"/>
            <dgm:constr type="h" for="ch" forName="ellipse3" refType="h" fact="0.1288"/>
            <dgm:constr type="l" for="ch" forName="ellipse2" refType="w" fact="0.7333"/>
            <dgm:constr type="t" for="ch" forName="ellipse2" refType="h" fact="0.0887"/>
            <dgm:constr type="w" for="ch" forName="ellipse2" refType="w" fact="0.1444"/>
            <dgm:constr type="h" for="ch" forName="ellipse2" refType="h" fact="0.1288"/>
          </dgm:constrLst>
        </dgm:if>
        <dgm:if name="Name37" axis="ch ch" ptType="node node" st="1 1" cnt="1 0" func="cnt" op="equ" val="3">
          <dgm:alg type="composite">
            <dgm:param type="ar" val="1.0811"/>
          </dgm:alg>
          <dgm:constrLst>
            <dgm:constr type="l" for="ch" forName="childText1_3" refType="w" fact="0.1649"/>
            <dgm:constr type="t" for="ch" forName="childText1_3" refType="h" fact="0.5389"/>
            <dgm:constr type="w" for="ch" forName="childText1_3" refType="w" fact="0.4265"/>
            <dgm:constr type="h" for="ch" forName="childText1_3" refType="h" fact="0.4611"/>
            <dgm:constr type="l" for="ch" forName="childText1_1" refType="w" fact="0.1573"/>
            <dgm:constr type="t" for="ch" forName="childText1_1" refType="h" fact="0"/>
            <dgm:constr type="w" for="ch" forName="childText1_1" refType="w" fact="0.4265"/>
            <dgm:constr type="h" for="ch" forName="childText1_1" refType="h" fact="0.4611"/>
            <dgm:constr type="l" for="ch" forName="childText1_2" refType="w" fact="0.5735"/>
            <dgm:constr type="t" for="ch" forName="childText1_2" refType="h" fact="0.2754"/>
            <dgm:constr type="w" for="ch" forName="childText1_2" refType="w" fact="0.4265"/>
            <dgm:constr type="h" for="ch" forName="childText1_2" refType="h" fact="0.4611"/>
            <dgm:constr type="l" for="ch" forName="ellipse1" refType="w" fact="0"/>
            <dgm:constr type="t" for="ch" forName="ellipse1" refType="h" fact="0.3855"/>
            <dgm:constr type="w" for="ch" forName="ellipse1" refType="w" fact="0.2095"/>
            <dgm:constr type="h" for="ch" forName="ellipse1" refType="h" fact="0.2264"/>
            <dgm:constr type="l" for="ch" forName="ellipse3" refType="w" fact="0.6181"/>
            <dgm:constr type="t" for="ch" forName="ellipse3" refType="h" fact="0.7647"/>
            <dgm:constr type="w" for="ch" forName="ellipse3" refType="w" fact="0.1219"/>
            <dgm:constr type="h" for="ch" forName="ellipse3" refType="h" fact="0.1317"/>
            <dgm:constr type="l" for="ch" forName="ellipse2" refType="w" fact="0.6188"/>
            <dgm:constr type="t" for="ch" forName="ellipse2" refType="h" fact="0.0907"/>
            <dgm:constr type="w" for="ch" forName="ellipse2" refType="w" fact="0.1219"/>
            <dgm:constr type="h" for="ch" forName="ellipse2" refType="h" fact="0.1317"/>
          </dgm:constrLst>
        </dgm:if>
        <dgm:else name="Name38">
          <dgm:alg type="composite">
            <dgm:param type="ar" val="0.9472"/>
          </dgm:alg>
          <dgm:constrLst>
            <dgm:constr type="l" for="ch" forName="childText1_3" refType="w" fact="0"/>
            <dgm:constr type="t" for="ch" forName="childText1_3" refType="h" fact="0.6035"/>
            <dgm:constr type="w" for="ch" forName="childText1_3" refType="w" fact="0.4186"/>
            <dgm:constr type="h" for="ch" forName="childText1_3" refType="h" fact="0.3965"/>
            <dgm:constr type="l" for="ch" forName="childText1_1" refType="w" fact="0.0981"/>
            <dgm:constr type="t" for="ch" forName="childText1_1" refType="h" fact="0"/>
            <dgm:constr type="w" for="ch" forName="childText1_1" refType="w" fact="0.4186"/>
            <dgm:constr type="h" for="ch" forName="childText1_1" refType="h" fact="0.3965"/>
            <dgm:constr type="l" for="ch" forName="childText1_2" refType="w" fact="0.5385"/>
            <dgm:constr type="t" for="ch" forName="childText1_2" refType="h" fact="0.1304"/>
            <dgm:constr type="w" for="ch" forName="childText1_2" refType="w" fact="0.4186"/>
            <dgm:constr type="h" for="ch" forName="childText1_2" refType="h" fact="0.3965"/>
            <dgm:constr type="l" for="ch" forName="ellipse4" refType="w" fact="0.3222"/>
            <dgm:constr type="t" for="ch" forName="ellipse4" refType="h" fact="0.4232"/>
            <dgm:constr type="w" for="ch" forName="ellipse4" refType="w" fact="0.2056"/>
            <dgm:constr type="h" for="ch" forName="ellipse4" refType="h" fact="0.1947"/>
            <dgm:constr type="l" for="ch" forName="ellipse1" refType="w" fact="0.1489"/>
            <dgm:constr type="t" for="ch" forName="ellipse1" refType="h" fact="0.4502"/>
            <dgm:constr type="w" for="ch" forName="ellipse1" refType="w" fact="0.1196"/>
            <dgm:constr type="h" for="ch" forName="ellipse1" refType="h" fact="0.1133"/>
            <dgm:constr type="l" for="ch" forName="ellipse2" refType="w" fact="0.5384"/>
            <dgm:constr type="t" for="ch" forName="ellipse2" refType="h" fact="0.0124"/>
            <dgm:constr type="w" for="ch" forName="ellipse2" refType="w" fact="0.1196"/>
            <dgm:constr type="h" for="ch" forName="ellipse2" refType="h" fact="0.1133"/>
            <dgm:constr type="l" for="ch" forName="childText1_4" refType="w" fact="0.4625"/>
            <dgm:constr type="t" for="ch" forName="childText1_4" refType="h" fact="0.5719"/>
            <dgm:constr type="w" for="ch" forName="childText1_4" refType="w" fact="0.4186"/>
            <dgm:constr type="h" for="ch" forName="childText1_4" refType="h" fact="0.3965"/>
            <dgm:constr type="l" for="ch" forName="ellipse3" refType="w" fact="0.8804"/>
            <dgm:constr type="t" for="ch" forName="ellipse3" refType="h" fact="0.5329"/>
            <dgm:constr type="w" for="ch" forName="ellipse3" refType="w" fact="0.1196"/>
            <dgm:constr type="h" for="ch" forName="ellipse3" refType="h" fact="0.1133"/>
            <dgm:constr type="l" for="ch" forName="ellipse5" refType="w" fact="0.0146"/>
            <dgm:constr type="t" for="ch" forName="ellipse5" refType="h" fact="0.5228"/>
            <dgm:constr type="w" for="ch" forName="ellipse5" refType="w" fact="0.0899"/>
            <dgm:constr type="h" for="ch" forName="ellipse5" refType="h" fact="0.0851"/>
          </dgm:constrLst>
        </dgm:else>
      </dgm:choose>
      <dgm:forEach name="Name39" axis="ch ch" ptType="node node" st="1 1" cnt="1 1">
        <dgm:layoutNode name="childText1_1" styleLbl="vennNode1">
          <dgm:varLst>
            <dgm:chMax val="0"/>
            <dgm:chPref val="0"/>
          </dgm:varLst>
          <dgm:alg type="tx"/>
          <dgm:shape xmlns:r="http://schemas.openxmlformats.org/officeDocument/2006/relationships" type="ellipse"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ellipse1" styleLbl="vennNode1">
          <dgm:alg type="sp"/>
          <dgm:shape xmlns:r="http://schemas.openxmlformats.org/officeDocument/2006/relationships" type="ellipse" r:blip="">
            <dgm:adjLst/>
          </dgm:shape>
          <dgm:presOf/>
        </dgm:layoutNode>
        <dgm:layoutNode name="ellipse2" styleLbl="vennNode1">
          <dgm:alg type="sp"/>
          <dgm:shape xmlns:r="http://schemas.openxmlformats.org/officeDocument/2006/relationships" type="ellipse" r:blip="">
            <dgm:adjLst/>
          </dgm:shape>
          <dgm:presOf/>
        </dgm:layoutNode>
      </dgm:forEach>
      <dgm:forEach name="Name40" axis="ch ch" ptType="node node" st="1 2" cnt="1 1">
        <dgm:layoutNode name="childText1_2" styleLbl="vennNode1">
          <dgm:varLst>
            <dgm:chMax val="0"/>
            <dgm:chPref val="0"/>
          </dgm:varLst>
          <dgm:alg type="tx"/>
          <dgm:shape xmlns:r="http://schemas.openxmlformats.org/officeDocument/2006/relationships" type="ellipse"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ellipse3" styleLbl="vennNode1">
          <dgm:alg type="sp"/>
          <dgm:shape xmlns:r="http://schemas.openxmlformats.org/officeDocument/2006/relationships" type="ellipse" r:blip="">
            <dgm:adjLst/>
          </dgm:shape>
          <dgm:presOf/>
        </dgm:layoutNode>
      </dgm:forEach>
      <dgm:forEach name="Name41" axis="ch ch" ptType="node node" st="1 3" cnt="1 1">
        <dgm:layoutNode name="childText1_3" styleLbl="vennNode1">
          <dgm:varLst>
            <dgm:chMax val="0"/>
            <dgm:chPref val="0"/>
          </dgm:varLst>
          <dgm:alg type="tx"/>
          <dgm:shape xmlns:r="http://schemas.openxmlformats.org/officeDocument/2006/relationships" type="ellipse"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forEach name="Name42" axis="ch ch" ptType="node node" st="1 4" cnt="1 1">
        <dgm:layoutNode name="childText1_4" styleLbl="vennNode1">
          <dgm:varLst>
            <dgm:chMax val="0"/>
            <dgm:chPref val="0"/>
          </dgm:varLst>
          <dgm:alg type="tx"/>
          <dgm:shape xmlns:r="http://schemas.openxmlformats.org/officeDocument/2006/relationships" type="ellipse"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ellipse4" styleLbl="vennNode1">
          <dgm:alg type="sp"/>
          <dgm:shape xmlns:r="http://schemas.openxmlformats.org/officeDocument/2006/relationships" type="ellipse" r:blip="">
            <dgm:adjLst/>
          </dgm:shape>
          <dgm:presOf/>
        </dgm:layoutNode>
        <dgm:layoutNode name="ellipse5" styleLbl="vennNode1">
          <dgm:alg type="sp"/>
          <dgm:shape xmlns:r="http://schemas.openxmlformats.org/officeDocument/2006/relationships" type="ellipse" r:blip="">
            <dgm:adjLst/>
          </dgm:shape>
          <dgm:presOf/>
        </dgm:layoutNode>
      </dgm:forEach>
    </dgm:layoutNode>
    <dgm:choose name="Name43">
      <dgm:if name="Name44" axis="ch ch" ptType="node node" st="3 1" cnt="1 0" func="cnt" op="gte" val="1">
        <dgm:layoutNode name="rightChild">
          <dgm:varLst>
            <dgm:chMax val="0"/>
            <dgm:chPref val="0"/>
          </dgm:varLst>
          <dgm:alg type="tx"/>
          <dgm:shape xmlns:r="http://schemas.openxmlformats.org/officeDocument/2006/relationships" type="ellipse" r:blip="">
            <dgm:adjLst/>
          </dgm:shape>
          <dgm:presOf axis="ch des"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5"/>
    </dgm:choose>
    <dgm:layoutNode name="parentText1" styleLbl="revTx">
      <dgm:varLst>
        <dgm:chMax val="4"/>
        <dgm:chPref val="3"/>
        <dgm:bulletEnabled val="1"/>
      </dgm:varLst>
      <dgm:alg type="tx"/>
      <dgm:shape xmlns:r="http://schemas.openxmlformats.org/officeDocument/2006/relationships" type="rect" r:blip="">
        <dgm:adjLst/>
      </dgm:shape>
      <dgm:presOf axis="ch 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0.19463</cdr:x>
      <cdr:y>0.88641</cdr:y>
    </cdr:from>
    <cdr:to>
      <cdr:x>0.30457</cdr:x>
      <cdr:y>0.98626</cdr:y>
    </cdr:to>
    <cdr:sp macro="" textlink="">
      <cdr:nvSpPr>
        <cdr:cNvPr id="2" name="TextBox 1">
          <a:extLst xmlns:a="http://schemas.openxmlformats.org/drawingml/2006/main">
            <a:ext uri="{FF2B5EF4-FFF2-40B4-BE49-F238E27FC236}">
              <a16:creationId xmlns:a16="http://schemas.microsoft.com/office/drawing/2014/main" id="{10EA86FE-4912-45E9-8402-05A41B26473C}"/>
            </a:ext>
          </a:extLst>
        </cdr:cNvPr>
        <cdr:cNvSpPr txBox="1"/>
      </cdr:nvSpPr>
      <cdr:spPr>
        <a:xfrm xmlns:a="http://schemas.openxmlformats.org/drawingml/2006/main">
          <a:off x="1999405" y="4251074"/>
          <a:ext cx="1129393" cy="478870"/>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none" rtlCol="0"/>
        <a:lstStyle xmlns:a="http://schemas.openxmlformats.org/drawingml/2006/main"/>
        <a:p xmlns:a="http://schemas.openxmlformats.org/drawingml/2006/main">
          <a:pPr algn="ctr"/>
          <a:r>
            <a:rPr lang="en-US" sz="1400" b="1" dirty="0"/>
            <a:t>G</a:t>
          </a:r>
          <a:r>
            <a:rPr lang="en-US" altLang="zh-CN" sz="1400" b="1" dirty="0"/>
            <a:t>enius</a:t>
          </a:r>
          <a:endParaRPr lang="en-US" sz="14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4301543"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22798" y="2"/>
            <a:ext cx="4301543" cy="344091"/>
          </a:xfrm>
          <a:prstGeom prst="rect">
            <a:avLst/>
          </a:prstGeom>
        </p:spPr>
        <p:txBody>
          <a:bodyPr vert="horz" lIns="91440" tIns="45720" rIns="91440" bIns="45720" rtlCol="0"/>
          <a:lstStyle>
            <a:lvl1pPr algn="r">
              <a:defRPr sz="1200"/>
            </a:lvl1pPr>
          </a:lstStyle>
          <a:p>
            <a:fld id="{CA55C90F-5F70-49C9-B0C6-4CF8C81EFE45}" type="datetimeFigureOut">
              <a:rPr lang="en-US" smtClean="0"/>
              <a:t>4/13/21</a:t>
            </a:fld>
            <a:endParaRPr lang="en-US"/>
          </a:p>
        </p:txBody>
      </p:sp>
      <p:sp>
        <p:nvSpPr>
          <p:cNvPr id="4" name="Footer Placeholder 3"/>
          <p:cNvSpPr>
            <a:spLocks noGrp="1"/>
          </p:cNvSpPr>
          <p:nvPr>
            <p:ph type="ftr" sz="quarter" idx="2"/>
          </p:nvPr>
        </p:nvSpPr>
        <p:spPr>
          <a:xfrm>
            <a:off x="0" y="6513910"/>
            <a:ext cx="4301543"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22798" y="6513910"/>
            <a:ext cx="4301543" cy="344090"/>
          </a:xfrm>
          <a:prstGeom prst="rect">
            <a:avLst/>
          </a:prstGeom>
        </p:spPr>
        <p:txBody>
          <a:bodyPr vert="horz" lIns="91440" tIns="45720" rIns="91440" bIns="45720" rtlCol="0" anchor="b"/>
          <a:lstStyle>
            <a:lvl1pPr algn="r">
              <a:defRPr sz="1200"/>
            </a:lvl1pPr>
          </a:lstStyle>
          <a:p>
            <a:fld id="{FC055587-1660-4165-8D19-AA83E0FE1E75}" type="slidenum">
              <a:rPr lang="en-US" smtClean="0"/>
              <a:t>‹#›</a:t>
            </a:fld>
            <a:endParaRPr lang="en-US"/>
          </a:p>
        </p:txBody>
      </p:sp>
    </p:spTree>
    <p:extLst>
      <p:ext uri="{BB962C8B-B14F-4D97-AF65-F5344CB8AC3E}">
        <p14:creationId xmlns:p14="http://schemas.microsoft.com/office/powerpoint/2010/main" val="2428777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4301543"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22798" y="2"/>
            <a:ext cx="4301543" cy="344091"/>
          </a:xfrm>
          <a:prstGeom prst="rect">
            <a:avLst/>
          </a:prstGeom>
        </p:spPr>
        <p:txBody>
          <a:bodyPr vert="horz" lIns="91440" tIns="45720" rIns="91440" bIns="45720" rtlCol="0"/>
          <a:lstStyle>
            <a:lvl1pPr algn="r">
              <a:defRPr sz="1200"/>
            </a:lvl1pPr>
          </a:lstStyle>
          <a:p>
            <a:fld id="{9D2C96D3-9471-4796-84FD-EB786409BCF0}" type="datetimeFigureOut">
              <a:rPr lang="en-US" smtClean="0"/>
              <a:t>4/13/21</a:t>
            </a:fld>
            <a:endParaRPr lang="en-US"/>
          </a:p>
        </p:txBody>
      </p:sp>
      <p:sp>
        <p:nvSpPr>
          <p:cNvPr id="4" name="Slide Image Placeholder 3"/>
          <p:cNvSpPr>
            <a:spLocks noGrp="1" noRot="1" noChangeAspect="1"/>
          </p:cNvSpPr>
          <p:nvPr>
            <p:ph type="sldImg" idx="2"/>
          </p:nvPr>
        </p:nvSpPr>
        <p:spPr>
          <a:xfrm>
            <a:off x="2905125" y="857250"/>
            <a:ext cx="4116388"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92664" y="3300412"/>
            <a:ext cx="794131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4301543"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22798" y="6513910"/>
            <a:ext cx="4301543" cy="344090"/>
          </a:xfrm>
          <a:prstGeom prst="rect">
            <a:avLst/>
          </a:prstGeom>
        </p:spPr>
        <p:txBody>
          <a:bodyPr vert="horz" lIns="91440" tIns="45720" rIns="91440" bIns="45720" rtlCol="0" anchor="b"/>
          <a:lstStyle>
            <a:lvl1pPr algn="r">
              <a:defRPr sz="1200"/>
            </a:lvl1pPr>
          </a:lstStyle>
          <a:p>
            <a:fld id="{F7FE9747-08EF-4FA9-A2B9-10267B7D6221}" type="slidenum">
              <a:rPr lang="en-US" smtClean="0"/>
              <a:t>‹#›</a:t>
            </a:fld>
            <a:endParaRPr lang="en-US"/>
          </a:p>
        </p:txBody>
      </p:sp>
    </p:spTree>
    <p:extLst>
      <p:ext uri="{BB962C8B-B14F-4D97-AF65-F5344CB8AC3E}">
        <p14:creationId xmlns:p14="http://schemas.microsoft.com/office/powerpoint/2010/main" val="2155311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 very thankful for having this opportunity to join the Web Conference on Promoting Students' STEM Aspiration, and to share the findings of Hong Kong students. </a:t>
            </a:r>
          </a:p>
          <a:p>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1</a:t>
            </a:fld>
            <a:endParaRPr lang="en-US"/>
          </a:p>
        </p:txBody>
      </p:sp>
    </p:spTree>
    <p:extLst>
      <p:ext uri="{BB962C8B-B14F-4D97-AF65-F5344CB8AC3E}">
        <p14:creationId xmlns:p14="http://schemas.microsoft.com/office/powerpoint/2010/main" val="624917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presentation will start from talking about policy, school and home support for STEM education, then the levels of Hong Kong students’ willingness to be engaged in STEM learning or careers, their perceptions of STEM professionals, and finally some suggestions.</a:t>
            </a:r>
            <a:endParaRPr lang="en-HK"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FE9747-08EF-4FA9-A2B9-10267B7D6221}" type="slidenum">
              <a:rPr lang="en-US" smtClean="0"/>
              <a:t>2</a:t>
            </a:fld>
            <a:endParaRPr lang="en-US"/>
          </a:p>
        </p:txBody>
      </p:sp>
    </p:spTree>
    <p:extLst>
      <p:ext uri="{BB962C8B-B14F-4D97-AF65-F5344CB8AC3E}">
        <p14:creationId xmlns:p14="http://schemas.microsoft.com/office/powerpoint/2010/main" val="1922781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 will firstly talk about the efforts made by the government based on analyzing the policy address and the budget from 2015 to 2020, and then some results related to school STEM learning and STEM activities outside school.</a:t>
            </a:r>
            <a:endParaRPr lang="en-HK"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3</a:t>
            </a:fld>
            <a:endParaRPr lang="en-US"/>
          </a:p>
        </p:txBody>
      </p:sp>
    </p:spTree>
    <p:extLst>
      <p:ext uri="{BB962C8B-B14F-4D97-AF65-F5344CB8AC3E}">
        <p14:creationId xmlns:p14="http://schemas.microsoft.com/office/powerpoint/2010/main" val="117492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is a summary of the key policies for STEM education and I&amp;T industries have been proposed in the last few years. From 2015, the government has been stepping up efforts to promote STEM education in primary and secondary schools through ongoing curriculum renewal, offering subsidy, promoting out-of-classroom STEM experiences, or more recently in 2019, the establishment of the science lab scheme, for developing I&amp;T literacy among students. On the other hand, efforts have been made on promoting I&amp;T enterprises through supporting start-ups, setting up IT venture fund. In 2020, several new schemes were launched, such as the global STEM professional scheme, indicating the strong hope of the government to make Hong Kong a more competitive I&amp;T center through attracting more I &amp; T talents to come to Hong Kong.  </a:t>
            </a:r>
            <a:endParaRPr lang="en-HK"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4</a:t>
            </a:fld>
            <a:endParaRPr lang="en-US"/>
          </a:p>
        </p:txBody>
      </p:sp>
    </p:spTree>
    <p:extLst>
      <p:ext uri="{BB962C8B-B14F-4D97-AF65-F5344CB8AC3E}">
        <p14:creationId xmlns:p14="http://schemas.microsoft.com/office/powerpoint/2010/main" val="1283052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With the support of the government, most schools in Hong Kong implement STEM education. The majority integrate STEM elements in current school curriculum, mainly science, mathematics, or technology curriculum. Similar findings can be found in our results. Most students reported that they had enough STEM opportunities in science, technology, mathematics lessons, and felt engaged in STEM learning. However, it was noted that not many students reported that they had STEM opportunities in engineering lessons, might due to that there was no specific engineering courses in most HK schools. </a:t>
            </a:r>
            <a:endParaRPr lang="en-HK"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FE9747-08EF-4FA9-A2B9-10267B7D6221}" type="slidenum">
              <a:rPr lang="en-US" smtClean="0"/>
              <a:t>5</a:t>
            </a:fld>
            <a:endParaRPr lang="en-US"/>
          </a:p>
        </p:txBody>
      </p:sp>
    </p:spTree>
    <p:extLst>
      <p:ext uri="{BB962C8B-B14F-4D97-AF65-F5344CB8AC3E}">
        <p14:creationId xmlns:p14="http://schemas.microsoft.com/office/powerpoint/2010/main" val="3695689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support from home or parents is also important. However, our results indicated that students might lack support for STEM learning at home or from their parents. Less than 50% of the students had 10 or more books, and less than 35% read STEM books or magazines weekly.</a:t>
            </a:r>
          </a:p>
          <a:p>
            <a:endParaRPr lang="en-US" u="sng" baseline="0" dirty="0"/>
          </a:p>
        </p:txBody>
      </p:sp>
      <p:sp>
        <p:nvSpPr>
          <p:cNvPr id="4" name="Slide Number Placeholder 3"/>
          <p:cNvSpPr>
            <a:spLocks noGrp="1"/>
          </p:cNvSpPr>
          <p:nvPr>
            <p:ph type="sldNum" sz="quarter" idx="10"/>
          </p:nvPr>
        </p:nvSpPr>
        <p:spPr/>
        <p:txBody>
          <a:bodyPr/>
          <a:lstStyle/>
          <a:p>
            <a:fld id="{F7FE9747-08EF-4FA9-A2B9-10267B7D6221}" type="slidenum">
              <a:rPr lang="en-US" smtClean="0"/>
              <a:t>6</a:t>
            </a:fld>
            <a:endParaRPr lang="en-US"/>
          </a:p>
        </p:txBody>
      </p:sp>
    </p:spTree>
    <p:extLst>
      <p:ext uri="{BB962C8B-B14F-4D97-AF65-F5344CB8AC3E}">
        <p14:creationId xmlns:p14="http://schemas.microsoft.com/office/powerpoint/2010/main" val="15818009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Students used digital devices every day, but they seldom visited STEM-related websites to access STEM information. One possible reason was that students were less interested in knowing STEM information. It was also possible that students need some guidance for sourcing STEM information via useful links.  </a:t>
            </a:r>
            <a:endParaRPr lang="en-HK"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7</a:t>
            </a:fld>
            <a:endParaRPr lang="en-US"/>
          </a:p>
        </p:txBody>
      </p:sp>
    </p:spTree>
    <p:extLst>
      <p:ext uri="{BB962C8B-B14F-4D97-AF65-F5344CB8AC3E}">
        <p14:creationId xmlns:p14="http://schemas.microsoft.com/office/powerpoint/2010/main" val="1409991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HK students generally visited science museum or exhibitions once or twice per year, </a:t>
            </a:r>
            <a:r>
              <a:rPr lang="en-HK" sz="1200" kern="1200" dirty="0">
                <a:solidFill>
                  <a:schemeClr val="tx1"/>
                </a:solidFill>
                <a:effectLst/>
                <a:latin typeface="+mn-lt"/>
                <a:ea typeface="+mn-ea"/>
                <a:cs typeface="+mn-cs"/>
              </a:rPr>
              <a:t>which was not that frequent. </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8</a:t>
            </a:fld>
            <a:endParaRPr lang="en-US"/>
          </a:p>
        </p:txBody>
      </p:sp>
    </p:spTree>
    <p:extLst>
      <p:ext uri="{BB962C8B-B14F-4D97-AF65-F5344CB8AC3E}">
        <p14:creationId xmlns:p14="http://schemas.microsoft.com/office/powerpoint/2010/main" val="2988641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Next, I will share some findings from the students’ side.  </a:t>
            </a:r>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9</a:t>
            </a:fld>
            <a:endParaRPr lang="en-US"/>
          </a:p>
        </p:txBody>
      </p:sp>
    </p:spTree>
    <p:extLst>
      <p:ext uri="{BB962C8B-B14F-4D97-AF65-F5344CB8AC3E}">
        <p14:creationId xmlns:p14="http://schemas.microsoft.com/office/powerpoint/2010/main" val="2455158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Out results revealed that around 50% of the students were willing to choose STEM subjects in their future study. Science self-efficacy was the significant predictor of STEM subject choices. That is, students with stronger self-confidence in learning science were more likely to show persistence in STEM learning. </a:t>
            </a:r>
          </a:p>
        </p:txBody>
      </p:sp>
      <p:sp>
        <p:nvSpPr>
          <p:cNvPr id="4" name="Slide Number Placeholder 3"/>
          <p:cNvSpPr>
            <a:spLocks noGrp="1"/>
          </p:cNvSpPr>
          <p:nvPr>
            <p:ph type="sldNum" sz="quarter" idx="10"/>
          </p:nvPr>
        </p:nvSpPr>
        <p:spPr/>
        <p:txBody>
          <a:bodyPr/>
          <a:lstStyle/>
          <a:p>
            <a:fld id="{F7FE9747-08EF-4FA9-A2B9-10267B7D6221}" type="slidenum">
              <a:rPr lang="en-US" smtClean="0"/>
              <a:t>10</a:t>
            </a:fld>
            <a:endParaRPr lang="en-US"/>
          </a:p>
        </p:txBody>
      </p:sp>
    </p:spTree>
    <p:extLst>
      <p:ext uri="{BB962C8B-B14F-4D97-AF65-F5344CB8AC3E}">
        <p14:creationId xmlns:p14="http://schemas.microsoft.com/office/powerpoint/2010/main" val="4246834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Students mostly chose STEM learning because of their personal interests. For above 70% students, their purposes of STEM learning were to make contribution to local society </a:t>
            </a:r>
            <a:r>
              <a:rPr lang="en-US" sz="1200" kern="1200">
                <a:solidFill>
                  <a:schemeClr val="tx1"/>
                </a:solidFill>
                <a:effectLst/>
                <a:latin typeface="+mn-lt"/>
                <a:ea typeface="+mn-ea"/>
                <a:cs typeface="+mn-cs"/>
              </a:rPr>
              <a:t>and the world</a:t>
            </a:r>
            <a:r>
              <a:rPr lang="en-US" sz="1200" kern="1200" dirty="0">
                <a:solidFill>
                  <a:schemeClr val="tx1"/>
                </a:solidFill>
                <a:effectLst/>
                <a:latin typeface="+mn-lt"/>
                <a:ea typeface="+mn-ea"/>
                <a:cs typeface="+mn-cs"/>
              </a:rPr>
              <a:t>. Comparatively a smaller percentage of students agreed that they chose STEM learning because they wanted to appeal to parental expectations. This indicated that parents might be less influential in motivating students’ STEM learning.  While, how students perceived the internal interests and external values of STEM learning were more likely to influence their choices of whether or not to pursue STEM subjects at school. </a:t>
            </a:r>
            <a:endParaRPr lang="en-HK"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FE9747-08EF-4FA9-A2B9-10267B7D6221}" type="slidenum">
              <a:rPr lang="en-US" smtClean="0"/>
              <a:t>11</a:t>
            </a:fld>
            <a:endParaRPr lang="en-US"/>
          </a:p>
        </p:txBody>
      </p:sp>
    </p:spTree>
    <p:extLst>
      <p:ext uri="{BB962C8B-B14F-4D97-AF65-F5344CB8AC3E}">
        <p14:creationId xmlns:p14="http://schemas.microsoft.com/office/powerpoint/2010/main" val="2336404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STEM career aspirations, the most chosen industries were medial services, the second was Innovation and Technology. Looking at the other side of this chart, however, almost few students chose those fields, such as: trading and logistics, environmental services, testing and certification. Students might lack adequate knowledge of these three industries. That’s why they did not choose them. </a:t>
            </a:r>
            <a:endParaRPr lang="en-HK"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FE9747-08EF-4FA9-A2B9-10267B7D6221}" type="slidenum">
              <a:rPr lang="en-US" smtClean="0"/>
              <a:t>12</a:t>
            </a:fld>
            <a:endParaRPr lang="en-US"/>
          </a:p>
        </p:txBody>
      </p:sp>
    </p:spTree>
    <p:extLst>
      <p:ext uri="{BB962C8B-B14F-4D97-AF65-F5344CB8AC3E}">
        <p14:creationId xmlns:p14="http://schemas.microsoft.com/office/powerpoint/2010/main" val="2920451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In order to know the possible predictors of HK students’ STEM career aspiration, we used a multiple regression analysis. We identified the five significant predictors: STEM learning purposes, perceptions of STEM professionals, engineering self-efficacy, mathematics self-efficacy etc. It means that, when encouraging students to choose STEM careers, helping students to value their STEM learning, to develop favorable images of STEM professionals, or to build strong confidence in personal abilities of learning STEM can be useful to some extent. </a:t>
            </a:r>
            <a:endParaRPr lang="en-HK"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view of the important role of perceptions of STEM professionals in predicting STEM career aspirations, we did a follow-up data analysis, with a specific focus on exploring the relationships between these two. </a:t>
            </a:r>
            <a:endParaRPr lang="en-HK"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F7FE9747-08EF-4FA9-A2B9-10267B7D6221}" type="slidenum">
              <a:rPr lang="en-US" smtClean="0"/>
              <a:t>13</a:t>
            </a:fld>
            <a:endParaRPr lang="en-US"/>
          </a:p>
        </p:txBody>
      </p:sp>
    </p:spTree>
    <p:extLst>
      <p:ext uri="{BB962C8B-B14F-4D97-AF65-F5344CB8AC3E}">
        <p14:creationId xmlns:p14="http://schemas.microsoft.com/office/powerpoint/2010/main" val="3473605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Firstly, we used confirmatory factor analysis (CFA) and found 7 dimensions underlying perceptions of STEM professionals. Let’s have a look at the table. Compared to the other regions, HK students had the lowest scores in job satisfaction, contribution, fame, but the highest scores in social isolation or risks. This implied that HK students might be less positive in perceiving STEM professionals, particularly their emotional or social aspects, than students from other regions. Hong Kong students were more likely to consider STEM professionals as boring, working alone, or their work might be full of risks or dangers.</a:t>
            </a:r>
            <a:endParaRPr lang="en-HK"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14</a:t>
            </a:fld>
            <a:endParaRPr lang="en-US"/>
          </a:p>
        </p:txBody>
      </p:sp>
    </p:spTree>
    <p:extLst>
      <p:ext uri="{BB962C8B-B14F-4D97-AF65-F5344CB8AC3E}">
        <p14:creationId xmlns:p14="http://schemas.microsoft.com/office/powerpoint/2010/main" val="1588848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Secondly, we examined the relationships of perceptions of STEM professionals with other variables using a latent profile analysis. We expected to know: If there were sub-groups of students who shared the similar patterns in perceiving STEM professionals? whether perceptions of STEM professionals affected STEM career aspirations or purposes/goals of STEM learning? whether there were differences in perceptions of STEM professionals by these covariates? This is our hypothesized model. </a:t>
            </a:r>
            <a:endParaRPr lang="en-HK"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15</a:t>
            </a:fld>
            <a:endParaRPr lang="en-US"/>
          </a:p>
        </p:txBody>
      </p:sp>
    </p:spTree>
    <p:extLst>
      <p:ext uri="{BB962C8B-B14F-4D97-AF65-F5344CB8AC3E}">
        <p14:creationId xmlns:p14="http://schemas.microsoft.com/office/powerpoint/2010/main" val="2715865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used the motivational theory of role modelling as the theoretical base of our hypothesized model. According to the theory, generally there would be positive relations between how students perceived the attributes of STEM professionals and the extent to which they aspired STEM learning or careers. Students with more positive perceptions were more likely to choose STEM learning or careers, whereas for students who perceived STEM professionals as not attractive, not competent, or unsuccessful, they might not want to become STEM professionals. In most situations, the relationships between these two would be like this, the positive linear relationships. But, what if students held too positive perceptions, perceiving STEM professional as too successful? There might be some negative outcomes, rather than, positive outcomes. Students might think STEM professionals as out of reach. It was hard or almost impossible for them to reach those goals or success of STME professionals. When students viewed STEM professionals as low attainable, they were not willing to have STEM careers in the future either. So, it was not the more positive the better. Therefore, we developed the mode mentioned above and used the latent profile analysis to examine whether there were significant differences in STEM career aspirations between students with different perceptions about STEM professionals.</a:t>
            </a:r>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16</a:t>
            </a:fld>
            <a:endParaRPr lang="en-US"/>
          </a:p>
        </p:txBody>
      </p:sp>
    </p:spTree>
    <p:extLst>
      <p:ext uri="{BB962C8B-B14F-4D97-AF65-F5344CB8AC3E}">
        <p14:creationId xmlns:p14="http://schemas.microsoft.com/office/powerpoint/2010/main" val="3260533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Here comes to the results. A four-profile model was chosen as the best model to fit our data based on model fit tests. The four profiles according to the factor scores of the seven perception dimensions, were named: very negative, moderately negative, moderately positive, very positive. HK students were more likely to be classified in profile 1 and profile 2, as compared to other regions’ students, indicating that HK students were relatively more negative in viewing STEM professionals. </a:t>
            </a:r>
          </a:p>
          <a:p>
            <a:pPr marL="0" indent="0">
              <a:buFont typeface="Arial" panose="020B0604020202020204" pitchFamily="34" charset="0"/>
              <a:buNone/>
            </a:pPr>
            <a:endParaRPr lang="en-US" u="sng" dirty="0"/>
          </a:p>
        </p:txBody>
      </p:sp>
      <p:sp>
        <p:nvSpPr>
          <p:cNvPr id="4" name="Slide Number Placeholder 3"/>
          <p:cNvSpPr>
            <a:spLocks noGrp="1"/>
          </p:cNvSpPr>
          <p:nvPr>
            <p:ph type="sldNum" sz="quarter" idx="10"/>
          </p:nvPr>
        </p:nvSpPr>
        <p:spPr/>
        <p:txBody>
          <a:bodyPr/>
          <a:lstStyle/>
          <a:p>
            <a:fld id="{F7FE9747-08EF-4FA9-A2B9-10267B7D6221}" type="slidenum">
              <a:rPr lang="en-US" smtClean="0"/>
              <a:t>17</a:t>
            </a:fld>
            <a:endParaRPr lang="en-US"/>
          </a:p>
        </p:txBody>
      </p:sp>
    </p:spTree>
    <p:extLst>
      <p:ext uri="{BB962C8B-B14F-4D97-AF65-F5344CB8AC3E}">
        <p14:creationId xmlns:p14="http://schemas.microsoft.com/office/powerpoint/2010/main" val="722039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This red line shows the likelihood of choosing STEM careers among the students. It was found students in profile 1 and profile 2 who held negative perceptions reported significantly lower STEM career aspirations. One explanation for this was that students’ negative views of STEM professionals decreased their desirability of becoming STEM professionals. When students viewed STEM professionals as less desirable, they showed low motivations to work in STEM fields in the future. This suggested that for these students, typically such as HK students, it is needed to alter their existing negative or stereotypical views regarding STEM professionals so as to better promote their STEM career aspirations. </a:t>
            </a:r>
          </a:p>
          <a:p>
            <a:pPr marL="0" indent="0">
              <a:buFont typeface="Arial" panose="020B0604020202020204" pitchFamily="34" charset="0"/>
              <a:buNone/>
            </a:pPr>
            <a:endParaRPr lang="en-US" u="sng" dirty="0"/>
          </a:p>
        </p:txBody>
      </p:sp>
      <p:sp>
        <p:nvSpPr>
          <p:cNvPr id="4" name="Slide Number Placeholder 3"/>
          <p:cNvSpPr>
            <a:spLocks noGrp="1"/>
          </p:cNvSpPr>
          <p:nvPr>
            <p:ph type="sldNum" sz="quarter" idx="10"/>
          </p:nvPr>
        </p:nvSpPr>
        <p:spPr/>
        <p:txBody>
          <a:bodyPr/>
          <a:lstStyle/>
          <a:p>
            <a:fld id="{F7FE9747-08EF-4FA9-A2B9-10267B7D6221}" type="slidenum">
              <a:rPr lang="en-US" smtClean="0"/>
              <a:t>18</a:t>
            </a:fld>
            <a:endParaRPr lang="en-US"/>
          </a:p>
        </p:txBody>
      </p:sp>
    </p:spTree>
    <p:extLst>
      <p:ext uri="{BB962C8B-B14F-4D97-AF65-F5344CB8AC3E}">
        <p14:creationId xmlns:p14="http://schemas.microsoft.com/office/powerpoint/2010/main" val="34602110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figure shows the results of perceptions in relation to purposes of STEM learning. students had stronger goals/purposes of STEM learning when they developed more positive perceptions of STEM professionals. In other words, positive perceptions of STEM professionals might lead to goal reinforcement. </a:t>
            </a:r>
          </a:p>
        </p:txBody>
      </p:sp>
      <p:sp>
        <p:nvSpPr>
          <p:cNvPr id="4" name="Slide Number Placeholder 3"/>
          <p:cNvSpPr>
            <a:spLocks noGrp="1"/>
          </p:cNvSpPr>
          <p:nvPr>
            <p:ph type="sldNum" sz="quarter" idx="10"/>
          </p:nvPr>
        </p:nvSpPr>
        <p:spPr/>
        <p:txBody>
          <a:bodyPr/>
          <a:lstStyle/>
          <a:p>
            <a:fld id="{F7FE9747-08EF-4FA9-A2B9-10267B7D6221}" type="slidenum">
              <a:rPr lang="en-US" smtClean="0"/>
              <a:t>19</a:t>
            </a:fld>
            <a:endParaRPr lang="en-US"/>
          </a:p>
        </p:txBody>
      </p:sp>
    </p:spTree>
    <p:extLst>
      <p:ext uri="{BB962C8B-B14F-4D97-AF65-F5344CB8AC3E}">
        <p14:creationId xmlns:p14="http://schemas.microsoft.com/office/powerpoint/2010/main" val="35067862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kern="1200" dirty="0">
                <a:solidFill>
                  <a:schemeClr val="tx1"/>
                </a:solidFill>
                <a:effectLst/>
                <a:latin typeface="+mn-lt"/>
                <a:ea typeface="+mn-ea"/>
                <a:cs typeface="+mn-cs"/>
              </a:rPr>
              <a:t>Overall, holding positive perceptions regarding STEM professionals to large extent were beneficial for students to pursue STEM learning or careers. This leads to another question: what are the possible ways to develop those perceptions among students? Based on the analysis of profile differences by these covariates, one possible way was to increase student exposure to STEM resources, as students had more STEM opportunities at school or accessed STEM information more often during their leisure time reported more positive perceptions. In addition, specific support to girls or younger learners might be needed as girls, primary or junior secondary students tended to view STEM professionals more negatively. </a:t>
            </a:r>
            <a:endParaRPr lang="en-HK"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7FE9747-08EF-4FA9-A2B9-10267B7D6221}" type="slidenum">
              <a:rPr lang="en-US" smtClean="0"/>
              <a:t>20</a:t>
            </a:fld>
            <a:endParaRPr lang="en-US"/>
          </a:p>
        </p:txBody>
      </p:sp>
    </p:spTree>
    <p:extLst>
      <p:ext uri="{BB962C8B-B14F-4D97-AF65-F5344CB8AC3E}">
        <p14:creationId xmlns:p14="http://schemas.microsoft.com/office/powerpoint/2010/main" val="1903963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According to our findings, here are some suggestions. Firstly, it is important to develop STEM competencies among students, as shown in our results, self-efficacy was important predictor of students’ decisions to STEM learning but also future STEM careers. Secondly, increasing students’ STEM experiences inside or outside school can also be useful. Schools might consider providing more engineering experiences for students. Thirdly, for HK students, it is particularly important to increase their desirability of professionals in diverse STEM fields. Efforts can be made to develop students’ understanding of professionals in some specific fields, as we mentioned before, the fields of environmental services, logistics, or testing; in addition, efforts can be made to change students’ stereotypes through altering social stereotypes regarding I&amp;T. This needs the government to continue to make efforts on promoting I&amp;T enterprises. </a:t>
            </a:r>
            <a:endParaRPr lang="en-HK"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21</a:t>
            </a:fld>
            <a:endParaRPr lang="en-US"/>
          </a:p>
        </p:txBody>
      </p:sp>
    </p:spTree>
    <p:extLst>
      <p:ext uri="{BB962C8B-B14F-4D97-AF65-F5344CB8AC3E}">
        <p14:creationId xmlns:p14="http://schemas.microsoft.com/office/powerpoint/2010/main" val="9571621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That’s all for our presentation. If you are interested in any parts, please feel free to contact us at these emails. Thank you very much. </a:t>
            </a:r>
          </a:p>
          <a:p>
            <a:endParaRPr lang="en-US" dirty="0"/>
          </a:p>
        </p:txBody>
      </p:sp>
      <p:sp>
        <p:nvSpPr>
          <p:cNvPr id="4" name="Slide Number Placeholder 3"/>
          <p:cNvSpPr>
            <a:spLocks noGrp="1"/>
          </p:cNvSpPr>
          <p:nvPr>
            <p:ph type="sldNum" sz="quarter" idx="5"/>
          </p:nvPr>
        </p:nvSpPr>
        <p:spPr/>
        <p:txBody>
          <a:bodyPr/>
          <a:lstStyle/>
          <a:p>
            <a:fld id="{F7FE9747-08EF-4FA9-A2B9-10267B7D6221}" type="slidenum">
              <a:rPr lang="en-US" smtClean="0"/>
              <a:t>22</a:t>
            </a:fld>
            <a:endParaRPr lang="en-US"/>
          </a:p>
        </p:txBody>
      </p:sp>
    </p:spTree>
    <p:extLst>
      <p:ext uri="{BB962C8B-B14F-4D97-AF65-F5344CB8AC3E}">
        <p14:creationId xmlns:p14="http://schemas.microsoft.com/office/powerpoint/2010/main" val="1165706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D9E43A6-EFE3-4C3F-A8D5-C9419566D83E}" type="datetime1">
              <a:rPr lang="en-US" smtClean="0"/>
              <a:t>4/13/21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210590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DED5DFF-2A41-46A9-BBFE-FAE8070B8353}" type="datetime1">
              <a:rPr lang="en-US" smtClean="0"/>
              <a:t>4/13/21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1094401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2D7C35-FC7C-42F1-81EB-42FBF1B0D73C}" type="datetime1">
              <a:rPr lang="en-US" smtClean="0"/>
              <a:t>4/13/21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953489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B3D756-F36B-4121-B52D-F7BB961D977A}" type="datetime1">
              <a:rPr lang="en-US" smtClean="0"/>
              <a:t>4/13/21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1164981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9138E3D-84BB-46E1-8BB1-ACFB95326F66}" type="datetime1">
              <a:rPr lang="en-US" smtClean="0"/>
              <a:t>4/13/21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341458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D0FB55D-F7EE-4B89-8B7F-42EF08B84A88}" type="datetime1">
              <a:rPr lang="en-US" smtClean="0"/>
              <a:t>4/13/21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2142307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A298A0-580D-4DE3-91B6-9BCB41543B5F}" type="datetime1">
              <a:rPr lang="en-US" smtClean="0"/>
              <a:t>4/13/21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3888472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269A3E-89DF-42BC-AEE4-6E28F3F105D8}" type="datetime1">
              <a:rPr lang="en-US" smtClean="0"/>
              <a:t>4/13/21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1298894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374378-544B-48D1-A367-BB7A8109386F}" type="datetime1">
              <a:rPr lang="en-US" smtClean="0"/>
              <a:t>4/13/21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1321632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53B260-6337-47DD-9836-BC0B1733737B}" type="datetime1">
              <a:rPr lang="en-US" smtClean="0"/>
              <a:t>4/13/21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3828280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2A031E-BF4C-4172-8A91-AC26F355F4E2}" type="datetime1">
              <a:rPr lang="en-US" smtClean="0"/>
              <a:t>4/13/21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622F92-66D4-4153-A3AB-9991031D1E9B}" type="slidenum">
              <a:rPr lang="en-US" smtClean="0"/>
              <a:t>‹#›</a:t>
            </a:fld>
            <a:endParaRPr lang="en-US"/>
          </a:p>
        </p:txBody>
      </p:sp>
    </p:spTree>
    <p:extLst>
      <p:ext uri="{BB962C8B-B14F-4D97-AF65-F5344CB8AC3E}">
        <p14:creationId xmlns:p14="http://schemas.microsoft.com/office/powerpoint/2010/main" val="1350230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3E89A6-EC16-422F-A8C9-1FDEB25E5C60}" type="datetime1">
              <a:rPr lang="en-US" smtClean="0"/>
              <a:t>4/13/21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622F92-66D4-4153-A3AB-9991031D1E9B}" type="slidenum">
              <a:rPr lang="en-US" smtClean="0"/>
              <a:t>‹#›</a:t>
            </a:fld>
            <a:endParaRPr lang="en-US"/>
          </a:p>
        </p:txBody>
      </p:sp>
    </p:spTree>
    <p:extLst>
      <p:ext uri="{BB962C8B-B14F-4D97-AF65-F5344CB8AC3E}">
        <p14:creationId xmlns:p14="http://schemas.microsoft.com/office/powerpoint/2010/main" val="3120719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image" Target="../media/image7.png"/><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mailto:wiso@eduhk.hk"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hyperlink" Target="mailto:chenyu@eduhk.h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solidFill>
                  <a:srgbClr val="0000FF"/>
                </a:solidFill>
                <a:latin typeface="+mn-lt"/>
              </a:rPr>
              <a:t>Promoting Students' STEM Aspiration – Hong Kong</a:t>
            </a:r>
          </a:p>
        </p:txBody>
      </p:sp>
      <p:sp>
        <p:nvSpPr>
          <p:cNvPr id="3" name="Subtitle 2"/>
          <p:cNvSpPr>
            <a:spLocks noGrp="1"/>
          </p:cNvSpPr>
          <p:nvPr>
            <p:ph type="subTitle" idx="1"/>
          </p:nvPr>
        </p:nvSpPr>
        <p:spPr>
          <a:xfrm>
            <a:off x="1524000" y="4042612"/>
            <a:ext cx="9144000" cy="1693025"/>
          </a:xfrm>
        </p:spPr>
        <p:txBody>
          <a:bodyPr>
            <a:normAutofit fontScale="85000" lnSpcReduction="20000"/>
          </a:bodyPr>
          <a:lstStyle/>
          <a:p>
            <a:r>
              <a:rPr lang="en-US" dirty="0"/>
              <a:t>Prof. SO Wing Mui Winnie &amp; Dr. CHEN Yu</a:t>
            </a:r>
          </a:p>
          <a:p>
            <a:r>
              <a:rPr lang="en-US" dirty="0"/>
              <a:t>Education University of Hong Kong</a:t>
            </a:r>
          </a:p>
          <a:p>
            <a:endParaRPr lang="en-US" b="1" dirty="0"/>
          </a:p>
          <a:p>
            <a:r>
              <a:rPr lang="en-US" b="1" dirty="0"/>
              <a:t>Web Conference on Promoting Students' STEM Aspiration</a:t>
            </a:r>
          </a:p>
          <a:p>
            <a:r>
              <a:rPr lang="en-US" b="1" dirty="0"/>
              <a:t>14</a:t>
            </a:r>
            <a:r>
              <a:rPr lang="en-US" b="1" baseline="30000" dirty="0"/>
              <a:t>th</a:t>
            </a:r>
            <a:r>
              <a:rPr lang="en-US" b="1" dirty="0"/>
              <a:t> April, 2021 (Wed), 13:00-16:30 Hong Kong Time</a:t>
            </a:r>
          </a:p>
          <a:p>
            <a:endParaRPr lang="en-US" dirty="0"/>
          </a:p>
        </p:txBody>
      </p:sp>
      <p:sp>
        <p:nvSpPr>
          <p:cNvPr id="4" name="Slide Number Placeholder 3"/>
          <p:cNvSpPr>
            <a:spLocks noGrp="1"/>
          </p:cNvSpPr>
          <p:nvPr>
            <p:ph type="sldNum" sz="quarter" idx="12"/>
          </p:nvPr>
        </p:nvSpPr>
        <p:spPr/>
        <p:txBody>
          <a:bodyPr/>
          <a:lstStyle/>
          <a:p>
            <a:fld id="{83622F92-66D4-4153-A3AB-9991031D1E9B}" type="slidenum">
              <a:rPr lang="en-US" smtClean="0"/>
              <a:t>1</a:t>
            </a:fld>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817" y="215971"/>
            <a:ext cx="2626829" cy="814317"/>
          </a:xfrm>
          <a:prstGeom prst="rect">
            <a:avLst/>
          </a:prstGeom>
        </p:spPr>
      </p:pic>
    </p:spTree>
    <p:extLst>
      <p:ext uri="{BB962C8B-B14F-4D97-AF65-F5344CB8AC3E}">
        <p14:creationId xmlns:p14="http://schemas.microsoft.com/office/powerpoint/2010/main" val="4054093907"/>
      </p:ext>
    </p:extLst>
  </p:cSld>
  <p:clrMapOvr>
    <a:masterClrMapping/>
  </p:clrMapOvr>
  <mc:AlternateContent xmlns:mc="http://schemas.openxmlformats.org/markup-compatibility/2006">
    <mc:Choice xmlns:p14="http://schemas.microsoft.com/office/powerpoint/2010/main" Requires="p14">
      <p:transition spd="slow" p14:dur="2000" advTm="1766"/>
    </mc:Choice>
    <mc:Fallback>
      <p:transition spd="slow" advTm="176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00FF"/>
                </a:solidFill>
              </a:rPr>
              <a:t>Outline</a:t>
            </a:r>
          </a:p>
        </p:txBody>
      </p:sp>
      <p:sp>
        <p:nvSpPr>
          <p:cNvPr id="4" name="Slide Number Placeholder 3"/>
          <p:cNvSpPr>
            <a:spLocks noGrp="1"/>
          </p:cNvSpPr>
          <p:nvPr>
            <p:ph type="sldNum" sz="quarter" idx="12"/>
          </p:nvPr>
        </p:nvSpPr>
        <p:spPr/>
        <p:txBody>
          <a:bodyPr/>
          <a:lstStyle/>
          <a:p>
            <a:fld id="{83622F92-66D4-4153-A3AB-9991031D1E9B}" type="slidenum">
              <a:rPr lang="en-US" smtClean="0"/>
              <a:t>2</a:t>
            </a:fld>
            <a:endParaRPr lang="en-US" dirty="0"/>
          </a:p>
        </p:txBody>
      </p:sp>
      <p:graphicFrame>
        <p:nvGraphicFramePr>
          <p:cNvPr id="5" name="Diagram 4">
            <a:extLst>
              <a:ext uri="{FF2B5EF4-FFF2-40B4-BE49-F238E27FC236}">
                <a16:creationId xmlns:a16="http://schemas.microsoft.com/office/drawing/2014/main" id="{D295805B-8DB5-4FC3-90ED-524C4B4A9EE1}"/>
              </a:ext>
            </a:extLst>
          </p:cNvPr>
          <p:cNvGraphicFramePr/>
          <p:nvPr>
            <p:extLst>
              <p:ext uri="{D42A27DB-BD31-4B8C-83A1-F6EECF244321}">
                <p14:modId xmlns:p14="http://schemas.microsoft.com/office/powerpoint/2010/main" val="2236446722"/>
              </p:ext>
            </p:extLst>
          </p:nvPr>
        </p:nvGraphicFramePr>
        <p:xfrm>
          <a:off x="142374" y="908135"/>
          <a:ext cx="11907252" cy="5448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287AB541-362F-4B2E-819B-346D699C4933}"/>
              </a:ext>
            </a:extLst>
          </p:cNvPr>
          <p:cNvSpPr txBox="1"/>
          <p:nvPr/>
        </p:nvSpPr>
        <p:spPr>
          <a:xfrm>
            <a:off x="1394163" y="2459503"/>
            <a:ext cx="1076640" cy="646331"/>
          </a:xfrm>
          <a:prstGeom prst="rect">
            <a:avLst/>
          </a:prstGeom>
          <a:noFill/>
        </p:spPr>
        <p:txBody>
          <a:bodyPr wrap="none" rtlCol="0">
            <a:spAutoFit/>
          </a:bodyPr>
          <a:lstStyle/>
          <a:p>
            <a:pPr algn="ctr"/>
            <a:r>
              <a:rPr lang="en-US" b="1" dirty="0"/>
              <a:t>Policy </a:t>
            </a:r>
          </a:p>
          <a:p>
            <a:pPr algn="ctr"/>
            <a:r>
              <a:rPr lang="en-US" b="1" dirty="0"/>
              <a:t>&amp; Budget</a:t>
            </a:r>
          </a:p>
        </p:txBody>
      </p:sp>
      <p:sp>
        <p:nvSpPr>
          <p:cNvPr id="7" name="TextBox 6">
            <a:extLst>
              <a:ext uri="{FF2B5EF4-FFF2-40B4-BE49-F238E27FC236}">
                <a16:creationId xmlns:a16="http://schemas.microsoft.com/office/drawing/2014/main" id="{54BA8AE7-060C-4F0C-B50C-9720D56F1BEA}"/>
              </a:ext>
            </a:extLst>
          </p:cNvPr>
          <p:cNvSpPr txBox="1"/>
          <p:nvPr/>
        </p:nvSpPr>
        <p:spPr>
          <a:xfrm>
            <a:off x="1452160" y="3848959"/>
            <a:ext cx="982961" cy="646331"/>
          </a:xfrm>
          <a:prstGeom prst="rect">
            <a:avLst/>
          </a:prstGeom>
          <a:noFill/>
        </p:spPr>
        <p:txBody>
          <a:bodyPr wrap="none" rtlCol="0">
            <a:spAutoFit/>
          </a:bodyPr>
          <a:lstStyle/>
          <a:p>
            <a:pPr algn="ctr"/>
            <a:r>
              <a:rPr lang="en-US" b="1" dirty="0"/>
              <a:t>Outside </a:t>
            </a:r>
          </a:p>
          <a:p>
            <a:pPr algn="ctr"/>
            <a:r>
              <a:rPr lang="en-US" b="1" dirty="0"/>
              <a:t>school </a:t>
            </a:r>
          </a:p>
        </p:txBody>
      </p:sp>
      <p:sp>
        <p:nvSpPr>
          <p:cNvPr id="8" name="TextBox 7">
            <a:extLst>
              <a:ext uri="{FF2B5EF4-FFF2-40B4-BE49-F238E27FC236}">
                <a16:creationId xmlns:a16="http://schemas.microsoft.com/office/drawing/2014/main" id="{C43A94B4-CA8E-4F6B-A75E-01623891AF7C}"/>
              </a:ext>
            </a:extLst>
          </p:cNvPr>
          <p:cNvSpPr txBox="1"/>
          <p:nvPr/>
        </p:nvSpPr>
        <p:spPr>
          <a:xfrm>
            <a:off x="2480669" y="3105834"/>
            <a:ext cx="1320810" cy="646331"/>
          </a:xfrm>
          <a:prstGeom prst="rect">
            <a:avLst/>
          </a:prstGeom>
          <a:noFill/>
        </p:spPr>
        <p:txBody>
          <a:bodyPr wrap="none" rtlCol="0">
            <a:spAutoFit/>
          </a:bodyPr>
          <a:lstStyle/>
          <a:p>
            <a:pPr algn="ctr"/>
            <a:r>
              <a:rPr lang="en-US" b="1" dirty="0"/>
              <a:t>School </a:t>
            </a:r>
          </a:p>
          <a:p>
            <a:pPr algn="ctr"/>
            <a:r>
              <a:rPr lang="en-US" b="1" dirty="0"/>
              <a:t>experiences</a:t>
            </a:r>
          </a:p>
        </p:txBody>
      </p:sp>
      <p:sp>
        <p:nvSpPr>
          <p:cNvPr id="9" name="Rectangle 8">
            <a:extLst>
              <a:ext uri="{FF2B5EF4-FFF2-40B4-BE49-F238E27FC236}">
                <a16:creationId xmlns:a16="http://schemas.microsoft.com/office/drawing/2014/main" id="{24F373DF-AEE5-4D92-9215-E7F481647487}"/>
              </a:ext>
            </a:extLst>
          </p:cNvPr>
          <p:cNvSpPr/>
          <p:nvPr/>
        </p:nvSpPr>
        <p:spPr>
          <a:xfrm>
            <a:off x="8861459" y="2871796"/>
            <a:ext cx="2743200" cy="880369"/>
          </a:xfrm>
          <a:prstGeom prst="rect">
            <a:avLst/>
          </a:prstGeom>
        </p:spPr>
        <p:txBody>
          <a:bodyPr wrap="square">
            <a:spAutoFit/>
          </a:bodyPr>
          <a:lstStyle/>
          <a:p>
            <a:pPr lvl="0">
              <a:lnSpc>
                <a:spcPct val="150000"/>
              </a:lnSpc>
            </a:pPr>
            <a:r>
              <a:rPr lang="en-US" b="1" dirty="0">
                <a:solidFill>
                  <a:schemeClr val="bg1"/>
                </a:solidFill>
              </a:rPr>
              <a:t>STEM learning &amp; careers</a:t>
            </a:r>
          </a:p>
          <a:p>
            <a:pPr lvl="0">
              <a:lnSpc>
                <a:spcPct val="150000"/>
              </a:lnSpc>
            </a:pPr>
            <a:r>
              <a:rPr lang="en-US" b="1" dirty="0">
                <a:solidFill>
                  <a:schemeClr val="bg1"/>
                </a:solidFill>
              </a:rPr>
              <a:t>STEM education policy</a:t>
            </a:r>
          </a:p>
        </p:txBody>
      </p:sp>
    </p:spTree>
    <p:extLst>
      <p:ext uri="{BB962C8B-B14F-4D97-AF65-F5344CB8AC3E}">
        <p14:creationId xmlns:p14="http://schemas.microsoft.com/office/powerpoint/2010/main" val="3212688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202DB5A-EEFE-4106-9B3E-69D12D9FCCBF}"/>
              </a:ext>
            </a:extLst>
          </p:cNvPr>
          <p:cNvSpPr>
            <a:spLocks noGrp="1"/>
          </p:cNvSpPr>
          <p:nvPr>
            <p:ph type="title"/>
          </p:nvPr>
        </p:nvSpPr>
        <p:spPr/>
        <p:txBody>
          <a:bodyPr/>
          <a:lstStyle/>
          <a:p>
            <a:endParaRPr lang="en-US" dirty="0"/>
          </a:p>
        </p:txBody>
      </p:sp>
      <p:sp>
        <p:nvSpPr>
          <p:cNvPr id="6" name="Content Placeholder 5">
            <a:extLst>
              <a:ext uri="{FF2B5EF4-FFF2-40B4-BE49-F238E27FC236}">
                <a16:creationId xmlns:a16="http://schemas.microsoft.com/office/drawing/2014/main" id="{ABC70A9A-38CF-45D6-8A4F-55B9B8A46FA7}"/>
              </a:ext>
            </a:extLst>
          </p:cNvPr>
          <p:cNvSpPr>
            <a:spLocks noGrp="1"/>
          </p:cNvSpPr>
          <p:nvPr>
            <p:ph idx="1"/>
          </p:nvPr>
        </p:nvSpPr>
        <p:spPr>
          <a:xfrm>
            <a:off x="5397500" y="1858962"/>
            <a:ext cx="6172200" cy="2855913"/>
          </a:xfrm>
        </p:spPr>
        <p:txBody>
          <a:bodyPr>
            <a:normAutofit/>
          </a:bodyPr>
          <a:lstStyle/>
          <a:p>
            <a:pPr marL="457200" indent="-457200">
              <a:buFont typeface="+mj-lt"/>
              <a:buAutoNum type="arabicPeriod"/>
            </a:pPr>
            <a:r>
              <a:rPr lang="en-US" sz="2400" dirty="0"/>
              <a:t>What efforts have been made by the government on promoting STEM education and careers?</a:t>
            </a:r>
          </a:p>
          <a:p>
            <a:pPr marL="457200" indent="-457200">
              <a:buFont typeface="+mj-lt"/>
              <a:buAutoNum type="arabicPeriod"/>
            </a:pPr>
            <a:r>
              <a:rPr lang="en-US" sz="2400" dirty="0"/>
              <a:t>Do school provide enough STEM learning opportunities for students?</a:t>
            </a:r>
          </a:p>
          <a:p>
            <a:pPr marL="457200" indent="-457200">
              <a:buFont typeface="+mj-lt"/>
              <a:buAutoNum type="arabicPeriod"/>
            </a:pPr>
            <a:r>
              <a:rPr lang="en-US" sz="2400" dirty="0"/>
              <a:t>Are students provided with multiple resources for STEM learning after school?</a:t>
            </a:r>
          </a:p>
          <a:p>
            <a:pPr marL="457200" lvl="1" indent="0">
              <a:buNone/>
            </a:pPr>
            <a:endParaRPr lang="en-US" sz="2000" dirty="0"/>
          </a:p>
        </p:txBody>
      </p:sp>
      <p:pic>
        <p:nvPicPr>
          <p:cNvPr id="9" name="Picture 8">
            <a:extLst>
              <a:ext uri="{FF2B5EF4-FFF2-40B4-BE49-F238E27FC236}">
                <a16:creationId xmlns:a16="http://schemas.microsoft.com/office/drawing/2014/main" id="{506A948C-B2B4-48CF-B01D-81273C9EF053}"/>
              </a:ext>
            </a:extLst>
          </p:cNvPr>
          <p:cNvPicPr>
            <a:picLocks noChangeAspect="1"/>
          </p:cNvPicPr>
          <p:nvPr/>
        </p:nvPicPr>
        <p:blipFill>
          <a:blip r:embed="rId3"/>
          <a:stretch>
            <a:fillRect/>
          </a:stretch>
        </p:blipFill>
        <p:spPr>
          <a:xfrm>
            <a:off x="622300" y="782343"/>
            <a:ext cx="4367212" cy="5283787"/>
          </a:xfrm>
          <a:prstGeom prst="rect">
            <a:avLst/>
          </a:prstGeom>
        </p:spPr>
      </p:pic>
      <p:sp>
        <p:nvSpPr>
          <p:cNvPr id="7" name="Text Placeholder 6">
            <a:extLst>
              <a:ext uri="{FF2B5EF4-FFF2-40B4-BE49-F238E27FC236}">
                <a16:creationId xmlns:a16="http://schemas.microsoft.com/office/drawing/2014/main" id="{2087E798-C481-4B85-A517-F7F043B2E2CA}"/>
              </a:ext>
            </a:extLst>
          </p:cNvPr>
          <p:cNvSpPr>
            <a:spLocks noGrp="1"/>
          </p:cNvSpPr>
          <p:nvPr>
            <p:ph type="body" sz="half" idx="2"/>
          </p:nvPr>
        </p:nvSpPr>
        <p:spPr/>
        <p:txBody>
          <a:bodyPr/>
          <a:lstStyle/>
          <a:p>
            <a:endParaRPr lang="en-US" dirty="0"/>
          </a:p>
        </p:txBody>
      </p:sp>
      <p:sp>
        <p:nvSpPr>
          <p:cNvPr id="4" name="Slide Number Placeholder 3">
            <a:extLst>
              <a:ext uri="{FF2B5EF4-FFF2-40B4-BE49-F238E27FC236}">
                <a16:creationId xmlns:a16="http://schemas.microsoft.com/office/drawing/2014/main" id="{1372A0A0-5E4A-4706-90C0-6B1DA4663E6E}"/>
              </a:ext>
            </a:extLst>
          </p:cNvPr>
          <p:cNvSpPr>
            <a:spLocks noGrp="1"/>
          </p:cNvSpPr>
          <p:nvPr>
            <p:ph type="sldNum" sz="quarter" idx="12"/>
          </p:nvPr>
        </p:nvSpPr>
        <p:spPr/>
        <p:txBody>
          <a:bodyPr/>
          <a:lstStyle/>
          <a:p>
            <a:fld id="{83622F92-66D4-4153-A3AB-9991031D1E9B}" type="slidenum">
              <a:rPr lang="en-US" smtClean="0"/>
              <a:t>3</a:t>
            </a:fld>
            <a:endParaRPr lang="en-US"/>
          </a:p>
        </p:txBody>
      </p:sp>
    </p:spTree>
    <p:extLst>
      <p:ext uri="{BB962C8B-B14F-4D97-AF65-F5344CB8AC3E}">
        <p14:creationId xmlns:p14="http://schemas.microsoft.com/office/powerpoint/2010/main" val="2562898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436" y="105868"/>
            <a:ext cx="10903857" cy="621845"/>
          </a:xfrm>
        </p:spPr>
        <p:txBody>
          <a:bodyPr>
            <a:noAutofit/>
          </a:bodyPr>
          <a:lstStyle/>
          <a:p>
            <a:pPr algn="ctr"/>
            <a:r>
              <a:rPr lang="en-US" sz="3200" b="1" dirty="0">
                <a:solidFill>
                  <a:srgbClr val="0000FF"/>
                </a:solidFill>
              </a:rPr>
              <a:t>Government emphasis on STEM </a:t>
            </a:r>
            <a:r>
              <a:rPr lang="en-US" altLang="zh-CN" sz="3200" b="1" dirty="0">
                <a:solidFill>
                  <a:srgbClr val="0000FF"/>
                </a:solidFill>
              </a:rPr>
              <a:t>education and careers</a:t>
            </a:r>
            <a:endParaRPr lang="en-US" sz="3200" b="1" dirty="0">
              <a:solidFill>
                <a:srgbClr val="0000FF"/>
              </a:solidFill>
            </a:endParaRPr>
          </a:p>
        </p:txBody>
      </p:sp>
      <p:sp>
        <p:nvSpPr>
          <p:cNvPr id="4" name="Slide Number Placeholder 3"/>
          <p:cNvSpPr>
            <a:spLocks noGrp="1"/>
          </p:cNvSpPr>
          <p:nvPr>
            <p:ph type="sldNum" sz="quarter" idx="12"/>
          </p:nvPr>
        </p:nvSpPr>
        <p:spPr>
          <a:xfrm>
            <a:off x="8835570" y="6492875"/>
            <a:ext cx="2743200" cy="365125"/>
          </a:xfrm>
        </p:spPr>
        <p:txBody>
          <a:bodyPr/>
          <a:lstStyle/>
          <a:p>
            <a:fld id="{83622F92-66D4-4153-A3AB-9991031D1E9B}" type="slidenum">
              <a:rPr lang="en-US" smtClean="0"/>
              <a:pPr/>
              <a:t>4</a:t>
            </a:fld>
            <a:endParaRPr lang="en-US"/>
          </a:p>
        </p:txBody>
      </p:sp>
      <p:graphicFrame>
        <p:nvGraphicFramePr>
          <p:cNvPr id="3" name="Diagram 2">
            <a:extLst>
              <a:ext uri="{FF2B5EF4-FFF2-40B4-BE49-F238E27FC236}">
                <a16:creationId xmlns:a16="http://schemas.microsoft.com/office/drawing/2014/main" id="{2D5DBA20-AC62-4818-95CE-ED09D18189ED}"/>
              </a:ext>
            </a:extLst>
          </p:cNvPr>
          <p:cNvGraphicFramePr/>
          <p:nvPr>
            <p:extLst>
              <p:ext uri="{D42A27DB-BD31-4B8C-83A1-F6EECF244321}">
                <p14:modId xmlns:p14="http://schemas.microsoft.com/office/powerpoint/2010/main" val="409723732"/>
              </p:ext>
            </p:extLst>
          </p:nvPr>
        </p:nvGraphicFramePr>
        <p:xfrm>
          <a:off x="678543" y="2978351"/>
          <a:ext cx="11248571" cy="9289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14CF8C96-2C9F-458F-9DAA-DB46330DDB0C}"/>
              </a:ext>
            </a:extLst>
          </p:cNvPr>
          <p:cNvSpPr/>
          <p:nvPr/>
        </p:nvSpPr>
        <p:spPr>
          <a:xfrm>
            <a:off x="8879114" y="4401617"/>
            <a:ext cx="3048000" cy="1754326"/>
          </a:xfrm>
          <a:prstGeom prst="rect">
            <a:avLst/>
          </a:prstGeom>
          <a:noFill/>
          <a:ln w="9525" cap="flat" cmpd="sng" algn="ctr">
            <a:solidFill>
              <a:srgbClr val="8D44A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wrap="square">
            <a:spAutoFit/>
          </a:bodyPr>
          <a:lstStyle/>
          <a:p>
            <a:pPr marL="285750" lvl="0" indent="-285750">
              <a:buFont typeface="Arial" panose="020B0604020202020204" pitchFamily="34" charset="0"/>
              <a:buChar char="•"/>
              <a:defRPr/>
            </a:pPr>
            <a:r>
              <a:rPr lang="en-US" dirty="0">
                <a:solidFill>
                  <a:srgbClr val="7030A0"/>
                </a:solidFill>
              </a:rPr>
              <a:t>Global STEM Professorship Scheme</a:t>
            </a:r>
          </a:p>
          <a:p>
            <a:pPr marL="285750" lvl="0" indent="-285750">
              <a:buFont typeface="Arial" panose="020B0604020202020204" pitchFamily="34" charset="0"/>
              <a:buChar char="•"/>
              <a:defRPr/>
            </a:pPr>
            <a:r>
              <a:rPr lang="en-US" dirty="0">
                <a:solidFill>
                  <a:srgbClr val="7030A0"/>
                </a:solidFill>
              </a:rPr>
              <a:t>The Research Talent Hub</a:t>
            </a:r>
          </a:p>
          <a:p>
            <a:pPr marL="285750" lvl="0" indent="-285750">
              <a:buFont typeface="Arial" panose="020B0604020202020204" pitchFamily="34" charset="0"/>
              <a:buChar char="•"/>
              <a:defRPr/>
            </a:pPr>
            <a:r>
              <a:rPr lang="en-US" dirty="0">
                <a:solidFill>
                  <a:srgbClr val="7030A0"/>
                </a:solidFill>
              </a:rPr>
              <a:t>STEM Internship Scheme</a:t>
            </a:r>
          </a:p>
          <a:p>
            <a:pPr marL="285750" lvl="0" indent="-285750">
              <a:buFont typeface="Arial" panose="020B0604020202020204" pitchFamily="34" charset="0"/>
              <a:buChar char="•"/>
              <a:defRPr/>
            </a:pPr>
            <a:r>
              <a:rPr lang="en-US" dirty="0">
                <a:solidFill>
                  <a:srgbClr val="7030A0"/>
                </a:solidFill>
              </a:rPr>
              <a:t>The Greater Bay Area Youth Employment Scheme</a:t>
            </a:r>
          </a:p>
        </p:txBody>
      </p:sp>
      <p:sp>
        <p:nvSpPr>
          <p:cNvPr id="7" name="Rectangle 6">
            <a:extLst>
              <a:ext uri="{FF2B5EF4-FFF2-40B4-BE49-F238E27FC236}">
                <a16:creationId xmlns:a16="http://schemas.microsoft.com/office/drawing/2014/main" id="{6539CB9C-8C98-4FC9-BE8C-3C576E5F732F}"/>
              </a:ext>
            </a:extLst>
          </p:cNvPr>
          <p:cNvSpPr/>
          <p:nvPr/>
        </p:nvSpPr>
        <p:spPr>
          <a:xfrm>
            <a:off x="7446005" y="1099809"/>
            <a:ext cx="2669257" cy="1200329"/>
          </a:xfrm>
          <a:prstGeom prst="rect">
            <a:avLst/>
          </a:prstGeom>
        </p:spPr>
        <p:txBody>
          <a:bodyPr wrap="square">
            <a:spAutoFit/>
          </a:bodyPr>
          <a:lstStyle/>
          <a:p>
            <a:pPr marL="285750" indent="-285750">
              <a:buFont typeface="Arial" panose="020B0604020202020204" pitchFamily="34" charset="0"/>
              <a:buChar char="•"/>
            </a:pPr>
            <a:r>
              <a:rPr lang="en-US" dirty="0">
                <a:solidFill>
                  <a:srgbClr val="0000FF"/>
                </a:solidFill>
              </a:rPr>
              <a:t>IT skills &amp;      information literacy</a:t>
            </a:r>
          </a:p>
          <a:p>
            <a:pPr marL="285750" lvl="0" indent="-285750">
              <a:buFont typeface="Arial" panose="020B0604020202020204" pitchFamily="34" charset="0"/>
              <a:buChar char="•"/>
              <a:defRPr/>
            </a:pPr>
            <a:r>
              <a:rPr lang="en-US" dirty="0">
                <a:solidFill>
                  <a:srgbClr val="0000FF"/>
                </a:solidFill>
              </a:rPr>
              <a:t>Innovation Lab </a:t>
            </a:r>
            <a:r>
              <a:rPr lang="en-US" altLang="zh-CN" dirty="0"/>
              <a:t>in </a:t>
            </a:r>
            <a:r>
              <a:rPr lang="en-US" dirty="0"/>
              <a:t>secondary schools</a:t>
            </a:r>
          </a:p>
        </p:txBody>
      </p:sp>
      <p:sp>
        <p:nvSpPr>
          <p:cNvPr id="8" name="Rectangle 7">
            <a:extLst>
              <a:ext uri="{FF2B5EF4-FFF2-40B4-BE49-F238E27FC236}">
                <a16:creationId xmlns:a16="http://schemas.microsoft.com/office/drawing/2014/main" id="{1DC58E3A-A8CC-4A59-A8F7-DE7B53F83563}"/>
              </a:ext>
            </a:extLst>
          </p:cNvPr>
          <p:cNvSpPr/>
          <p:nvPr/>
        </p:nvSpPr>
        <p:spPr>
          <a:xfrm>
            <a:off x="9647929" y="1760591"/>
            <a:ext cx="2352110" cy="646331"/>
          </a:xfrm>
          <a:prstGeom prst="rect">
            <a:avLst/>
          </a:prstGeom>
        </p:spPr>
        <p:txBody>
          <a:bodyPr wrap="square">
            <a:spAutoFit/>
          </a:bodyPr>
          <a:lstStyle/>
          <a:p>
            <a:pPr marL="285750" lvl="0" indent="-285750">
              <a:buFont typeface="Arial" panose="020B0604020202020204" pitchFamily="34" charset="0"/>
              <a:buChar char="•"/>
              <a:defRPr/>
            </a:pPr>
            <a:r>
              <a:rPr lang="en-US" dirty="0"/>
              <a:t>Ongoing renew school curricula</a:t>
            </a:r>
          </a:p>
        </p:txBody>
      </p:sp>
      <p:sp>
        <p:nvSpPr>
          <p:cNvPr id="10" name="Rectangle 9">
            <a:extLst>
              <a:ext uri="{FF2B5EF4-FFF2-40B4-BE49-F238E27FC236}">
                <a16:creationId xmlns:a16="http://schemas.microsoft.com/office/drawing/2014/main" id="{C5D6D0A4-765D-4490-93BB-BA806B7864FD}"/>
              </a:ext>
            </a:extLst>
          </p:cNvPr>
          <p:cNvSpPr/>
          <p:nvPr/>
        </p:nvSpPr>
        <p:spPr>
          <a:xfrm>
            <a:off x="3706836" y="946742"/>
            <a:ext cx="2804887" cy="923330"/>
          </a:xfrm>
          <a:prstGeom prst="rect">
            <a:avLst/>
          </a:prstGeom>
        </p:spPr>
        <p:txBody>
          <a:bodyPr wrap="square">
            <a:spAutoFit/>
          </a:bodyPr>
          <a:lstStyle/>
          <a:p>
            <a:pPr marL="285750" lvl="0" indent="-285750">
              <a:buFont typeface="Arial" panose="020B0604020202020204" pitchFamily="34" charset="0"/>
              <a:buChar char="•"/>
              <a:defRPr/>
            </a:pPr>
            <a:r>
              <a:rPr lang="en-US" dirty="0"/>
              <a:t>Quality Education Fund</a:t>
            </a:r>
          </a:p>
          <a:p>
            <a:pPr marL="285750" lvl="0" indent="-285750">
              <a:buFont typeface="Arial" panose="020B0604020202020204" pitchFamily="34" charset="0"/>
              <a:buChar char="•"/>
              <a:defRPr/>
            </a:pPr>
            <a:r>
              <a:rPr lang="en-US" dirty="0"/>
              <a:t>The </a:t>
            </a:r>
            <a:r>
              <a:rPr lang="en-US" dirty="0">
                <a:solidFill>
                  <a:srgbClr val="0000FF"/>
                </a:solidFill>
              </a:rPr>
              <a:t>STEM education center</a:t>
            </a:r>
          </a:p>
        </p:txBody>
      </p:sp>
      <p:sp>
        <p:nvSpPr>
          <p:cNvPr id="11" name="Rectangle 10">
            <a:extLst>
              <a:ext uri="{FF2B5EF4-FFF2-40B4-BE49-F238E27FC236}">
                <a16:creationId xmlns:a16="http://schemas.microsoft.com/office/drawing/2014/main" id="{C3715B30-DA0D-4669-8202-AE02F1B42F04}"/>
              </a:ext>
            </a:extLst>
          </p:cNvPr>
          <p:cNvSpPr/>
          <p:nvPr/>
        </p:nvSpPr>
        <p:spPr>
          <a:xfrm>
            <a:off x="2376756" y="2253971"/>
            <a:ext cx="1965690" cy="646331"/>
          </a:xfrm>
          <a:prstGeom prst="rect">
            <a:avLst/>
          </a:prstGeom>
        </p:spPr>
        <p:txBody>
          <a:bodyPr wrap="square">
            <a:spAutoFit/>
          </a:bodyPr>
          <a:lstStyle/>
          <a:p>
            <a:pPr marL="285750" lvl="0" indent="-285750">
              <a:buFont typeface="Arial" panose="020B0604020202020204" pitchFamily="34" charset="0"/>
              <a:buChar char="•"/>
              <a:defRPr/>
            </a:pPr>
            <a:r>
              <a:rPr lang="en-US" dirty="0"/>
              <a:t>Pursue STEM-related subjects</a:t>
            </a:r>
          </a:p>
        </p:txBody>
      </p:sp>
      <p:sp>
        <p:nvSpPr>
          <p:cNvPr id="12" name="Rectangle 11">
            <a:extLst>
              <a:ext uri="{FF2B5EF4-FFF2-40B4-BE49-F238E27FC236}">
                <a16:creationId xmlns:a16="http://schemas.microsoft.com/office/drawing/2014/main" id="{4D6BCDD6-4D2B-49C0-BB4A-F1FD3C7CC8ED}"/>
              </a:ext>
            </a:extLst>
          </p:cNvPr>
          <p:cNvSpPr/>
          <p:nvPr/>
        </p:nvSpPr>
        <p:spPr>
          <a:xfrm>
            <a:off x="308430" y="1530105"/>
            <a:ext cx="3309257" cy="923330"/>
          </a:xfrm>
          <a:prstGeom prst="rect">
            <a:avLst/>
          </a:prstGeom>
        </p:spPr>
        <p:txBody>
          <a:bodyPr wrap="square">
            <a:spAutoFit/>
          </a:bodyPr>
          <a:lstStyle/>
          <a:p>
            <a:pPr marL="285750" indent="-285750">
              <a:buFont typeface="Arial" panose="020B0604020202020204" pitchFamily="34" charset="0"/>
              <a:buChar char="•"/>
            </a:pPr>
            <a:r>
              <a:rPr lang="en-US" dirty="0"/>
              <a:t>Renew school curricula</a:t>
            </a:r>
          </a:p>
          <a:p>
            <a:pPr marL="285750" lvl="0" indent="-285750">
              <a:buFont typeface="Arial" panose="020B0604020202020204" pitchFamily="34" charset="0"/>
              <a:buChar char="•"/>
              <a:defRPr/>
            </a:pPr>
            <a:r>
              <a:rPr lang="en-US" dirty="0">
                <a:solidFill>
                  <a:srgbClr val="0000FF"/>
                </a:solidFill>
              </a:rPr>
              <a:t>Subsidy</a:t>
            </a:r>
            <a:r>
              <a:rPr lang="en-US" dirty="0"/>
              <a:t> to primary and secondary schools</a:t>
            </a:r>
          </a:p>
        </p:txBody>
      </p:sp>
      <p:sp>
        <p:nvSpPr>
          <p:cNvPr id="13" name="Rectangle 12">
            <a:extLst>
              <a:ext uri="{FF2B5EF4-FFF2-40B4-BE49-F238E27FC236}">
                <a16:creationId xmlns:a16="http://schemas.microsoft.com/office/drawing/2014/main" id="{EA06C16A-3CB6-4C2D-8F3A-B74DEA641C69}"/>
              </a:ext>
            </a:extLst>
          </p:cNvPr>
          <p:cNvSpPr/>
          <p:nvPr/>
        </p:nvSpPr>
        <p:spPr>
          <a:xfrm>
            <a:off x="308430" y="4125130"/>
            <a:ext cx="2434770" cy="1477328"/>
          </a:xfrm>
          <a:prstGeom prst="rect">
            <a:avLst/>
          </a:prstGeom>
        </p:spPr>
        <p:txBody>
          <a:bodyPr wrap="square">
            <a:spAutoFit/>
          </a:bodyPr>
          <a:lstStyle/>
          <a:p>
            <a:pPr marL="285750" lvl="0" indent="-285750">
              <a:buFont typeface="Arial" panose="020B0604020202020204" pitchFamily="34" charset="0"/>
              <a:buChar char="•"/>
              <a:defRPr/>
            </a:pPr>
            <a:r>
              <a:rPr lang="en-US" dirty="0"/>
              <a:t>The Innovation and Technology Fund</a:t>
            </a:r>
          </a:p>
          <a:p>
            <a:pPr marL="285750" lvl="0" indent="-285750">
              <a:buFont typeface="Arial" panose="020B0604020202020204" pitchFamily="34" charset="0"/>
              <a:buChar char="•"/>
              <a:defRPr/>
            </a:pPr>
            <a:r>
              <a:rPr lang="en-US" dirty="0"/>
              <a:t>I &amp; T </a:t>
            </a:r>
            <a:r>
              <a:rPr lang="en-US" dirty="0">
                <a:solidFill>
                  <a:schemeClr val="accent2">
                    <a:lumMod val="75000"/>
                  </a:schemeClr>
                </a:solidFill>
              </a:rPr>
              <a:t>Start-ups</a:t>
            </a:r>
          </a:p>
          <a:p>
            <a:pPr marL="285750" lvl="0" indent="-285750">
              <a:buFont typeface="Arial" panose="020B0604020202020204" pitchFamily="34" charset="0"/>
              <a:buChar char="•"/>
              <a:defRPr/>
            </a:pPr>
            <a:r>
              <a:rPr lang="en-US" dirty="0"/>
              <a:t>The Corporate Venture Fund (CVF)</a:t>
            </a:r>
          </a:p>
        </p:txBody>
      </p:sp>
      <p:sp>
        <p:nvSpPr>
          <p:cNvPr id="14" name="Rectangle 13">
            <a:extLst>
              <a:ext uri="{FF2B5EF4-FFF2-40B4-BE49-F238E27FC236}">
                <a16:creationId xmlns:a16="http://schemas.microsoft.com/office/drawing/2014/main" id="{E4AB68FF-411A-4B66-8CFF-A8F952AA6A33}"/>
              </a:ext>
            </a:extLst>
          </p:cNvPr>
          <p:cNvSpPr/>
          <p:nvPr/>
        </p:nvSpPr>
        <p:spPr>
          <a:xfrm>
            <a:off x="4033861" y="4027197"/>
            <a:ext cx="2150839" cy="923330"/>
          </a:xfrm>
          <a:prstGeom prst="rect">
            <a:avLst/>
          </a:prstGeom>
        </p:spPr>
        <p:txBody>
          <a:bodyPr wrap="square">
            <a:spAutoFit/>
          </a:bodyPr>
          <a:lstStyle/>
          <a:p>
            <a:pPr marL="285750" lvl="0" indent="-285750">
              <a:buFont typeface="Arial" panose="020B0604020202020204" pitchFamily="34" charset="0"/>
              <a:buChar char="•"/>
              <a:defRPr/>
            </a:pPr>
            <a:r>
              <a:rPr lang="en-US" dirty="0">
                <a:solidFill>
                  <a:schemeClr val="accent2">
                    <a:lumMod val="75000"/>
                  </a:schemeClr>
                </a:solidFill>
              </a:rPr>
              <a:t>The Innovation and Technology Venture Fund</a:t>
            </a:r>
          </a:p>
        </p:txBody>
      </p:sp>
      <p:sp>
        <p:nvSpPr>
          <p:cNvPr id="15" name="Rectangle 14">
            <a:extLst>
              <a:ext uri="{FF2B5EF4-FFF2-40B4-BE49-F238E27FC236}">
                <a16:creationId xmlns:a16="http://schemas.microsoft.com/office/drawing/2014/main" id="{6A503DD4-06DC-432E-BE08-1F555B4FE485}"/>
              </a:ext>
            </a:extLst>
          </p:cNvPr>
          <p:cNvSpPr/>
          <p:nvPr/>
        </p:nvSpPr>
        <p:spPr>
          <a:xfrm>
            <a:off x="5542844" y="5015547"/>
            <a:ext cx="2684892" cy="1477328"/>
          </a:xfrm>
          <a:prstGeom prst="rect">
            <a:avLst/>
          </a:prstGeom>
        </p:spPr>
        <p:txBody>
          <a:bodyPr wrap="square">
            <a:spAutoFit/>
          </a:bodyPr>
          <a:lstStyle/>
          <a:p>
            <a:pPr marL="285750" lvl="0" indent="-285750">
              <a:buFont typeface="Arial" panose="020B0604020202020204" pitchFamily="34" charset="0"/>
              <a:buChar char="•"/>
              <a:defRPr/>
            </a:pPr>
            <a:r>
              <a:rPr lang="en-US" dirty="0"/>
              <a:t>The Re-industrialization and Technology Training </a:t>
            </a:r>
            <a:r>
              <a:rPr lang="en-US" dirty="0" err="1"/>
              <a:t>Programme</a:t>
            </a:r>
            <a:endParaRPr lang="en-US" dirty="0"/>
          </a:p>
          <a:p>
            <a:pPr marL="285750" lvl="0" indent="-285750">
              <a:buFont typeface="Arial" panose="020B0604020202020204" pitchFamily="34" charset="0"/>
              <a:buChar char="•"/>
              <a:defRPr/>
            </a:pPr>
            <a:r>
              <a:rPr lang="en-US" dirty="0"/>
              <a:t>Co-operation with mainland </a:t>
            </a:r>
          </a:p>
        </p:txBody>
      </p:sp>
      <p:sp>
        <p:nvSpPr>
          <p:cNvPr id="16" name="Rectangle 15">
            <a:extLst>
              <a:ext uri="{FF2B5EF4-FFF2-40B4-BE49-F238E27FC236}">
                <a16:creationId xmlns:a16="http://schemas.microsoft.com/office/drawing/2014/main" id="{8EC27C3F-B484-42A7-AD10-91978B689BCE}"/>
              </a:ext>
            </a:extLst>
          </p:cNvPr>
          <p:cNvSpPr/>
          <p:nvPr/>
        </p:nvSpPr>
        <p:spPr>
          <a:xfrm>
            <a:off x="2427668" y="4223959"/>
            <a:ext cx="1914778" cy="646331"/>
          </a:xfrm>
          <a:prstGeom prst="rect">
            <a:avLst/>
          </a:prstGeom>
        </p:spPr>
        <p:txBody>
          <a:bodyPr wrap="square">
            <a:spAutoFit/>
          </a:bodyPr>
          <a:lstStyle/>
          <a:p>
            <a:pPr marL="285750" lvl="0" indent="-285750">
              <a:buFont typeface="Arial" panose="020B0604020202020204" pitchFamily="34" charset="0"/>
              <a:buChar char="•"/>
              <a:defRPr/>
            </a:pPr>
            <a:r>
              <a:rPr lang="en-US" dirty="0"/>
              <a:t>The Cyberport Macro Fund</a:t>
            </a:r>
          </a:p>
        </p:txBody>
      </p:sp>
      <p:cxnSp>
        <p:nvCxnSpPr>
          <p:cNvPr id="20" name="Straight Connector 19">
            <a:extLst>
              <a:ext uri="{FF2B5EF4-FFF2-40B4-BE49-F238E27FC236}">
                <a16:creationId xmlns:a16="http://schemas.microsoft.com/office/drawing/2014/main" id="{9FCB6A2A-097E-47D0-B193-80DD1EFCEE27}"/>
              </a:ext>
            </a:extLst>
          </p:cNvPr>
          <p:cNvCxnSpPr>
            <a:cxnSpLocks/>
          </p:cNvCxnSpPr>
          <p:nvPr/>
        </p:nvCxnSpPr>
        <p:spPr>
          <a:xfrm>
            <a:off x="1734500" y="2453435"/>
            <a:ext cx="1" cy="42966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11FD902-020C-4746-979A-5038DAFC0EDE}"/>
              </a:ext>
            </a:extLst>
          </p:cNvPr>
          <p:cNvCxnSpPr>
            <a:cxnSpLocks/>
          </p:cNvCxnSpPr>
          <p:nvPr/>
        </p:nvCxnSpPr>
        <p:spPr>
          <a:xfrm>
            <a:off x="1734499" y="3587132"/>
            <a:ext cx="1" cy="429665"/>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44B43D-B1EF-440A-A264-3EED4EC6566E}"/>
              </a:ext>
            </a:extLst>
          </p:cNvPr>
          <p:cNvCxnSpPr>
            <a:cxnSpLocks/>
          </p:cNvCxnSpPr>
          <p:nvPr/>
        </p:nvCxnSpPr>
        <p:spPr>
          <a:xfrm>
            <a:off x="3396344" y="2883100"/>
            <a:ext cx="1" cy="30933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67CA2DA-1590-4926-A1E1-056E193831C0}"/>
              </a:ext>
            </a:extLst>
          </p:cNvPr>
          <p:cNvCxnSpPr>
            <a:cxnSpLocks/>
            <a:endCxn id="16" idx="0"/>
          </p:cNvCxnSpPr>
          <p:nvPr/>
        </p:nvCxnSpPr>
        <p:spPr>
          <a:xfrm>
            <a:off x="3385057" y="3935114"/>
            <a:ext cx="0" cy="288845"/>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22EB14-5549-4F26-812A-8E09790398CF}"/>
              </a:ext>
            </a:extLst>
          </p:cNvPr>
          <p:cNvCxnSpPr>
            <a:cxnSpLocks/>
            <a:stCxn id="10" idx="2"/>
          </p:cNvCxnSpPr>
          <p:nvPr/>
        </p:nvCxnSpPr>
        <p:spPr>
          <a:xfrm flipH="1">
            <a:off x="5099512" y="1870072"/>
            <a:ext cx="9768" cy="941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989F069-3DEC-43A6-980A-C4266C64266C}"/>
              </a:ext>
            </a:extLst>
          </p:cNvPr>
          <p:cNvCxnSpPr>
            <a:cxnSpLocks/>
          </p:cNvCxnSpPr>
          <p:nvPr/>
        </p:nvCxnSpPr>
        <p:spPr>
          <a:xfrm>
            <a:off x="5099511" y="3652415"/>
            <a:ext cx="1" cy="429665"/>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16AEB1-6840-4D8E-A758-9F09324679C3}"/>
              </a:ext>
            </a:extLst>
          </p:cNvPr>
          <p:cNvCxnSpPr>
            <a:cxnSpLocks/>
          </p:cNvCxnSpPr>
          <p:nvPr/>
        </p:nvCxnSpPr>
        <p:spPr>
          <a:xfrm>
            <a:off x="6812720" y="3932732"/>
            <a:ext cx="0" cy="1082815"/>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DBC8AF8B-FCD3-4054-8DBA-060DBD5C7AD8}"/>
              </a:ext>
            </a:extLst>
          </p:cNvPr>
          <p:cNvCxnSpPr>
            <a:cxnSpLocks/>
          </p:cNvCxnSpPr>
          <p:nvPr/>
        </p:nvCxnSpPr>
        <p:spPr>
          <a:xfrm>
            <a:off x="8634259" y="2340715"/>
            <a:ext cx="0" cy="582386"/>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16F6111-8BB5-4A77-A1FD-3A9B040A900F}"/>
              </a:ext>
            </a:extLst>
          </p:cNvPr>
          <p:cNvCxnSpPr>
            <a:cxnSpLocks/>
          </p:cNvCxnSpPr>
          <p:nvPr/>
        </p:nvCxnSpPr>
        <p:spPr>
          <a:xfrm>
            <a:off x="10615462" y="2406922"/>
            <a:ext cx="0" cy="755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B4287BA-AC2C-425D-A27C-13D1D8EE7F6A}"/>
              </a:ext>
            </a:extLst>
          </p:cNvPr>
          <p:cNvCxnSpPr>
            <a:cxnSpLocks/>
          </p:cNvCxnSpPr>
          <p:nvPr/>
        </p:nvCxnSpPr>
        <p:spPr>
          <a:xfrm>
            <a:off x="10637236" y="4014052"/>
            <a:ext cx="0" cy="345965"/>
          </a:xfrm>
          <a:prstGeom prst="line">
            <a:avLst/>
          </a:prstGeom>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17A11643-22AD-4717-A7FE-3EF8767C7F99}"/>
              </a:ext>
            </a:extLst>
          </p:cNvPr>
          <p:cNvSpPr/>
          <p:nvPr/>
        </p:nvSpPr>
        <p:spPr>
          <a:xfrm>
            <a:off x="5478315" y="1630079"/>
            <a:ext cx="2352109" cy="1200329"/>
          </a:xfrm>
          <a:prstGeom prst="rect">
            <a:avLst/>
          </a:prstGeom>
        </p:spPr>
        <p:txBody>
          <a:bodyPr wrap="square">
            <a:spAutoFit/>
          </a:bodyPr>
          <a:lstStyle/>
          <a:p>
            <a:pPr marL="285750" lvl="0" indent="-285750">
              <a:buFont typeface="Arial" panose="020B0604020202020204" pitchFamily="34" charset="0"/>
              <a:buChar char="•"/>
              <a:defRPr/>
            </a:pPr>
            <a:r>
              <a:rPr lang="en-US" dirty="0"/>
              <a:t>O</a:t>
            </a:r>
            <a:r>
              <a:rPr lang="en-US" altLang="zh-CN" dirty="0"/>
              <a:t>ut-of-classroom STEM experiences </a:t>
            </a:r>
          </a:p>
          <a:p>
            <a:pPr marL="285750" lvl="0" indent="-285750">
              <a:buFont typeface="Arial" panose="020B0604020202020204" pitchFamily="34" charset="0"/>
              <a:buChar char="•"/>
              <a:defRPr/>
            </a:pPr>
            <a:r>
              <a:rPr lang="en-US" dirty="0">
                <a:solidFill>
                  <a:srgbClr val="0000FF"/>
                </a:solidFill>
              </a:rPr>
              <a:t>Life-wide Learning Grant</a:t>
            </a:r>
          </a:p>
        </p:txBody>
      </p:sp>
      <p:cxnSp>
        <p:nvCxnSpPr>
          <p:cNvPr id="50" name="Straight Connector 49">
            <a:extLst>
              <a:ext uri="{FF2B5EF4-FFF2-40B4-BE49-F238E27FC236}">
                <a16:creationId xmlns:a16="http://schemas.microsoft.com/office/drawing/2014/main" id="{FDB72D9C-E2F8-4129-84B5-AF5FCE01C441}"/>
              </a:ext>
            </a:extLst>
          </p:cNvPr>
          <p:cNvCxnSpPr>
            <a:cxnSpLocks/>
          </p:cNvCxnSpPr>
          <p:nvPr/>
        </p:nvCxnSpPr>
        <p:spPr>
          <a:xfrm>
            <a:off x="6777428" y="2805368"/>
            <a:ext cx="0" cy="345965"/>
          </a:xfrm>
          <a:prstGeom prst="line">
            <a:avLst/>
          </a:prstGeom>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4B3DDB8E-6581-4CA2-9C75-A67D978103E4}"/>
              </a:ext>
            </a:extLst>
          </p:cNvPr>
          <p:cNvSpPr txBox="1"/>
          <p:nvPr/>
        </p:nvSpPr>
        <p:spPr>
          <a:xfrm>
            <a:off x="1226601" y="902136"/>
            <a:ext cx="1700274" cy="369332"/>
          </a:xfrm>
          <a:prstGeom prst="rect">
            <a:avLst/>
          </a:prstGeom>
          <a:solidFill>
            <a:schemeClr val="accent5">
              <a:lumMod val="20000"/>
              <a:lumOff val="80000"/>
            </a:schemeClr>
          </a:solidFill>
          <a:ln w="28575">
            <a:solidFill>
              <a:schemeClr val="accent3">
                <a:lumMod val="20000"/>
                <a:lumOff val="80000"/>
              </a:schemeClr>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t>STEM education</a:t>
            </a:r>
          </a:p>
        </p:txBody>
      </p:sp>
      <p:sp>
        <p:nvSpPr>
          <p:cNvPr id="54" name="TextBox 53">
            <a:extLst>
              <a:ext uri="{FF2B5EF4-FFF2-40B4-BE49-F238E27FC236}">
                <a16:creationId xmlns:a16="http://schemas.microsoft.com/office/drawing/2014/main" id="{12E97A4E-55EE-4375-BD34-BADB8AB7F07C}"/>
              </a:ext>
            </a:extLst>
          </p:cNvPr>
          <p:cNvSpPr txBox="1"/>
          <p:nvPr/>
        </p:nvSpPr>
        <p:spPr>
          <a:xfrm>
            <a:off x="837681" y="6085105"/>
            <a:ext cx="3078150" cy="369332"/>
          </a:xfrm>
          <a:prstGeom prst="rect">
            <a:avLst/>
          </a:prstGeom>
          <a:solidFill>
            <a:schemeClr val="accent2">
              <a:lumMod val="40000"/>
              <a:lumOff val="60000"/>
            </a:schemeClr>
          </a:solidFill>
          <a:ln>
            <a:solidFill>
              <a:schemeClr val="accent2">
                <a:lumMod val="20000"/>
                <a:lumOff val="80000"/>
              </a:schemeClr>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dirty="0"/>
              <a:t>I&amp;T enterprises &amp; employment</a:t>
            </a:r>
          </a:p>
        </p:txBody>
      </p:sp>
    </p:spTree>
    <p:extLst>
      <p:ext uri="{BB962C8B-B14F-4D97-AF65-F5344CB8AC3E}">
        <p14:creationId xmlns:p14="http://schemas.microsoft.com/office/powerpoint/2010/main" val="2353067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7389" y="244220"/>
            <a:ext cx="10515600" cy="633866"/>
          </a:xfrm>
        </p:spPr>
        <p:txBody>
          <a:bodyPr>
            <a:normAutofit/>
          </a:bodyPr>
          <a:lstStyle/>
          <a:p>
            <a:pPr algn="ctr"/>
            <a:r>
              <a:rPr lang="en-US" sz="3600" b="1" dirty="0">
                <a:solidFill>
                  <a:srgbClr val="0000FF"/>
                </a:solidFill>
                <a:cs typeface="Arial" panose="020B0604020202020204" pitchFamily="34" charset="0"/>
              </a:rPr>
              <a:t>STEM-related experiences at school</a:t>
            </a:r>
            <a:endParaRPr lang="en-US" sz="3600" b="1" dirty="0">
              <a:solidFill>
                <a:srgbClr val="0000FF"/>
              </a:solidFill>
            </a:endParaRPr>
          </a:p>
        </p:txBody>
      </p:sp>
      <p:sp>
        <p:nvSpPr>
          <p:cNvPr id="6" name="Text Placeholder 5">
            <a:extLst>
              <a:ext uri="{FF2B5EF4-FFF2-40B4-BE49-F238E27FC236}">
                <a16:creationId xmlns:a16="http://schemas.microsoft.com/office/drawing/2014/main" id="{C9D0DD94-42EB-48C6-B195-83DF7179C59D}"/>
              </a:ext>
            </a:extLst>
          </p:cNvPr>
          <p:cNvSpPr>
            <a:spLocks noGrp="1"/>
          </p:cNvSpPr>
          <p:nvPr>
            <p:ph type="body" idx="1"/>
          </p:nvPr>
        </p:nvSpPr>
        <p:spPr>
          <a:xfrm>
            <a:off x="495844" y="822429"/>
            <a:ext cx="5157787" cy="823912"/>
          </a:xfrm>
        </p:spPr>
        <p:txBody>
          <a:bodyPr/>
          <a:lstStyle/>
          <a:p>
            <a:r>
              <a:rPr lang="en-US" dirty="0">
                <a:solidFill>
                  <a:srgbClr val="FF0000"/>
                </a:solidFill>
              </a:rPr>
              <a:t>Enough</a:t>
            </a:r>
            <a:r>
              <a:rPr lang="en-US" dirty="0"/>
              <a:t> STEM exposure at school</a:t>
            </a:r>
          </a:p>
        </p:txBody>
      </p:sp>
      <p:sp>
        <p:nvSpPr>
          <p:cNvPr id="8" name="Text Placeholder 7">
            <a:extLst>
              <a:ext uri="{FF2B5EF4-FFF2-40B4-BE49-F238E27FC236}">
                <a16:creationId xmlns:a16="http://schemas.microsoft.com/office/drawing/2014/main" id="{ACFB0AC4-5B6C-4AE4-AC9F-84F9228A715D}"/>
              </a:ext>
            </a:extLst>
          </p:cNvPr>
          <p:cNvSpPr>
            <a:spLocks noGrp="1"/>
          </p:cNvSpPr>
          <p:nvPr>
            <p:ph type="body" sz="quarter" idx="3"/>
          </p:nvPr>
        </p:nvSpPr>
        <p:spPr>
          <a:xfrm>
            <a:off x="6170612" y="1206635"/>
            <a:ext cx="5183188" cy="429532"/>
          </a:xfrm>
        </p:spPr>
        <p:txBody>
          <a:bodyPr/>
          <a:lstStyle/>
          <a:p>
            <a:r>
              <a:rPr lang="en-US" dirty="0">
                <a:solidFill>
                  <a:srgbClr val="FF0000"/>
                </a:solidFill>
              </a:rPr>
              <a:t>Actively</a:t>
            </a:r>
            <a:r>
              <a:rPr lang="en-US" dirty="0"/>
              <a:t> engaged in STEM learning</a:t>
            </a:r>
          </a:p>
        </p:txBody>
      </p:sp>
      <p:sp>
        <p:nvSpPr>
          <p:cNvPr id="5" name="Slide Number Placeholder 4"/>
          <p:cNvSpPr>
            <a:spLocks noGrp="1"/>
          </p:cNvSpPr>
          <p:nvPr>
            <p:ph type="sldNum" sz="quarter" idx="12"/>
          </p:nvPr>
        </p:nvSpPr>
        <p:spPr/>
        <p:txBody>
          <a:bodyPr/>
          <a:lstStyle/>
          <a:p>
            <a:fld id="{83622F92-66D4-4153-A3AB-9991031D1E9B}" type="slidenum">
              <a:rPr lang="en-US" smtClean="0"/>
              <a:t>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305977497"/>
              </p:ext>
            </p:extLst>
          </p:nvPr>
        </p:nvGraphicFramePr>
        <p:xfrm>
          <a:off x="297553" y="2414596"/>
          <a:ext cx="5506758" cy="4063316"/>
        </p:xfrm>
        <a:graphic>
          <a:graphicData uri="http://schemas.openxmlformats.org/drawingml/2006/table">
            <a:tbl>
              <a:tblPr firstRow="1" firstCol="1" bandRow="1">
                <a:tableStyleId>{3B4B98B0-60AC-42C2-AFA5-B58CD77FA1E5}</a:tableStyleId>
              </a:tblPr>
              <a:tblGrid>
                <a:gridCol w="4214157">
                  <a:extLst>
                    <a:ext uri="{9D8B030D-6E8A-4147-A177-3AD203B41FA5}">
                      <a16:colId xmlns:a16="http://schemas.microsoft.com/office/drawing/2014/main" val="3173794931"/>
                    </a:ext>
                  </a:extLst>
                </a:gridCol>
                <a:gridCol w="1292601">
                  <a:extLst>
                    <a:ext uri="{9D8B030D-6E8A-4147-A177-3AD203B41FA5}">
                      <a16:colId xmlns:a16="http://schemas.microsoft.com/office/drawing/2014/main" val="707854624"/>
                    </a:ext>
                  </a:extLst>
                </a:gridCol>
              </a:tblGrid>
              <a:tr h="471854">
                <a:tc>
                  <a:txBody>
                    <a:bodyPr/>
                    <a:lstStyle/>
                    <a:p>
                      <a:pPr>
                        <a:lnSpc>
                          <a:spcPct val="115000"/>
                        </a:lnSpc>
                        <a:spcAft>
                          <a:spcPts val="0"/>
                        </a:spcAft>
                      </a:pPr>
                      <a:endParaRPr lang="en-US" sz="20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tc>
                  <a:txBody>
                    <a:bodyPr/>
                    <a:lstStyle/>
                    <a:p>
                      <a:pPr algn="ctr">
                        <a:lnSpc>
                          <a:spcPct val="115000"/>
                        </a:lnSpc>
                        <a:spcAft>
                          <a:spcPts val="0"/>
                        </a:spcAft>
                      </a:pPr>
                      <a:r>
                        <a:rPr lang="en-US" sz="2000" dirty="0">
                          <a:effectLst/>
                        </a:rPr>
                        <a:t>Agree (%)</a:t>
                      </a:r>
                      <a:endParaRPr lang="en-US" sz="20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extLst>
                  <a:ext uri="{0D108BD9-81ED-4DB2-BD59-A6C34878D82A}">
                    <a16:rowId xmlns:a16="http://schemas.microsoft.com/office/drawing/2014/main" val="4093737858"/>
                  </a:ext>
                </a:extLst>
              </a:tr>
              <a:tr h="595633">
                <a:tc>
                  <a:txBody>
                    <a:bodyPr/>
                    <a:lstStyle/>
                    <a:p>
                      <a:pPr algn="l" rtl="0" fontAlgn="ctr"/>
                      <a:r>
                        <a:rPr lang="en-US" sz="2000" u="none" strike="noStrike" dirty="0">
                          <a:effectLst/>
                        </a:rPr>
                        <a:t>I don’t have enough opportunities to engage in STEM learning. (N)</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dirty="0">
                          <a:effectLst/>
                        </a:rPr>
                        <a:t>33.6</a:t>
                      </a:r>
                      <a:endParaRPr lang="en-US" sz="2000" b="0" i="0" u="none" strike="noStrike" dirty="0">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1244369680"/>
                  </a:ext>
                </a:extLst>
              </a:tr>
              <a:tr h="595633">
                <a:tc>
                  <a:txBody>
                    <a:bodyPr/>
                    <a:lstStyle/>
                    <a:p>
                      <a:pPr algn="l" rtl="0" fontAlgn="ctr"/>
                      <a:r>
                        <a:rPr lang="en-US" sz="2000" u="none" strike="noStrike" dirty="0">
                          <a:effectLst/>
                        </a:rPr>
                        <a:t>I think my school does not attach great importance to STEM. (N)</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dirty="0">
                          <a:effectLst/>
                        </a:rPr>
                        <a:t>22.5</a:t>
                      </a:r>
                      <a:endParaRPr lang="en-US" sz="2000" b="0" i="0" u="none" strike="noStrike" dirty="0">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1335803367"/>
                  </a:ext>
                </a:extLst>
              </a:tr>
              <a:tr h="370500">
                <a:tc>
                  <a:txBody>
                    <a:bodyPr/>
                    <a:lstStyle/>
                    <a:p>
                      <a:pPr algn="l" rtl="0" fontAlgn="ctr"/>
                      <a:r>
                        <a:rPr lang="en-US" sz="2000" u="none" strike="noStrike" dirty="0">
                          <a:effectLst/>
                        </a:rPr>
                        <a:t>outside of class time.</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dirty="0">
                          <a:effectLst/>
                        </a:rPr>
                        <a:t>78.0</a:t>
                      </a:r>
                      <a:endParaRPr lang="en-US" sz="2000" b="0" i="0" u="none" strike="noStrike" dirty="0">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3185250684"/>
                  </a:ext>
                </a:extLst>
              </a:tr>
              <a:tr h="298260">
                <a:tc>
                  <a:txBody>
                    <a:bodyPr/>
                    <a:lstStyle/>
                    <a:p>
                      <a:pPr algn="l" rtl="0" fontAlgn="ctr"/>
                      <a:r>
                        <a:rPr lang="en-US" sz="2000" b="1" u="none" strike="noStrike" kern="1200" dirty="0">
                          <a:solidFill>
                            <a:schemeClr val="tx1"/>
                          </a:solidFill>
                          <a:effectLst/>
                          <a:latin typeface="+mn-lt"/>
                          <a:ea typeface="+mn-ea"/>
                          <a:cs typeface="+mn-cs"/>
                        </a:rPr>
                        <a:t>In IT-related lessons</a:t>
                      </a:r>
                    </a:p>
                  </a:txBody>
                  <a:tcPr marL="909" marR="909" marT="909" marB="0" anchor="ctr"/>
                </a:tc>
                <a:tc>
                  <a:txBody>
                    <a:bodyPr/>
                    <a:lstStyle/>
                    <a:p>
                      <a:pPr algn="ctr" rtl="0" fontAlgn="ctr"/>
                      <a:r>
                        <a:rPr lang="en-US" sz="2000" b="0" i="0" u="none" strike="noStrike" dirty="0">
                          <a:solidFill>
                            <a:srgbClr val="000000"/>
                          </a:solidFill>
                          <a:effectLst/>
                          <a:latin typeface="Calibri" panose="020F0502020204030204" pitchFamily="34" charset="0"/>
                        </a:rPr>
                        <a:t>83.4</a:t>
                      </a:r>
                    </a:p>
                  </a:txBody>
                  <a:tcPr marL="909" marR="909" marT="909" marB="0" anchor="ctr"/>
                </a:tc>
                <a:extLst>
                  <a:ext uri="{0D108BD9-81ED-4DB2-BD59-A6C34878D82A}">
                    <a16:rowId xmlns:a16="http://schemas.microsoft.com/office/drawing/2014/main" val="3841659578"/>
                  </a:ext>
                </a:extLst>
              </a:tr>
              <a:tr h="298260">
                <a:tc>
                  <a:txBody>
                    <a:bodyPr/>
                    <a:lstStyle/>
                    <a:p>
                      <a:pPr algn="l" rtl="0" fontAlgn="ctr"/>
                      <a:r>
                        <a:rPr lang="en-US" sz="2000" b="1" u="none" strike="noStrike" kern="1200" dirty="0">
                          <a:solidFill>
                            <a:schemeClr val="tx1"/>
                          </a:solidFill>
                          <a:effectLst/>
                          <a:latin typeface="+mn-lt"/>
                          <a:ea typeface="+mn-ea"/>
                          <a:cs typeface="+mn-cs"/>
                        </a:rPr>
                        <a:t>In science-related lessons</a:t>
                      </a:r>
                    </a:p>
                  </a:txBody>
                  <a:tcPr marL="909" marR="909" marT="909" marB="0" anchor="ctr"/>
                </a:tc>
                <a:tc>
                  <a:txBody>
                    <a:bodyPr/>
                    <a:lstStyle/>
                    <a:p>
                      <a:pPr algn="ctr" rtl="0" fontAlgn="ctr"/>
                      <a:r>
                        <a:rPr lang="en-US" sz="2000" b="0" i="0" u="none" strike="noStrike" dirty="0">
                          <a:solidFill>
                            <a:srgbClr val="000000"/>
                          </a:solidFill>
                          <a:effectLst/>
                          <a:latin typeface="Calibri" panose="020F0502020204030204" pitchFamily="34" charset="0"/>
                        </a:rPr>
                        <a:t>82.4</a:t>
                      </a:r>
                    </a:p>
                  </a:txBody>
                  <a:tcPr marL="909" marR="909" marT="909" marB="0" anchor="ctr"/>
                </a:tc>
                <a:extLst>
                  <a:ext uri="{0D108BD9-81ED-4DB2-BD59-A6C34878D82A}">
                    <a16:rowId xmlns:a16="http://schemas.microsoft.com/office/drawing/2014/main" val="3517120780"/>
                  </a:ext>
                </a:extLst>
              </a:tr>
              <a:tr h="298260">
                <a:tc>
                  <a:txBody>
                    <a:bodyPr/>
                    <a:lstStyle/>
                    <a:p>
                      <a:pPr algn="l" rtl="0" fontAlgn="ctr"/>
                      <a:r>
                        <a:rPr lang="en-US" sz="2000" u="none" strike="noStrike" dirty="0">
                          <a:effectLst/>
                        </a:rPr>
                        <a:t>in Math lessons.</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a:effectLst/>
                        </a:rPr>
                        <a:t>73.8</a:t>
                      </a:r>
                      <a:endParaRPr lang="en-US" sz="2000" b="0" i="0" u="none" strike="noStrike">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1447943881"/>
                  </a:ext>
                </a:extLst>
              </a:tr>
              <a:tr h="717820">
                <a:tc>
                  <a:txBody>
                    <a:bodyPr/>
                    <a:lstStyle/>
                    <a:p>
                      <a:pPr algn="l" rtl="0" fontAlgn="ctr"/>
                      <a:r>
                        <a:rPr lang="en-US" sz="2000" u="none" strike="noStrike" dirty="0">
                          <a:effectLst/>
                        </a:rPr>
                        <a:t>in other lessons. (e.g. Arts, Music, Sports and language studies)</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dirty="0">
                          <a:effectLst/>
                        </a:rPr>
                        <a:t>68.3</a:t>
                      </a:r>
                      <a:endParaRPr lang="en-US" sz="2000" b="0" i="0" u="none" strike="noStrike" dirty="0">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512883815"/>
                  </a:ext>
                </a:extLst>
              </a:tr>
              <a:tr h="364997">
                <a:tc>
                  <a:txBody>
                    <a:bodyPr/>
                    <a:lstStyle/>
                    <a:p>
                      <a:pPr algn="l" rtl="0" fontAlgn="ctr"/>
                      <a:r>
                        <a:rPr lang="en-US" sz="2000" u="none" strike="noStrike" dirty="0">
                          <a:effectLst/>
                        </a:rPr>
                        <a:t>in Engineering-related lessons.</a:t>
                      </a:r>
                      <a:endParaRPr lang="en-US" sz="2000" b="0" i="0" u="none" strike="noStrike" dirty="0">
                        <a:solidFill>
                          <a:srgbClr val="000000"/>
                        </a:solidFill>
                        <a:effectLst/>
                        <a:latin typeface="Calibri" panose="020F0502020204030204" pitchFamily="34" charset="0"/>
                      </a:endParaRPr>
                    </a:p>
                  </a:txBody>
                  <a:tcPr marL="909" marR="909" marT="909" marB="0" anchor="ctr"/>
                </a:tc>
                <a:tc>
                  <a:txBody>
                    <a:bodyPr/>
                    <a:lstStyle/>
                    <a:p>
                      <a:pPr algn="ctr" rtl="0" fontAlgn="ctr"/>
                      <a:r>
                        <a:rPr lang="en-US" sz="2000" u="none" strike="noStrike" dirty="0">
                          <a:effectLst/>
                        </a:rPr>
                        <a:t>27.8</a:t>
                      </a:r>
                      <a:endParaRPr lang="en-US" sz="2000" b="0" i="0" u="none" strike="noStrike" dirty="0">
                        <a:solidFill>
                          <a:srgbClr val="000000"/>
                        </a:solidFill>
                        <a:effectLst/>
                        <a:latin typeface="Calibri" panose="020F0502020204030204" pitchFamily="34" charset="0"/>
                      </a:endParaRPr>
                    </a:p>
                  </a:txBody>
                  <a:tcPr marL="909" marR="909" marT="909" marB="0" anchor="ctr"/>
                </a:tc>
                <a:extLst>
                  <a:ext uri="{0D108BD9-81ED-4DB2-BD59-A6C34878D82A}">
                    <a16:rowId xmlns:a16="http://schemas.microsoft.com/office/drawing/2014/main" val="2262453939"/>
                  </a:ext>
                </a:extLst>
              </a:tr>
            </a:tbl>
          </a:graphicData>
        </a:graphic>
      </p:graphicFrame>
      <p:sp>
        <p:nvSpPr>
          <p:cNvPr id="7" name="Rectangle 6"/>
          <p:cNvSpPr/>
          <p:nvPr/>
        </p:nvSpPr>
        <p:spPr>
          <a:xfrm>
            <a:off x="226139" y="6076274"/>
            <a:ext cx="5554371" cy="40163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0" name="Table 9">
            <a:extLst>
              <a:ext uri="{FF2B5EF4-FFF2-40B4-BE49-F238E27FC236}">
                <a16:creationId xmlns:a16="http://schemas.microsoft.com/office/drawing/2014/main" id="{782B4801-D99A-41DF-A401-791C113A9334}"/>
              </a:ext>
            </a:extLst>
          </p:cNvPr>
          <p:cNvGraphicFramePr>
            <a:graphicFrameLocks noGrp="1"/>
          </p:cNvGraphicFramePr>
          <p:nvPr>
            <p:extLst>
              <p:ext uri="{D42A27DB-BD31-4B8C-83A1-F6EECF244321}">
                <p14:modId xmlns:p14="http://schemas.microsoft.com/office/powerpoint/2010/main" val="1009360255"/>
              </p:ext>
            </p:extLst>
          </p:nvPr>
        </p:nvGraphicFramePr>
        <p:xfrm>
          <a:off x="5875725" y="1928892"/>
          <a:ext cx="6018722" cy="4651020"/>
        </p:xfrm>
        <a:graphic>
          <a:graphicData uri="http://schemas.openxmlformats.org/drawingml/2006/table">
            <a:tbl>
              <a:tblPr firstRow="1" firstCol="1" bandRow="1">
                <a:tableStyleId>{0E3FDE45-AF77-4B5C-9715-49D594BDF05E}</a:tableStyleId>
              </a:tblPr>
              <a:tblGrid>
                <a:gridCol w="4883677">
                  <a:extLst>
                    <a:ext uri="{9D8B030D-6E8A-4147-A177-3AD203B41FA5}">
                      <a16:colId xmlns:a16="http://schemas.microsoft.com/office/drawing/2014/main" val="304662524"/>
                    </a:ext>
                  </a:extLst>
                </a:gridCol>
                <a:gridCol w="1135045">
                  <a:extLst>
                    <a:ext uri="{9D8B030D-6E8A-4147-A177-3AD203B41FA5}">
                      <a16:colId xmlns:a16="http://schemas.microsoft.com/office/drawing/2014/main" val="1260522893"/>
                    </a:ext>
                  </a:extLst>
                </a:gridCol>
              </a:tblGrid>
              <a:tr h="446998">
                <a:tc>
                  <a:txBody>
                    <a:bodyPr/>
                    <a:lstStyle/>
                    <a:p>
                      <a:pPr>
                        <a:lnSpc>
                          <a:spcPct val="115000"/>
                        </a:lnSpc>
                        <a:spcAft>
                          <a:spcPts val="0"/>
                        </a:spcAft>
                      </a:pPr>
                      <a:endParaRPr lang="en-US" sz="20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tc>
                  <a:txBody>
                    <a:bodyPr/>
                    <a:lstStyle/>
                    <a:p>
                      <a:pPr algn="ctr">
                        <a:lnSpc>
                          <a:spcPct val="115000"/>
                        </a:lnSpc>
                        <a:spcAft>
                          <a:spcPts val="0"/>
                        </a:spcAft>
                      </a:pPr>
                      <a:r>
                        <a:rPr lang="en-US" sz="2000" dirty="0">
                          <a:effectLst/>
                        </a:rPr>
                        <a:t>Agree (%)</a:t>
                      </a:r>
                      <a:endParaRPr lang="en-US" sz="20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extLst>
                  <a:ext uri="{0D108BD9-81ED-4DB2-BD59-A6C34878D82A}">
                    <a16:rowId xmlns:a16="http://schemas.microsoft.com/office/drawing/2014/main" val="481953047"/>
                  </a:ext>
                </a:extLst>
              </a:tr>
              <a:tr h="529244">
                <a:tc>
                  <a:txBody>
                    <a:bodyPr/>
                    <a:lstStyle/>
                    <a:p>
                      <a:pPr algn="l" rtl="0" fontAlgn="ctr"/>
                      <a:r>
                        <a:rPr lang="en-US" sz="2000" u="none" strike="noStrike" dirty="0">
                          <a:effectLst/>
                        </a:rPr>
                        <a:t>My teacher tells me how to do better when I make mistake.</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a:effectLst/>
                        </a:rPr>
                        <a:t>92.5</a:t>
                      </a:r>
                      <a:endParaRPr lang="en-US" sz="2000" b="0" i="0" u="none" strike="noStrike">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4101356711"/>
                  </a:ext>
                </a:extLst>
              </a:tr>
              <a:tr h="298269">
                <a:tc>
                  <a:txBody>
                    <a:bodyPr/>
                    <a:lstStyle/>
                    <a:p>
                      <a:pPr algn="l" rtl="0" fontAlgn="ctr"/>
                      <a:r>
                        <a:rPr lang="en-US" sz="2000" u="none" strike="noStrike" dirty="0">
                          <a:effectLst/>
                        </a:rPr>
                        <a:t>I learn interesting things from STEM.</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a:effectLst/>
                        </a:rPr>
                        <a:t>90.4</a:t>
                      </a:r>
                      <a:endParaRPr lang="en-US" sz="2000" b="0" i="0" u="none" strike="noStrike">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1504706710"/>
                  </a:ext>
                </a:extLst>
              </a:tr>
              <a:tr h="406632">
                <a:tc>
                  <a:txBody>
                    <a:bodyPr/>
                    <a:lstStyle/>
                    <a:p>
                      <a:pPr algn="l" rtl="0" fontAlgn="ctr"/>
                      <a:r>
                        <a:rPr lang="en-US" sz="2000" u="none" strike="noStrike" dirty="0">
                          <a:effectLst/>
                        </a:rPr>
                        <a:t>I look forward to STEM learning opportunities.</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dirty="0">
                          <a:effectLst/>
                        </a:rPr>
                        <a:t>89.9</a:t>
                      </a:r>
                      <a:endParaRPr lang="en-US" sz="2000" b="0" i="0" u="none" strike="noStrike" dirty="0">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3824867406"/>
                  </a:ext>
                </a:extLst>
              </a:tr>
              <a:tr h="298269">
                <a:tc>
                  <a:txBody>
                    <a:bodyPr/>
                    <a:lstStyle/>
                    <a:p>
                      <a:pPr algn="l" rtl="0" fontAlgn="ctr"/>
                      <a:r>
                        <a:rPr lang="en-US" sz="2000" u="none" strike="noStrike" dirty="0">
                          <a:effectLst/>
                        </a:rPr>
                        <a:t>My teachers have adequate STEM knowledge.</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dirty="0">
                          <a:effectLst/>
                        </a:rPr>
                        <a:t>89.6</a:t>
                      </a:r>
                      <a:endParaRPr lang="en-US" sz="2000" b="0" i="0" u="none" strike="noStrike" dirty="0">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3592855836"/>
                  </a:ext>
                </a:extLst>
              </a:tr>
              <a:tr h="298269">
                <a:tc>
                  <a:txBody>
                    <a:bodyPr/>
                    <a:lstStyle/>
                    <a:p>
                      <a:pPr algn="l" rtl="0" fontAlgn="ctr"/>
                      <a:r>
                        <a:rPr lang="en-US" sz="2000" u="none" strike="noStrike" dirty="0">
                          <a:effectLst/>
                        </a:rPr>
                        <a:t>My teacher has clear answer to my question.</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dirty="0">
                          <a:effectLst/>
                        </a:rPr>
                        <a:t>89.2</a:t>
                      </a:r>
                      <a:endParaRPr lang="en-US" sz="2000" b="0" i="0" u="none" strike="noStrike" dirty="0">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3934955652"/>
                  </a:ext>
                </a:extLst>
              </a:tr>
              <a:tr h="298269">
                <a:tc>
                  <a:txBody>
                    <a:bodyPr/>
                    <a:lstStyle/>
                    <a:p>
                      <a:pPr algn="l" rtl="0" fontAlgn="ctr"/>
                      <a:r>
                        <a:rPr lang="en-US" sz="2000" u="none" strike="noStrike" dirty="0">
                          <a:effectLst/>
                        </a:rPr>
                        <a:t>My teacher lets me show what I have learned.</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a:effectLst/>
                        </a:rPr>
                        <a:t>88.2</a:t>
                      </a:r>
                      <a:endParaRPr lang="en-US" sz="2000" b="0" i="0" u="none" strike="noStrike">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2533079308"/>
                  </a:ext>
                </a:extLst>
              </a:tr>
              <a:tr h="529244">
                <a:tc>
                  <a:txBody>
                    <a:bodyPr/>
                    <a:lstStyle/>
                    <a:p>
                      <a:pPr algn="l" rtl="0" fontAlgn="ctr"/>
                      <a:r>
                        <a:rPr lang="en-US" sz="2000" u="none" strike="noStrike" dirty="0">
                          <a:effectLst/>
                        </a:rPr>
                        <a:t>My teacher does various activities to help us learn STEM.</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a:effectLst/>
                        </a:rPr>
                        <a:t>84.2</a:t>
                      </a:r>
                      <a:endParaRPr lang="en-US" sz="2000" b="0" i="0" u="none" strike="noStrike">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36689959"/>
                  </a:ext>
                </a:extLst>
              </a:tr>
              <a:tr h="529244">
                <a:tc>
                  <a:txBody>
                    <a:bodyPr/>
                    <a:lstStyle/>
                    <a:p>
                      <a:pPr algn="l" rtl="0" fontAlgn="ctr"/>
                      <a:r>
                        <a:rPr lang="en-US" sz="2000" u="none" strike="noStrike" dirty="0">
                          <a:effectLst/>
                        </a:rPr>
                        <a:t>My teacher is good at explaining the STEM content.</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dirty="0">
                          <a:effectLst/>
                        </a:rPr>
                        <a:t>83.5</a:t>
                      </a:r>
                      <a:endParaRPr lang="en-US" sz="2000" b="0" i="0" u="none" strike="noStrike" dirty="0">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711961979"/>
                  </a:ext>
                </a:extLst>
              </a:tr>
              <a:tr h="298269">
                <a:tc>
                  <a:txBody>
                    <a:bodyPr/>
                    <a:lstStyle/>
                    <a:p>
                      <a:pPr algn="l" rtl="0" fontAlgn="ctr"/>
                      <a:r>
                        <a:rPr lang="en-US" sz="2000" u="none" strike="noStrike" dirty="0">
                          <a:effectLst/>
                        </a:rPr>
                        <a:t>My teacher listens to what I say about STEM.</a:t>
                      </a:r>
                      <a:endParaRPr lang="en-US" sz="2000" b="0" i="0" u="none" strike="noStrike" dirty="0">
                        <a:solidFill>
                          <a:srgbClr val="000000"/>
                        </a:solidFill>
                        <a:effectLst/>
                        <a:latin typeface="Calibri" panose="020F0502020204030204" pitchFamily="34" charset="0"/>
                      </a:endParaRPr>
                    </a:p>
                  </a:txBody>
                  <a:tcPr marL="906" marR="906" marT="906" marB="0" anchor="ctr"/>
                </a:tc>
                <a:tc>
                  <a:txBody>
                    <a:bodyPr/>
                    <a:lstStyle/>
                    <a:p>
                      <a:pPr algn="ctr" rtl="0" fontAlgn="ctr"/>
                      <a:r>
                        <a:rPr lang="en-US" sz="2000" u="none" strike="noStrike" dirty="0">
                          <a:effectLst/>
                        </a:rPr>
                        <a:t>81.6</a:t>
                      </a:r>
                      <a:endParaRPr lang="en-US" sz="2000" b="0" i="0" u="none" strike="noStrike" dirty="0">
                        <a:solidFill>
                          <a:srgbClr val="000000"/>
                        </a:solidFill>
                        <a:effectLst/>
                        <a:latin typeface="Calibri" panose="020F0502020204030204" pitchFamily="34" charset="0"/>
                      </a:endParaRPr>
                    </a:p>
                  </a:txBody>
                  <a:tcPr marL="906" marR="906" marT="906" marB="0" anchor="ctr"/>
                </a:tc>
                <a:extLst>
                  <a:ext uri="{0D108BD9-81ED-4DB2-BD59-A6C34878D82A}">
                    <a16:rowId xmlns:a16="http://schemas.microsoft.com/office/drawing/2014/main" val="1670267018"/>
                  </a:ext>
                </a:extLst>
              </a:tr>
            </a:tbl>
          </a:graphicData>
        </a:graphic>
      </p:graphicFrame>
    </p:spTree>
    <p:extLst>
      <p:ext uri="{BB962C8B-B14F-4D97-AF65-F5344CB8AC3E}">
        <p14:creationId xmlns:p14="http://schemas.microsoft.com/office/powerpoint/2010/main" val="2679725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1065"/>
            <a:ext cx="10515600" cy="1179512"/>
          </a:xfrm>
        </p:spPr>
        <p:txBody>
          <a:bodyPr>
            <a:normAutofit/>
          </a:bodyPr>
          <a:lstStyle/>
          <a:p>
            <a:pPr algn="ctr"/>
            <a:r>
              <a:rPr lang="en-US" sz="3600" b="1" dirty="0">
                <a:solidFill>
                  <a:srgbClr val="0000FF"/>
                </a:solidFill>
                <a:cs typeface="Arial" panose="020B0604020202020204" pitchFamily="34" charset="0"/>
              </a:rPr>
              <a:t>STEM learning outside school</a:t>
            </a:r>
            <a:endParaRPr lang="en-US" sz="3600" b="1" dirty="0">
              <a:solidFill>
                <a:srgbClr val="0000FF"/>
              </a:solidFill>
            </a:endParaRPr>
          </a:p>
        </p:txBody>
      </p:sp>
      <p:sp>
        <p:nvSpPr>
          <p:cNvPr id="9" name="Text Placeholder 8">
            <a:extLst>
              <a:ext uri="{FF2B5EF4-FFF2-40B4-BE49-F238E27FC236}">
                <a16:creationId xmlns:a16="http://schemas.microsoft.com/office/drawing/2014/main" id="{D171F3AD-EF48-439A-990B-CEAAE6A1D9AF}"/>
              </a:ext>
            </a:extLst>
          </p:cNvPr>
          <p:cNvSpPr>
            <a:spLocks noGrp="1"/>
          </p:cNvSpPr>
          <p:nvPr>
            <p:ph type="body" idx="1"/>
          </p:nvPr>
        </p:nvSpPr>
        <p:spPr>
          <a:xfrm>
            <a:off x="839789" y="1681163"/>
            <a:ext cx="4737046" cy="640006"/>
          </a:xfrm>
        </p:spPr>
        <p:txBody>
          <a:bodyPr>
            <a:noAutofit/>
          </a:bodyPr>
          <a:lstStyle/>
          <a:p>
            <a:r>
              <a:rPr lang="en-US" sz="2200" dirty="0">
                <a:solidFill>
                  <a:srgbClr val="FF0000"/>
                </a:solidFill>
              </a:rPr>
              <a:t>Less than 50% </a:t>
            </a:r>
            <a:r>
              <a:rPr lang="en-US" sz="2200" dirty="0"/>
              <a:t>students</a:t>
            </a:r>
          </a:p>
          <a:p>
            <a:r>
              <a:rPr lang="en-US" sz="2200" dirty="0"/>
              <a:t>had </a:t>
            </a:r>
            <a:r>
              <a:rPr lang="en-US" sz="2200" dirty="0">
                <a:solidFill>
                  <a:srgbClr val="0000FF"/>
                </a:solidFill>
              </a:rPr>
              <a:t>10 or more STEM books </a:t>
            </a:r>
            <a:r>
              <a:rPr lang="en-US" sz="2200" dirty="0"/>
              <a:t>at home</a:t>
            </a:r>
          </a:p>
        </p:txBody>
      </p:sp>
      <p:sp>
        <p:nvSpPr>
          <p:cNvPr id="10" name="Text Placeholder 9">
            <a:extLst>
              <a:ext uri="{FF2B5EF4-FFF2-40B4-BE49-F238E27FC236}">
                <a16:creationId xmlns:a16="http://schemas.microsoft.com/office/drawing/2014/main" id="{0AEAD465-64D6-4C11-8C83-F187C12998E4}"/>
              </a:ext>
            </a:extLst>
          </p:cNvPr>
          <p:cNvSpPr>
            <a:spLocks noGrp="1"/>
          </p:cNvSpPr>
          <p:nvPr>
            <p:ph type="body" sz="quarter" idx="3"/>
          </p:nvPr>
        </p:nvSpPr>
        <p:spPr>
          <a:xfrm>
            <a:off x="6096000" y="1505262"/>
            <a:ext cx="5183188" cy="1179511"/>
          </a:xfrm>
        </p:spPr>
        <p:txBody>
          <a:bodyPr>
            <a:normAutofit lnSpcReduction="10000"/>
          </a:bodyPr>
          <a:lstStyle/>
          <a:p>
            <a:r>
              <a:rPr lang="en-US" dirty="0">
                <a:solidFill>
                  <a:srgbClr val="FF0000"/>
                </a:solidFill>
              </a:rPr>
              <a:t>Less than 35% </a:t>
            </a:r>
            <a:r>
              <a:rPr lang="en-US" dirty="0"/>
              <a:t>students</a:t>
            </a:r>
          </a:p>
          <a:p>
            <a:r>
              <a:rPr lang="en-US" dirty="0"/>
              <a:t>read STEM books or magazines during their leisure time </a:t>
            </a:r>
            <a:r>
              <a:rPr lang="en-US" dirty="0">
                <a:solidFill>
                  <a:srgbClr val="0000FF"/>
                </a:solidFill>
              </a:rPr>
              <a:t>every week</a:t>
            </a:r>
          </a:p>
        </p:txBody>
      </p:sp>
      <p:sp>
        <p:nvSpPr>
          <p:cNvPr id="4" name="Slide Number Placeholder 3"/>
          <p:cNvSpPr>
            <a:spLocks noGrp="1"/>
          </p:cNvSpPr>
          <p:nvPr>
            <p:ph type="sldNum" sz="quarter" idx="12"/>
          </p:nvPr>
        </p:nvSpPr>
        <p:spPr/>
        <p:txBody>
          <a:bodyPr/>
          <a:lstStyle/>
          <a:p>
            <a:fld id="{83622F92-66D4-4153-A3AB-9991031D1E9B}" type="slidenum">
              <a:rPr lang="en-US" smtClean="0"/>
              <a:t>6</a:t>
            </a:fld>
            <a:endParaRPr lang="en-US"/>
          </a:p>
        </p:txBody>
      </p:sp>
      <p:graphicFrame>
        <p:nvGraphicFramePr>
          <p:cNvPr id="6" name="Chart 5"/>
          <p:cNvGraphicFramePr/>
          <p:nvPr>
            <p:extLst>
              <p:ext uri="{D42A27DB-BD31-4B8C-83A1-F6EECF244321}">
                <p14:modId xmlns:p14="http://schemas.microsoft.com/office/powerpoint/2010/main" val="4266382381"/>
              </p:ext>
            </p:extLst>
          </p:nvPr>
        </p:nvGraphicFramePr>
        <p:xfrm>
          <a:off x="1004468" y="2522670"/>
          <a:ext cx="4253030" cy="36436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p:nvPr>
            <p:extLst>
              <p:ext uri="{D42A27DB-BD31-4B8C-83A1-F6EECF244321}">
                <p14:modId xmlns:p14="http://schemas.microsoft.com/office/powerpoint/2010/main" val="1786374919"/>
              </p:ext>
            </p:extLst>
          </p:nvPr>
        </p:nvGraphicFramePr>
        <p:xfrm>
          <a:off x="5334794" y="2241550"/>
          <a:ext cx="6705600" cy="4114800"/>
        </p:xfrm>
        <a:graphic>
          <a:graphicData uri="http://schemas.openxmlformats.org/drawingml/2006/chart">
            <c:chart xmlns:c="http://schemas.openxmlformats.org/drawingml/2006/chart" xmlns:r="http://schemas.openxmlformats.org/officeDocument/2006/relationships" r:id="rId4"/>
          </a:graphicData>
        </a:graphic>
      </p:graphicFrame>
      <p:cxnSp>
        <p:nvCxnSpPr>
          <p:cNvPr id="13" name="Straight Connector 12"/>
          <p:cNvCxnSpPr/>
          <p:nvPr/>
        </p:nvCxnSpPr>
        <p:spPr>
          <a:xfrm flipH="1" flipV="1">
            <a:off x="7903694" y="2819226"/>
            <a:ext cx="1" cy="2721200"/>
          </a:xfrm>
          <a:prstGeom prst="line">
            <a:avLst/>
          </a:prstGeom>
          <a:ln w="2857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7" name="Straight Connector 16"/>
          <p:cNvCxnSpPr/>
          <p:nvPr/>
        </p:nvCxnSpPr>
        <p:spPr>
          <a:xfrm flipH="1" flipV="1">
            <a:off x="11187531" y="2962615"/>
            <a:ext cx="1" cy="2460458"/>
          </a:xfrm>
          <a:prstGeom prst="line">
            <a:avLst/>
          </a:prstGeom>
          <a:ln w="2857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441232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94423"/>
            <a:ext cx="10515600" cy="505630"/>
          </a:xfrm>
        </p:spPr>
        <p:txBody>
          <a:bodyPr>
            <a:normAutofit fontScale="90000"/>
          </a:bodyPr>
          <a:lstStyle/>
          <a:p>
            <a:pPr algn="ctr"/>
            <a:r>
              <a:rPr lang="en-US" sz="3600" b="1" dirty="0">
                <a:solidFill>
                  <a:srgbClr val="0000FF"/>
                </a:solidFill>
              </a:rPr>
              <a:t>Use of e-resources for STEM learning</a:t>
            </a:r>
          </a:p>
        </p:txBody>
      </p:sp>
      <p:sp>
        <p:nvSpPr>
          <p:cNvPr id="6" name="Text Placeholder 5">
            <a:extLst>
              <a:ext uri="{FF2B5EF4-FFF2-40B4-BE49-F238E27FC236}">
                <a16:creationId xmlns:a16="http://schemas.microsoft.com/office/drawing/2014/main" id="{E9166813-9B3E-4699-B6BD-139AA8A13B5A}"/>
              </a:ext>
            </a:extLst>
          </p:cNvPr>
          <p:cNvSpPr>
            <a:spLocks noGrp="1"/>
          </p:cNvSpPr>
          <p:nvPr>
            <p:ph type="body" idx="1"/>
          </p:nvPr>
        </p:nvSpPr>
        <p:spPr>
          <a:xfrm>
            <a:off x="839788" y="1379717"/>
            <a:ext cx="5157787" cy="823912"/>
          </a:xfrm>
        </p:spPr>
        <p:txBody>
          <a:bodyPr/>
          <a:lstStyle/>
          <a:p>
            <a:r>
              <a:rPr lang="en-US" dirty="0">
                <a:solidFill>
                  <a:srgbClr val="0000FF"/>
                </a:solidFill>
              </a:rPr>
              <a:t>90%</a:t>
            </a:r>
            <a:r>
              <a:rPr lang="en-US" dirty="0"/>
              <a:t> used mobiles and/or computers every day</a:t>
            </a:r>
          </a:p>
        </p:txBody>
      </p:sp>
      <p:sp>
        <p:nvSpPr>
          <p:cNvPr id="14" name="Text Placeholder 13">
            <a:extLst>
              <a:ext uri="{FF2B5EF4-FFF2-40B4-BE49-F238E27FC236}">
                <a16:creationId xmlns:a16="http://schemas.microsoft.com/office/drawing/2014/main" id="{5C5CACFB-A57F-4A43-A9FC-DD13B3C33980}"/>
              </a:ext>
            </a:extLst>
          </p:cNvPr>
          <p:cNvSpPr>
            <a:spLocks noGrp="1"/>
          </p:cNvSpPr>
          <p:nvPr>
            <p:ph type="body" sz="quarter" idx="3"/>
          </p:nvPr>
        </p:nvSpPr>
        <p:spPr>
          <a:xfrm>
            <a:off x="6172200" y="1379717"/>
            <a:ext cx="5183188" cy="505629"/>
          </a:xfrm>
        </p:spPr>
        <p:txBody>
          <a:bodyPr/>
          <a:lstStyle/>
          <a:p>
            <a:r>
              <a:rPr lang="en-US" dirty="0">
                <a:solidFill>
                  <a:srgbClr val="FF0000"/>
                </a:solidFill>
              </a:rPr>
              <a:t>Seldom</a:t>
            </a:r>
            <a:r>
              <a:rPr lang="en-US" dirty="0"/>
              <a:t> visited STEM-related websites</a:t>
            </a:r>
          </a:p>
        </p:txBody>
      </p:sp>
      <p:sp>
        <p:nvSpPr>
          <p:cNvPr id="4" name="Slide Number Placeholder 3"/>
          <p:cNvSpPr>
            <a:spLocks noGrp="1"/>
          </p:cNvSpPr>
          <p:nvPr>
            <p:ph type="sldNum" sz="quarter" idx="12"/>
          </p:nvPr>
        </p:nvSpPr>
        <p:spPr>
          <a:xfrm>
            <a:off x="8610600" y="6054904"/>
            <a:ext cx="2743200" cy="365125"/>
          </a:xfrm>
        </p:spPr>
        <p:txBody>
          <a:bodyPr/>
          <a:lstStyle/>
          <a:p>
            <a:fld id="{83622F92-66D4-4153-A3AB-9991031D1E9B}" type="slidenum">
              <a:rPr lang="en-US" smtClean="0"/>
              <a:t>7</a:t>
            </a:fld>
            <a:endParaRPr lang="en-US"/>
          </a:p>
        </p:txBody>
      </p:sp>
      <p:graphicFrame>
        <p:nvGraphicFramePr>
          <p:cNvPr id="7" name="Chart 6"/>
          <p:cNvGraphicFramePr/>
          <p:nvPr>
            <p:extLst>
              <p:ext uri="{D42A27DB-BD31-4B8C-83A1-F6EECF244321}">
                <p14:modId xmlns:p14="http://schemas.microsoft.com/office/powerpoint/2010/main" val="2328480690"/>
              </p:ext>
            </p:extLst>
          </p:nvPr>
        </p:nvGraphicFramePr>
        <p:xfrm>
          <a:off x="1002511" y="2227383"/>
          <a:ext cx="4490696" cy="419264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p:cNvGraphicFramePr/>
          <p:nvPr>
            <p:extLst>
              <p:ext uri="{D42A27DB-BD31-4B8C-83A1-F6EECF244321}">
                <p14:modId xmlns:p14="http://schemas.microsoft.com/office/powerpoint/2010/main" val="605405283"/>
              </p:ext>
            </p:extLst>
          </p:nvPr>
        </p:nvGraphicFramePr>
        <p:xfrm>
          <a:off x="5997575" y="2227383"/>
          <a:ext cx="5428183" cy="4192646"/>
        </p:xfrm>
        <a:graphic>
          <a:graphicData uri="http://schemas.openxmlformats.org/drawingml/2006/chart">
            <c:chart xmlns:c="http://schemas.openxmlformats.org/drawingml/2006/chart" xmlns:r="http://schemas.openxmlformats.org/officeDocument/2006/relationships" r:id="rId4"/>
          </a:graphicData>
        </a:graphic>
      </p:graphicFrame>
      <p:cxnSp>
        <p:nvCxnSpPr>
          <p:cNvPr id="11" name="Straight Connector 10"/>
          <p:cNvCxnSpPr/>
          <p:nvPr/>
        </p:nvCxnSpPr>
        <p:spPr>
          <a:xfrm flipH="1" flipV="1">
            <a:off x="2279161" y="3014036"/>
            <a:ext cx="1" cy="2542465"/>
          </a:xfrm>
          <a:prstGeom prst="line">
            <a:avLst/>
          </a:prstGeom>
          <a:ln w="2857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784588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34980"/>
            <a:ext cx="10515600" cy="1325563"/>
          </a:xfrm>
        </p:spPr>
        <p:txBody>
          <a:bodyPr>
            <a:normAutofit/>
          </a:bodyPr>
          <a:lstStyle/>
          <a:p>
            <a:pPr algn="ctr"/>
            <a:r>
              <a:rPr lang="en-US" sz="3600" dirty="0">
                <a:solidFill>
                  <a:srgbClr val="0000FF"/>
                </a:solidFill>
                <a:cs typeface="Arial" panose="020B0604020202020204" pitchFamily="34" charset="0"/>
              </a:rPr>
              <a:t>Visits to Science museums/exhibitions</a:t>
            </a:r>
            <a:endParaRPr lang="en-US" sz="3600" dirty="0">
              <a:solidFill>
                <a:srgbClr val="0000FF"/>
              </a:solidFill>
            </a:endParaRPr>
          </a:p>
        </p:txBody>
      </p:sp>
      <p:sp>
        <p:nvSpPr>
          <p:cNvPr id="13" name="Text Placeholder 12">
            <a:extLst>
              <a:ext uri="{FF2B5EF4-FFF2-40B4-BE49-F238E27FC236}">
                <a16:creationId xmlns:a16="http://schemas.microsoft.com/office/drawing/2014/main" id="{DB2272CC-12B5-4344-96F4-829172559C2F}"/>
              </a:ext>
            </a:extLst>
          </p:cNvPr>
          <p:cNvSpPr>
            <a:spLocks noGrp="1"/>
          </p:cNvSpPr>
          <p:nvPr>
            <p:ph type="body" idx="1"/>
          </p:nvPr>
        </p:nvSpPr>
        <p:spPr>
          <a:xfrm>
            <a:off x="1291963" y="1701832"/>
            <a:ext cx="9861707" cy="453948"/>
          </a:xfrm>
        </p:spPr>
        <p:txBody>
          <a:bodyPr>
            <a:normAutofit/>
          </a:bodyPr>
          <a:lstStyle/>
          <a:p>
            <a:r>
              <a:rPr lang="en-US" dirty="0"/>
              <a:t>Mostly went to science museums or exhibitions </a:t>
            </a:r>
            <a:r>
              <a:rPr lang="en-US" dirty="0">
                <a:solidFill>
                  <a:srgbClr val="0000FF"/>
                </a:solidFill>
              </a:rPr>
              <a:t>once or twice per year</a:t>
            </a:r>
          </a:p>
        </p:txBody>
      </p:sp>
      <p:sp>
        <p:nvSpPr>
          <p:cNvPr id="3" name="Slide Number Placeholder 2"/>
          <p:cNvSpPr>
            <a:spLocks noGrp="1"/>
          </p:cNvSpPr>
          <p:nvPr>
            <p:ph type="sldNum" sz="quarter" idx="12"/>
          </p:nvPr>
        </p:nvSpPr>
        <p:spPr/>
        <p:txBody>
          <a:bodyPr/>
          <a:lstStyle/>
          <a:p>
            <a:fld id="{83622F92-66D4-4153-A3AB-9991031D1E9B}" type="slidenum">
              <a:rPr lang="en-US" smtClean="0"/>
              <a:t>8</a:t>
            </a:fld>
            <a:endParaRPr lang="en-US"/>
          </a:p>
        </p:txBody>
      </p:sp>
      <p:graphicFrame>
        <p:nvGraphicFramePr>
          <p:cNvPr id="5" name="Chart 4"/>
          <p:cNvGraphicFramePr/>
          <p:nvPr>
            <p:extLst>
              <p:ext uri="{D42A27DB-BD31-4B8C-83A1-F6EECF244321}">
                <p14:modId xmlns:p14="http://schemas.microsoft.com/office/powerpoint/2010/main" val="1795105963"/>
              </p:ext>
            </p:extLst>
          </p:nvPr>
        </p:nvGraphicFramePr>
        <p:xfrm>
          <a:off x="1291963" y="2217674"/>
          <a:ext cx="9839597" cy="450380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5513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8993505D-8C50-454B-A8C6-0FCF33150EA9}"/>
              </a:ext>
            </a:extLst>
          </p:cNvPr>
          <p:cNvSpPr>
            <a:spLocks noGrp="1"/>
          </p:cNvSpPr>
          <p:nvPr>
            <p:ph type="title"/>
          </p:nvPr>
        </p:nvSpPr>
        <p:spPr/>
        <p:txBody>
          <a:bodyPr/>
          <a:lstStyle/>
          <a:p>
            <a:endParaRPr lang="en-US" dirty="0"/>
          </a:p>
        </p:txBody>
      </p:sp>
      <p:sp>
        <p:nvSpPr>
          <p:cNvPr id="13" name="Content Placeholder 12">
            <a:extLst>
              <a:ext uri="{FF2B5EF4-FFF2-40B4-BE49-F238E27FC236}">
                <a16:creationId xmlns:a16="http://schemas.microsoft.com/office/drawing/2014/main" id="{E5C48692-5822-4CF5-BC79-AF7C50B79239}"/>
              </a:ext>
            </a:extLst>
          </p:cNvPr>
          <p:cNvSpPr>
            <a:spLocks noGrp="1"/>
          </p:cNvSpPr>
          <p:nvPr>
            <p:ph idx="1"/>
          </p:nvPr>
        </p:nvSpPr>
        <p:spPr>
          <a:xfrm>
            <a:off x="5180012" y="1482725"/>
            <a:ext cx="6172200" cy="4873625"/>
          </a:xfrm>
        </p:spPr>
        <p:txBody>
          <a:bodyPr>
            <a:normAutofit/>
          </a:bodyPr>
          <a:lstStyle/>
          <a:p>
            <a:pPr marL="514350" indent="-514350">
              <a:buFont typeface="+mj-lt"/>
              <a:buAutoNum type="arabicPeriod"/>
            </a:pPr>
            <a:r>
              <a:rPr lang="en-US" sz="2800" dirty="0">
                <a:cs typeface="Arial" panose="020B0604020202020204" pitchFamily="34" charset="0"/>
              </a:rPr>
              <a:t>Are students willing to choose STEM subjects? </a:t>
            </a:r>
          </a:p>
          <a:p>
            <a:pPr marL="514350" indent="-514350">
              <a:buFont typeface="+mj-lt"/>
              <a:buAutoNum type="arabicPeriod"/>
            </a:pPr>
            <a:r>
              <a:rPr lang="en-US" sz="2800" dirty="0">
                <a:cs typeface="Arial" panose="020B0604020202020204" pitchFamily="34" charset="0"/>
              </a:rPr>
              <a:t>Will students choose STEM careers in the future? What are the underlying factors?</a:t>
            </a:r>
            <a:r>
              <a:rPr lang="en-US" sz="2800" dirty="0"/>
              <a:t> </a:t>
            </a:r>
          </a:p>
          <a:p>
            <a:pPr marL="514350" indent="-514350">
              <a:buFont typeface="+mj-lt"/>
              <a:buAutoNum type="arabicPeriod"/>
            </a:pPr>
            <a:r>
              <a:rPr lang="en-US" sz="2800" dirty="0"/>
              <a:t>How do students perceive STEM professionals and their work? How it impacts STEM self-efficacy, and career aspirations?</a:t>
            </a:r>
          </a:p>
          <a:p>
            <a:pPr marL="514350" indent="-514350">
              <a:buFont typeface="+mj-lt"/>
              <a:buAutoNum type="arabicPeriod"/>
            </a:pPr>
            <a:endParaRPr lang="en-US" sz="2800" dirty="0">
              <a:cs typeface="Arial" panose="020B0604020202020204" pitchFamily="34" charset="0"/>
            </a:endParaRPr>
          </a:p>
        </p:txBody>
      </p:sp>
      <p:pic>
        <p:nvPicPr>
          <p:cNvPr id="2" name="Picture 1">
            <a:extLst>
              <a:ext uri="{FF2B5EF4-FFF2-40B4-BE49-F238E27FC236}">
                <a16:creationId xmlns:a16="http://schemas.microsoft.com/office/drawing/2014/main" id="{1AB2C4C0-8CBA-47F9-84C4-836DA159DDB9}"/>
              </a:ext>
            </a:extLst>
          </p:cNvPr>
          <p:cNvPicPr>
            <a:picLocks noChangeAspect="1"/>
          </p:cNvPicPr>
          <p:nvPr/>
        </p:nvPicPr>
        <p:blipFill>
          <a:blip r:embed="rId3"/>
          <a:stretch>
            <a:fillRect/>
          </a:stretch>
        </p:blipFill>
        <p:spPr>
          <a:xfrm>
            <a:off x="838200" y="1279909"/>
            <a:ext cx="3790950" cy="3571875"/>
          </a:xfrm>
          <a:prstGeom prst="rect">
            <a:avLst/>
          </a:prstGeom>
        </p:spPr>
      </p:pic>
      <p:sp>
        <p:nvSpPr>
          <p:cNvPr id="14" name="Text Placeholder 13">
            <a:extLst>
              <a:ext uri="{FF2B5EF4-FFF2-40B4-BE49-F238E27FC236}">
                <a16:creationId xmlns:a16="http://schemas.microsoft.com/office/drawing/2014/main" id="{F38524F1-F9B1-4FA9-8DCC-D8C39EFF4EF8}"/>
              </a:ext>
            </a:extLst>
          </p:cNvPr>
          <p:cNvSpPr>
            <a:spLocks noGrp="1"/>
          </p:cNvSpPr>
          <p:nvPr>
            <p:ph type="body" sz="half" idx="2"/>
          </p:nvPr>
        </p:nvSpPr>
        <p:spPr/>
        <p:txBody>
          <a:bodyPr/>
          <a:lstStyle/>
          <a:p>
            <a:endParaRPr lang="en-US" dirty="0"/>
          </a:p>
        </p:txBody>
      </p:sp>
      <p:sp>
        <p:nvSpPr>
          <p:cNvPr id="4" name="Slide Number Placeholder 3"/>
          <p:cNvSpPr>
            <a:spLocks noGrp="1"/>
          </p:cNvSpPr>
          <p:nvPr>
            <p:ph type="sldNum" sz="quarter" idx="12"/>
          </p:nvPr>
        </p:nvSpPr>
        <p:spPr/>
        <p:txBody>
          <a:bodyPr/>
          <a:lstStyle/>
          <a:p>
            <a:fld id="{83622F92-66D4-4153-A3AB-9991031D1E9B}" type="slidenum">
              <a:rPr lang="en-US" smtClean="0"/>
              <a:t>9</a:t>
            </a:fld>
            <a:endParaRPr lang="en-US" dirty="0"/>
          </a:p>
        </p:txBody>
      </p:sp>
    </p:spTree>
    <p:extLst>
      <p:ext uri="{BB962C8B-B14F-4D97-AF65-F5344CB8AC3E}">
        <p14:creationId xmlns:p14="http://schemas.microsoft.com/office/powerpoint/2010/main" val="2122291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solidFill>
                  <a:srgbClr val="0000FF"/>
                </a:solidFill>
                <a:cs typeface="Arial" panose="020B0604020202020204" pitchFamily="34" charset="0"/>
              </a:rPr>
              <a:t>Willingness to STEM Learning</a:t>
            </a:r>
            <a:endParaRPr lang="en-US" sz="3600" dirty="0">
              <a:solidFill>
                <a:srgbClr val="0000FF"/>
              </a:solidFill>
            </a:endParaRPr>
          </a:p>
        </p:txBody>
      </p:sp>
      <p:sp>
        <p:nvSpPr>
          <p:cNvPr id="5" name="Text Placeholder 4">
            <a:extLst>
              <a:ext uri="{FF2B5EF4-FFF2-40B4-BE49-F238E27FC236}">
                <a16:creationId xmlns:a16="http://schemas.microsoft.com/office/drawing/2014/main" id="{61A8BB7A-7767-4B24-AE8C-6DE38A984749}"/>
              </a:ext>
            </a:extLst>
          </p:cNvPr>
          <p:cNvSpPr>
            <a:spLocks noGrp="1"/>
          </p:cNvSpPr>
          <p:nvPr>
            <p:ph type="body" idx="1"/>
          </p:nvPr>
        </p:nvSpPr>
        <p:spPr/>
        <p:txBody>
          <a:bodyPr/>
          <a:lstStyle/>
          <a:p>
            <a:r>
              <a:rPr lang="en-US" dirty="0"/>
              <a:t>56% were willing to choose STEM-related subjects in their future study.</a:t>
            </a:r>
          </a:p>
        </p:txBody>
      </p:sp>
      <p:sp>
        <p:nvSpPr>
          <p:cNvPr id="6" name="Text Placeholder 5">
            <a:extLst>
              <a:ext uri="{FF2B5EF4-FFF2-40B4-BE49-F238E27FC236}">
                <a16:creationId xmlns:a16="http://schemas.microsoft.com/office/drawing/2014/main" id="{41F99E1F-E3DB-404F-88CE-A62FCBBB586A}"/>
              </a:ext>
            </a:extLst>
          </p:cNvPr>
          <p:cNvSpPr>
            <a:spLocks noGrp="1"/>
          </p:cNvSpPr>
          <p:nvPr>
            <p:ph type="body" sz="quarter" idx="3"/>
          </p:nvPr>
        </p:nvSpPr>
        <p:spPr/>
        <p:txBody>
          <a:bodyPr/>
          <a:lstStyle/>
          <a:p>
            <a:r>
              <a:rPr lang="en-US" dirty="0"/>
              <a:t>Science self-efficacy as the key predictor</a:t>
            </a:r>
          </a:p>
        </p:txBody>
      </p:sp>
      <p:sp>
        <p:nvSpPr>
          <p:cNvPr id="3" name="Slide Number Placeholder 2"/>
          <p:cNvSpPr>
            <a:spLocks noGrp="1"/>
          </p:cNvSpPr>
          <p:nvPr>
            <p:ph type="sldNum" sz="quarter" idx="12"/>
          </p:nvPr>
        </p:nvSpPr>
        <p:spPr/>
        <p:txBody>
          <a:bodyPr/>
          <a:lstStyle/>
          <a:p>
            <a:fld id="{83622F92-66D4-4153-A3AB-9991031D1E9B}" type="slidenum">
              <a:rPr lang="en-US" smtClean="0"/>
              <a:t>10</a:t>
            </a:fld>
            <a:endParaRPr lang="en-US"/>
          </a:p>
        </p:txBody>
      </p:sp>
      <p:graphicFrame>
        <p:nvGraphicFramePr>
          <p:cNvPr id="4" name="Chart 3"/>
          <p:cNvGraphicFramePr/>
          <p:nvPr>
            <p:extLst>
              <p:ext uri="{D42A27DB-BD31-4B8C-83A1-F6EECF244321}">
                <p14:modId xmlns:p14="http://schemas.microsoft.com/office/powerpoint/2010/main" val="4012935356"/>
              </p:ext>
            </p:extLst>
          </p:nvPr>
        </p:nvGraphicFramePr>
        <p:xfrm>
          <a:off x="1462144" y="2820446"/>
          <a:ext cx="3669254" cy="3369217"/>
        </p:xfrm>
        <a:graphic>
          <a:graphicData uri="http://schemas.openxmlformats.org/drawingml/2006/chart">
            <c:chart xmlns:c="http://schemas.openxmlformats.org/drawingml/2006/chart" xmlns:r="http://schemas.openxmlformats.org/officeDocument/2006/relationships" r:id="rId3"/>
          </a:graphicData>
        </a:graphic>
      </p:graphicFrame>
      <p:pic>
        <p:nvPicPr>
          <p:cNvPr id="9" name="Picture 8">
            <a:extLst>
              <a:ext uri="{FF2B5EF4-FFF2-40B4-BE49-F238E27FC236}">
                <a16:creationId xmlns:a16="http://schemas.microsoft.com/office/drawing/2014/main" id="{A1B48C13-9C05-436F-B491-C0E8DBDE0607}"/>
              </a:ext>
            </a:extLst>
          </p:cNvPr>
          <p:cNvPicPr>
            <a:picLocks noChangeAspect="1"/>
          </p:cNvPicPr>
          <p:nvPr/>
        </p:nvPicPr>
        <p:blipFill>
          <a:blip r:embed="rId4"/>
          <a:stretch>
            <a:fillRect/>
          </a:stretch>
        </p:blipFill>
        <p:spPr>
          <a:xfrm>
            <a:off x="5479088" y="2970258"/>
            <a:ext cx="6263023" cy="2228758"/>
          </a:xfrm>
          <a:prstGeom prst="rect">
            <a:avLst/>
          </a:prstGeom>
        </p:spPr>
      </p:pic>
    </p:spTree>
    <p:extLst>
      <p:ext uri="{BB962C8B-B14F-4D97-AF65-F5344CB8AC3E}">
        <p14:creationId xmlns:p14="http://schemas.microsoft.com/office/powerpoint/2010/main" val="3448174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33860"/>
          </a:xfrm>
        </p:spPr>
        <p:txBody>
          <a:bodyPr>
            <a:normAutofit/>
          </a:bodyPr>
          <a:lstStyle/>
          <a:p>
            <a:pPr algn="ctr"/>
            <a:r>
              <a:rPr lang="en-US" sz="3600" dirty="0">
                <a:solidFill>
                  <a:srgbClr val="0000FF"/>
                </a:solidFill>
              </a:rPr>
              <a:t>Purposes for STEM learning</a:t>
            </a:r>
          </a:p>
        </p:txBody>
      </p:sp>
      <p:sp>
        <p:nvSpPr>
          <p:cNvPr id="5" name="Slide Number Placeholder 4"/>
          <p:cNvSpPr>
            <a:spLocks noGrp="1"/>
          </p:cNvSpPr>
          <p:nvPr>
            <p:ph type="sldNum" sz="quarter" idx="12"/>
          </p:nvPr>
        </p:nvSpPr>
        <p:spPr/>
        <p:txBody>
          <a:bodyPr/>
          <a:lstStyle/>
          <a:p>
            <a:fld id="{83622F92-66D4-4153-A3AB-9991031D1E9B}" type="slidenum">
              <a:rPr lang="en-US" smtClean="0"/>
              <a:t>11</a:t>
            </a:fld>
            <a:endParaRPr lang="en-US"/>
          </a:p>
        </p:txBody>
      </p:sp>
      <p:graphicFrame>
        <p:nvGraphicFramePr>
          <p:cNvPr id="9" name="Diagram 8">
            <a:extLst>
              <a:ext uri="{FF2B5EF4-FFF2-40B4-BE49-F238E27FC236}">
                <a16:creationId xmlns:a16="http://schemas.microsoft.com/office/drawing/2014/main" id="{69AFFE8C-9731-453B-A829-A23166A5E9BB}"/>
              </a:ext>
            </a:extLst>
          </p:cNvPr>
          <p:cNvGraphicFramePr/>
          <p:nvPr>
            <p:extLst>
              <p:ext uri="{D42A27DB-BD31-4B8C-83A1-F6EECF244321}">
                <p14:modId xmlns:p14="http://schemas.microsoft.com/office/powerpoint/2010/main" val="3917117035"/>
              </p:ext>
            </p:extLst>
          </p:nvPr>
        </p:nvGraphicFramePr>
        <p:xfrm>
          <a:off x="654376" y="107420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Table 9">
            <a:extLst>
              <a:ext uri="{FF2B5EF4-FFF2-40B4-BE49-F238E27FC236}">
                <a16:creationId xmlns:a16="http://schemas.microsoft.com/office/drawing/2014/main" id="{0EDC97FB-2202-4A74-BFB1-98371C321435}"/>
              </a:ext>
            </a:extLst>
          </p:cNvPr>
          <p:cNvGraphicFramePr>
            <a:graphicFrameLocks noGrp="1"/>
          </p:cNvGraphicFramePr>
          <p:nvPr>
            <p:extLst>
              <p:ext uri="{D42A27DB-BD31-4B8C-83A1-F6EECF244321}">
                <p14:modId xmlns:p14="http://schemas.microsoft.com/office/powerpoint/2010/main" val="624239132"/>
              </p:ext>
            </p:extLst>
          </p:nvPr>
        </p:nvGraphicFramePr>
        <p:xfrm>
          <a:off x="7854505" y="1621246"/>
          <a:ext cx="927871" cy="873414"/>
        </p:xfrm>
        <a:graphic>
          <a:graphicData uri="http://schemas.openxmlformats.org/drawingml/2006/table">
            <a:tbl>
              <a:tblPr firstRow="1" bandRow="1">
                <a:tableStyleId>{5C22544A-7EE6-4342-B048-85BDC9FD1C3A}</a:tableStyleId>
              </a:tblPr>
              <a:tblGrid>
                <a:gridCol w="927871">
                  <a:extLst>
                    <a:ext uri="{9D8B030D-6E8A-4147-A177-3AD203B41FA5}">
                      <a16:colId xmlns:a16="http://schemas.microsoft.com/office/drawing/2014/main" val="20004"/>
                    </a:ext>
                  </a:extLst>
                </a:gridCol>
              </a:tblGrid>
              <a:tr h="822371">
                <a:tc>
                  <a:txBody>
                    <a:bodyPr/>
                    <a:lstStyle/>
                    <a:p>
                      <a:pPr>
                        <a:lnSpc>
                          <a:spcPts val="2200"/>
                        </a:lnSpc>
                      </a:pPr>
                      <a:r>
                        <a:rPr lang="en-US" sz="1600" b="1" i="0" noProof="0" dirty="0">
                          <a:solidFill>
                            <a:schemeClr val="tx1"/>
                          </a:solidFill>
                          <a:latin typeface="+mn-lt"/>
                          <a:ea typeface="Lato" charset="0"/>
                          <a:cs typeface="Lato" charset="0"/>
                        </a:rPr>
                        <a:t>70.7</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76.3</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79.8</a:t>
                      </a:r>
                      <a:r>
                        <a:rPr lang="en-US" altLang="zh-CN" sz="1600" b="1" i="0" noProof="0" dirty="0">
                          <a:solidFill>
                            <a:schemeClr val="tx1"/>
                          </a:solidFill>
                          <a:latin typeface="+mn-lt"/>
                          <a:ea typeface="Lato" charset="0"/>
                          <a:cs typeface="Lato" charset="0"/>
                        </a:rPr>
                        <a:t>%</a:t>
                      </a:r>
                      <a:endParaRPr lang="en-US" sz="1600" b="1" i="0" noProof="0" dirty="0">
                        <a:solidFill>
                          <a:schemeClr val="tx1"/>
                        </a:solidFill>
                        <a:latin typeface="+mn-lt"/>
                        <a:ea typeface="Lato" charset="0"/>
                        <a:cs typeface="Lato" charset="0"/>
                      </a:endParaRPr>
                    </a:p>
                  </a:txBody>
                  <a:tcPr marL="202637" marR="51470" marT="25735" marB="25735" anchor="ctr">
                    <a:lnL w="12700" cmpd="sng">
                      <a:noFill/>
                    </a:lnL>
                    <a:lnR w="28575"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1" name="Table 10">
            <a:extLst>
              <a:ext uri="{FF2B5EF4-FFF2-40B4-BE49-F238E27FC236}">
                <a16:creationId xmlns:a16="http://schemas.microsoft.com/office/drawing/2014/main" id="{E5C933F1-126A-4AA2-BF66-608269567F8D}"/>
              </a:ext>
            </a:extLst>
          </p:cNvPr>
          <p:cNvGraphicFramePr>
            <a:graphicFrameLocks noGrp="1"/>
          </p:cNvGraphicFramePr>
          <p:nvPr>
            <p:extLst>
              <p:ext uri="{D42A27DB-BD31-4B8C-83A1-F6EECF244321}">
                <p14:modId xmlns:p14="http://schemas.microsoft.com/office/powerpoint/2010/main" val="1331652000"/>
              </p:ext>
            </p:extLst>
          </p:nvPr>
        </p:nvGraphicFramePr>
        <p:xfrm>
          <a:off x="7854505" y="2951524"/>
          <a:ext cx="927871" cy="873414"/>
        </p:xfrm>
        <a:graphic>
          <a:graphicData uri="http://schemas.openxmlformats.org/drawingml/2006/table">
            <a:tbl>
              <a:tblPr firstRow="1" bandRow="1">
                <a:tableStyleId>{5C22544A-7EE6-4342-B048-85BDC9FD1C3A}</a:tableStyleId>
              </a:tblPr>
              <a:tblGrid>
                <a:gridCol w="927871">
                  <a:extLst>
                    <a:ext uri="{9D8B030D-6E8A-4147-A177-3AD203B41FA5}">
                      <a16:colId xmlns:a16="http://schemas.microsoft.com/office/drawing/2014/main" val="20004"/>
                    </a:ext>
                  </a:extLst>
                </a:gridCol>
              </a:tblGrid>
              <a:tr h="822371">
                <a:tc>
                  <a:txBody>
                    <a:bodyPr/>
                    <a:lstStyle/>
                    <a:p>
                      <a:pPr>
                        <a:lnSpc>
                          <a:spcPts val="2200"/>
                        </a:lnSpc>
                      </a:pPr>
                      <a:r>
                        <a:rPr lang="en-US" sz="1600" b="1" i="0" noProof="0" dirty="0">
                          <a:solidFill>
                            <a:schemeClr val="tx1"/>
                          </a:solidFill>
                          <a:latin typeface="+mn-lt"/>
                          <a:ea typeface="Lato" charset="0"/>
                          <a:cs typeface="Lato" charset="0"/>
                        </a:rPr>
                        <a:t>73.0</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71.1</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77.6</a:t>
                      </a:r>
                      <a:r>
                        <a:rPr lang="en-US" altLang="zh-CN" sz="1600" b="1" i="0" noProof="0" dirty="0">
                          <a:solidFill>
                            <a:schemeClr val="tx1"/>
                          </a:solidFill>
                          <a:latin typeface="+mn-lt"/>
                          <a:ea typeface="Lato" charset="0"/>
                          <a:cs typeface="Lato" charset="0"/>
                        </a:rPr>
                        <a:t>%</a:t>
                      </a:r>
                      <a:endParaRPr lang="en-US" sz="1600" b="1" i="0" noProof="0" dirty="0">
                        <a:solidFill>
                          <a:schemeClr val="tx1"/>
                        </a:solidFill>
                        <a:latin typeface="+mn-lt"/>
                        <a:ea typeface="Lato" charset="0"/>
                        <a:cs typeface="Lato" charset="0"/>
                      </a:endParaRPr>
                    </a:p>
                  </a:txBody>
                  <a:tcPr marL="202637" marR="51470" marT="25735" marB="25735" anchor="ctr">
                    <a:lnL w="12700" cmpd="sng">
                      <a:noFill/>
                    </a:lnL>
                    <a:lnR w="28575"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2" name="Table 11">
            <a:extLst>
              <a:ext uri="{FF2B5EF4-FFF2-40B4-BE49-F238E27FC236}">
                <a16:creationId xmlns:a16="http://schemas.microsoft.com/office/drawing/2014/main" id="{301D2347-FE67-4EC3-A839-2C0D95C6595C}"/>
              </a:ext>
            </a:extLst>
          </p:cNvPr>
          <p:cNvGraphicFramePr>
            <a:graphicFrameLocks noGrp="1"/>
          </p:cNvGraphicFramePr>
          <p:nvPr>
            <p:extLst>
              <p:ext uri="{D42A27DB-BD31-4B8C-83A1-F6EECF244321}">
                <p14:modId xmlns:p14="http://schemas.microsoft.com/office/powerpoint/2010/main" val="1766807799"/>
              </p:ext>
            </p:extLst>
          </p:nvPr>
        </p:nvGraphicFramePr>
        <p:xfrm>
          <a:off x="7854505" y="4274435"/>
          <a:ext cx="927871" cy="873414"/>
        </p:xfrm>
        <a:graphic>
          <a:graphicData uri="http://schemas.openxmlformats.org/drawingml/2006/table">
            <a:tbl>
              <a:tblPr firstRow="1" bandRow="1">
                <a:tableStyleId>{5C22544A-7EE6-4342-B048-85BDC9FD1C3A}</a:tableStyleId>
              </a:tblPr>
              <a:tblGrid>
                <a:gridCol w="927871">
                  <a:extLst>
                    <a:ext uri="{9D8B030D-6E8A-4147-A177-3AD203B41FA5}">
                      <a16:colId xmlns:a16="http://schemas.microsoft.com/office/drawing/2014/main" val="20004"/>
                    </a:ext>
                  </a:extLst>
                </a:gridCol>
              </a:tblGrid>
              <a:tr h="822371">
                <a:tc>
                  <a:txBody>
                    <a:bodyPr/>
                    <a:lstStyle/>
                    <a:p>
                      <a:pPr>
                        <a:lnSpc>
                          <a:spcPts val="2200"/>
                        </a:lnSpc>
                      </a:pPr>
                      <a:r>
                        <a:rPr lang="en-US" sz="1600" b="1" i="0" noProof="0" dirty="0">
                          <a:solidFill>
                            <a:schemeClr val="tx1"/>
                          </a:solidFill>
                          <a:latin typeface="+mn-lt"/>
                          <a:ea typeface="Lato" charset="0"/>
                          <a:cs typeface="Lato" charset="0"/>
                        </a:rPr>
                        <a:t>51.8</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52.0</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45.2</a:t>
                      </a:r>
                      <a:r>
                        <a:rPr lang="en-US" altLang="zh-CN" sz="1600" b="1" i="0" noProof="0" dirty="0">
                          <a:solidFill>
                            <a:schemeClr val="tx1"/>
                          </a:solidFill>
                          <a:latin typeface="+mn-lt"/>
                          <a:ea typeface="Lato" charset="0"/>
                          <a:cs typeface="Lato" charset="0"/>
                        </a:rPr>
                        <a:t>%</a:t>
                      </a:r>
                      <a:endParaRPr lang="en-US" sz="1600" b="1" i="0" noProof="0" dirty="0">
                        <a:solidFill>
                          <a:schemeClr val="tx1"/>
                        </a:solidFill>
                        <a:latin typeface="+mn-lt"/>
                        <a:ea typeface="Lato" charset="0"/>
                        <a:cs typeface="Lato" charset="0"/>
                      </a:endParaRPr>
                    </a:p>
                  </a:txBody>
                  <a:tcPr marL="202637" marR="51470" marT="25735" marB="25735" anchor="ctr">
                    <a:lnL w="12700" cmpd="sng">
                      <a:noFill/>
                    </a:lnL>
                    <a:lnR w="28575"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3" name="Table 12">
            <a:extLst>
              <a:ext uri="{FF2B5EF4-FFF2-40B4-BE49-F238E27FC236}">
                <a16:creationId xmlns:a16="http://schemas.microsoft.com/office/drawing/2014/main" id="{1FBF38E5-CB04-4B02-BC41-8531B5F57E3A}"/>
              </a:ext>
            </a:extLst>
          </p:cNvPr>
          <p:cNvGraphicFramePr>
            <a:graphicFrameLocks noGrp="1"/>
          </p:cNvGraphicFramePr>
          <p:nvPr>
            <p:extLst>
              <p:ext uri="{D42A27DB-BD31-4B8C-83A1-F6EECF244321}">
                <p14:modId xmlns:p14="http://schemas.microsoft.com/office/powerpoint/2010/main" val="2482895855"/>
              </p:ext>
            </p:extLst>
          </p:nvPr>
        </p:nvGraphicFramePr>
        <p:xfrm>
          <a:off x="7854505" y="5619460"/>
          <a:ext cx="927871" cy="873414"/>
        </p:xfrm>
        <a:graphic>
          <a:graphicData uri="http://schemas.openxmlformats.org/drawingml/2006/table">
            <a:tbl>
              <a:tblPr firstRow="1" bandRow="1">
                <a:tableStyleId>{5C22544A-7EE6-4342-B048-85BDC9FD1C3A}</a:tableStyleId>
              </a:tblPr>
              <a:tblGrid>
                <a:gridCol w="927871">
                  <a:extLst>
                    <a:ext uri="{9D8B030D-6E8A-4147-A177-3AD203B41FA5}">
                      <a16:colId xmlns:a16="http://schemas.microsoft.com/office/drawing/2014/main" val="20004"/>
                    </a:ext>
                  </a:extLst>
                </a:gridCol>
              </a:tblGrid>
              <a:tr h="822371">
                <a:tc>
                  <a:txBody>
                    <a:bodyPr/>
                    <a:lstStyle/>
                    <a:p>
                      <a:pPr>
                        <a:lnSpc>
                          <a:spcPts val="2200"/>
                        </a:lnSpc>
                      </a:pPr>
                      <a:r>
                        <a:rPr lang="en-US" sz="1600" b="1" i="0" noProof="0" dirty="0">
                          <a:solidFill>
                            <a:schemeClr val="tx1"/>
                          </a:solidFill>
                          <a:latin typeface="+mn-lt"/>
                          <a:ea typeface="Lato" charset="0"/>
                          <a:cs typeface="Lato" charset="0"/>
                        </a:rPr>
                        <a:t>81.6</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75.5</a:t>
                      </a:r>
                      <a:r>
                        <a:rPr lang="en-US" altLang="zh-CN" sz="1600" b="1" i="0" noProof="0" dirty="0">
                          <a:solidFill>
                            <a:schemeClr val="tx1"/>
                          </a:solidFill>
                          <a:latin typeface="+mn-lt"/>
                          <a:ea typeface="Lato" charset="0"/>
                          <a:cs typeface="Lato" charset="0"/>
                        </a:rPr>
                        <a:t>%</a:t>
                      </a:r>
                    </a:p>
                    <a:p>
                      <a:pPr>
                        <a:lnSpc>
                          <a:spcPts val="2200"/>
                        </a:lnSpc>
                      </a:pPr>
                      <a:r>
                        <a:rPr lang="en-US" sz="1600" b="1" i="0" noProof="0" dirty="0">
                          <a:solidFill>
                            <a:schemeClr val="tx1"/>
                          </a:solidFill>
                          <a:latin typeface="+mn-lt"/>
                          <a:ea typeface="Lato" charset="0"/>
                          <a:cs typeface="Lato" charset="0"/>
                        </a:rPr>
                        <a:t>81.1</a:t>
                      </a:r>
                      <a:r>
                        <a:rPr lang="en-US" altLang="zh-CN" sz="1600" b="1" i="0" noProof="0" dirty="0">
                          <a:solidFill>
                            <a:schemeClr val="tx1"/>
                          </a:solidFill>
                          <a:latin typeface="+mn-lt"/>
                          <a:ea typeface="Lato" charset="0"/>
                          <a:cs typeface="Lato" charset="0"/>
                        </a:rPr>
                        <a:t>%</a:t>
                      </a:r>
                      <a:endParaRPr lang="en-US" sz="1600" b="1" i="0" noProof="0" dirty="0">
                        <a:solidFill>
                          <a:schemeClr val="tx1"/>
                        </a:solidFill>
                        <a:latin typeface="+mn-lt"/>
                        <a:ea typeface="Lato" charset="0"/>
                        <a:cs typeface="Lato" charset="0"/>
                      </a:endParaRPr>
                    </a:p>
                  </a:txBody>
                  <a:tcPr marL="202637" marR="51470" marT="25735" marB="25735" anchor="ctr">
                    <a:lnL w="12700" cmpd="sng">
                      <a:noFill/>
                    </a:lnL>
                    <a:lnR w="28575"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extBox 2">
            <a:extLst>
              <a:ext uri="{FF2B5EF4-FFF2-40B4-BE49-F238E27FC236}">
                <a16:creationId xmlns:a16="http://schemas.microsoft.com/office/drawing/2014/main" id="{EC88E0E9-DCED-4432-95CF-ADAC1FCD577A}"/>
              </a:ext>
            </a:extLst>
          </p:cNvPr>
          <p:cNvSpPr txBox="1"/>
          <p:nvPr/>
        </p:nvSpPr>
        <p:spPr>
          <a:xfrm>
            <a:off x="9520405" y="5572407"/>
            <a:ext cx="1535081"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US" sz="2400" dirty="0"/>
              <a:t>Roughly 80%</a:t>
            </a:r>
          </a:p>
        </p:txBody>
      </p:sp>
      <p:sp>
        <p:nvSpPr>
          <p:cNvPr id="4" name="TextBox 3">
            <a:extLst>
              <a:ext uri="{FF2B5EF4-FFF2-40B4-BE49-F238E27FC236}">
                <a16:creationId xmlns:a16="http://schemas.microsoft.com/office/drawing/2014/main" id="{E12EC7AF-16C3-447C-8FE4-D7471DA26A25}"/>
              </a:ext>
            </a:extLst>
          </p:cNvPr>
          <p:cNvSpPr txBox="1"/>
          <p:nvPr/>
        </p:nvSpPr>
        <p:spPr>
          <a:xfrm>
            <a:off x="9520405" y="2378536"/>
            <a:ext cx="1574918"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defPPr>
              <a:defRPr lang="en-US"/>
            </a:defPPr>
            <a:lvl1pPr>
              <a:defRPr sz="24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r>
              <a:rPr lang="en-US" dirty="0"/>
              <a:t>Above </a:t>
            </a:r>
          </a:p>
          <a:p>
            <a:pPr algn="ctr"/>
            <a:r>
              <a:rPr lang="en-US" dirty="0"/>
              <a:t>70%</a:t>
            </a:r>
          </a:p>
        </p:txBody>
      </p:sp>
      <p:sp>
        <p:nvSpPr>
          <p:cNvPr id="6" name="TextBox 5">
            <a:extLst>
              <a:ext uri="{FF2B5EF4-FFF2-40B4-BE49-F238E27FC236}">
                <a16:creationId xmlns:a16="http://schemas.microsoft.com/office/drawing/2014/main" id="{EFF824E8-2362-4832-B2F3-CB712D98AB10}"/>
              </a:ext>
            </a:extLst>
          </p:cNvPr>
          <p:cNvSpPr txBox="1"/>
          <p:nvPr/>
        </p:nvSpPr>
        <p:spPr>
          <a:xfrm>
            <a:off x="9520405" y="4259647"/>
            <a:ext cx="1585498"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defPPr>
              <a:defRPr lang="en-US"/>
            </a:defPPr>
            <a:lvl1pPr algn="ctr">
              <a:defRPr sz="24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Around </a:t>
            </a:r>
          </a:p>
          <a:p>
            <a:r>
              <a:rPr lang="en-US" dirty="0"/>
              <a:t>50%</a:t>
            </a:r>
          </a:p>
        </p:txBody>
      </p:sp>
      <p:cxnSp>
        <p:nvCxnSpPr>
          <p:cNvPr id="8" name="Straight Connector 7">
            <a:extLst>
              <a:ext uri="{FF2B5EF4-FFF2-40B4-BE49-F238E27FC236}">
                <a16:creationId xmlns:a16="http://schemas.microsoft.com/office/drawing/2014/main" id="{107F6BD0-190E-484D-B175-62E3442512B1}"/>
              </a:ext>
            </a:extLst>
          </p:cNvPr>
          <p:cNvCxnSpPr>
            <a:cxnSpLocks/>
            <a:endCxn id="10" idx="3"/>
          </p:cNvCxnSpPr>
          <p:nvPr/>
        </p:nvCxnSpPr>
        <p:spPr>
          <a:xfrm flipH="1" flipV="1">
            <a:off x="8782376" y="2057953"/>
            <a:ext cx="738030" cy="4367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A10C22B-AF23-479B-8285-181E4E8B6E6B}"/>
              </a:ext>
            </a:extLst>
          </p:cNvPr>
          <p:cNvCxnSpPr>
            <a:endCxn id="11" idx="3"/>
          </p:cNvCxnSpPr>
          <p:nvPr/>
        </p:nvCxnSpPr>
        <p:spPr>
          <a:xfrm flipH="1">
            <a:off x="8782376" y="3041699"/>
            <a:ext cx="738029" cy="34653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AD9623A-E569-4F1A-82BE-D660441A6F47}"/>
              </a:ext>
            </a:extLst>
          </p:cNvPr>
          <p:cNvCxnSpPr>
            <a:stCxn id="6" idx="1"/>
            <a:endCxn id="12" idx="3"/>
          </p:cNvCxnSpPr>
          <p:nvPr/>
        </p:nvCxnSpPr>
        <p:spPr>
          <a:xfrm flipH="1">
            <a:off x="8782376" y="4675146"/>
            <a:ext cx="738029" cy="3599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7A84A10-6262-4165-AC32-1068B88CD1D2}"/>
              </a:ext>
            </a:extLst>
          </p:cNvPr>
          <p:cNvCxnSpPr>
            <a:cxnSpLocks/>
            <a:stCxn id="3" idx="1"/>
            <a:endCxn id="13" idx="3"/>
          </p:cNvCxnSpPr>
          <p:nvPr/>
        </p:nvCxnSpPr>
        <p:spPr>
          <a:xfrm flipH="1">
            <a:off x="8782376" y="5987906"/>
            <a:ext cx="738029" cy="6826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8679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solidFill>
                  <a:srgbClr val="0000FF"/>
                </a:solidFill>
              </a:rPr>
              <a:t>Major industries </a:t>
            </a:r>
            <a:r>
              <a:rPr lang="en-US" altLang="zh-CN" sz="3600" dirty="0">
                <a:solidFill>
                  <a:srgbClr val="0000FF"/>
                </a:solidFill>
              </a:rPr>
              <a:t>to work in</a:t>
            </a:r>
            <a:endParaRPr lang="en-US" sz="3600" dirty="0">
              <a:solidFill>
                <a:srgbClr val="0000FF"/>
              </a:solidFill>
            </a:endParaRPr>
          </a:p>
        </p:txBody>
      </p:sp>
      <p:sp>
        <p:nvSpPr>
          <p:cNvPr id="4" name="Slide Number Placeholder 3"/>
          <p:cNvSpPr>
            <a:spLocks noGrp="1"/>
          </p:cNvSpPr>
          <p:nvPr>
            <p:ph type="sldNum" sz="quarter" idx="12"/>
          </p:nvPr>
        </p:nvSpPr>
        <p:spPr/>
        <p:txBody>
          <a:bodyPr/>
          <a:lstStyle/>
          <a:p>
            <a:fld id="{83622F92-66D4-4153-A3AB-9991031D1E9B}" type="slidenum">
              <a:rPr lang="en-US" smtClean="0"/>
              <a:t>12</a:t>
            </a:fld>
            <a:endParaRPr lang="en-US"/>
          </a:p>
        </p:txBody>
      </p:sp>
      <p:graphicFrame>
        <p:nvGraphicFramePr>
          <p:cNvPr id="6" name="Chart 5"/>
          <p:cNvGraphicFramePr/>
          <p:nvPr>
            <p:extLst>
              <p:ext uri="{D42A27DB-BD31-4B8C-83A1-F6EECF244321}">
                <p14:modId xmlns:p14="http://schemas.microsoft.com/office/powerpoint/2010/main" val="2175955147"/>
              </p:ext>
            </p:extLst>
          </p:nvPr>
        </p:nvGraphicFramePr>
        <p:xfrm>
          <a:off x="158115" y="1764475"/>
          <a:ext cx="11875770" cy="4911280"/>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4"/>
          <p:cNvSpPr/>
          <p:nvPr/>
        </p:nvSpPr>
        <p:spPr>
          <a:xfrm>
            <a:off x="1606551" y="1813467"/>
            <a:ext cx="913162" cy="6266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519713" y="2042067"/>
            <a:ext cx="913162" cy="6266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927ACED0-1BD4-42B1-8D7B-419A91D04881}"/>
              </a:ext>
            </a:extLst>
          </p:cNvPr>
          <p:cNvSpPr/>
          <p:nvPr/>
        </p:nvSpPr>
        <p:spPr>
          <a:xfrm>
            <a:off x="8715726" y="3429000"/>
            <a:ext cx="913162" cy="6266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6AAA410-F338-4479-BC0E-E06D2B2CD3D0}"/>
              </a:ext>
            </a:extLst>
          </p:cNvPr>
          <p:cNvSpPr/>
          <p:nvPr/>
        </p:nvSpPr>
        <p:spPr>
          <a:xfrm>
            <a:off x="9525619" y="3429000"/>
            <a:ext cx="913162" cy="6266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F7361A72-83AE-4077-AAC2-247A2EEAAB2A}"/>
              </a:ext>
            </a:extLst>
          </p:cNvPr>
          <p:cNvSpPr/>
          <p:nvPr/>
        </p:nvSpPr>
        <p:spPr>
          <a:xfrm>
            <a:off x="10440638" y="3502787"/>
            <a:ext cx="913162" cy="6266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4143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336" y="570722"/>
            <a:ext cx="10515600" cy="692150"/>
          </a:xfrm>
        </p:spPr>
        <p:txBody>
          <a:bodyPr>
            <a:normAutofit/>
          </a:bodyPr>
          <a:lstStyle/>
          <a:p>
            <a:r>
              <a:rPr lang="en-US" sz="3600" dirty="0">
                <a:solidFill>
                  <a:srgbClr val="0000FF"/>
                </a:solidFill>
              </a:rPr>
              <a:t>Predictors of students’ STEM career aspirations</a:t>
            </a:r>
          </a:p>
        </p:txBody>
      </p:sp>
      <p:sp>
        <p:nvSpPr>
          <p:cNvPr id="3" name="Content Placeholder 2"/>
          <p:cNvSpPr>
            <a:spLocks noGrp="1"/>
          </p:cNvSpPr>
          <p:nvPr>
            <p:ph idx="1"/>
          </p:nvPr>
        </p:nvSpPr>
        <p:spPr>
          <a:xfrm>
            <a:off x="642937" y="1898800"/>
            <a:ext cx="10906125" cy="2782951"/>
          </a:xfrm>
        </p:spPr>
        <p:txBody>
          <a:bodyPr>
            <a:normAutofit/>
          </a:bodyPr>
          <a:lstStyle/>
          <a:p>
            <a:pPr marL="0" indent="0">
              <a:buNone/>
            </a:pPr>
            <a:r>
              <a:rPr lang="en-US" dirty="0"/>
              <a:t>Using a multiple regression analysis, five significant predictors were found</a:t>
            </a:r>
          </a:p>
        </p:txBody>
      </p:sp>
      <p:pic>
        <p:nvPicPr>
          <p:cNvPr id="4" name="Picture 3"/>
          <p:cNvPicPr/>
          <p:nvPr/>
        </p:nvPicPr>
        <p:blipFill rotWithShape="1">
          <a:blip r:embed="rId3"/>
          <a:srcRect l="25872" t="41152" r="9747" b="31654"/>
          <a:stretch/>
        </p:blipFill>
        <p:spPr bwMode="auto">
          <a:xfrm>
            <a:off x="625477" y="2603120"/>
            <a:ext cx="10812459" cy="3060634"/>
          </a:xfrm>
          <a:prstGeom prst="rect">
            <a:avLst/>
          </a:prstGeom>
          <a:ln>
            <a:noFill/>
          </a:ln>
          <a:extLst>
            <a:ext uri="{53640926-AAD7-44D8-BBD7-CCE9431645EC}">
              <a14:shadowObscured xmlns:a14="http://schemas.microsoft.com/office/drawing/2010/main"/>
            </a:ext>
          </a:extLst>
        </p:spPr>
      </p:pic>
      <p:sp>
        <p:nvSpPr>
          <p:cNvPr id="5" name="Slide Number Placeholder 4"/>
          <p:cNvSpPr>
            <a:spLocks noGrp="1"/>
          </p:cNvSpPr>
          <p:nvPr>
            <p:ph type="sldNum" sz="quarter" idx="12"/>
          </p:nvPr>
        </p:nvSpPr>
        <p:spPr/>
        <p:txBody>
          <a:bodyPr/>
          <a:lstStyle/>
          <a:p>
            <a:fld id="{83622F92-66D4-4153-A3AB-9991031D1E9B}" type="slidenum">
              <a:rPr lang="en-US" smtClean="0"/>
              <a:t>13</a:t>
            </a:fld>
            <a:endParaRPr lang="en-US"/>
          </a:p>
        </p:txBody>
      </p:sp>
      <p:sp>
        <p:nvSpPr>
          <p:cNvPr id="6" name="Content Placeholder 2"/>
          <p:cNvSpPr txBox="1">
            <a:spLocks/>
          </p:cNvSpPr>
          <p:nvPr/>
        </p:nvSpPr>
        <p:spPr>
          <a:xfrm>
            <a:off x="0" y="6482699"/>
            <a:ext cx="10515600" cy="5746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cs typeface="Arial" panose="020B0604020202020204" pitchFamily="34" charset="0"/>
              </a:rPr>
              <a:t>Regression Test</a:t>
            </a:r>
          </a:p>
        </p:txBody>
      </p:sp>
      <p:sp>
        <p:nvSpPr>
          <p:cNvPr id="7" name="TextBox 6">
            <a:extLst>
              <a:ext uri="{FF2B5EF4-FFF2-40B4-BE49-F238E27FC236}">
                <a16:creationId xmlns:a16="http://schemas.microsoft.com/office/drawing/2014/main" id="{154791BF-80F8-41C7-A8BD-405595D8829F}"/>
              </a:ext>
            </a:extLst>
          </p:cNvPr>
          <p:cNvSpPr txBox="1"/>
          <p:nvPr/>
        </p:nvSpPr>
        <p:spPr>
          <a:xfrm>
            <a:off x="7021286" y="2603121"/>
            <a:ext cx="2367643" cy="2360766"/>
          </a:xfrm>
          <a:prstGeom prst="rect">
            <a:avLst/>
          </a:prstGeom>
          <a:noFill/>
          <a:ln w="38100" cap="flat" cmpd="sng" algn="ctr">
            <a:solidFill>
              <a:srgbClr val="0000FF"/>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endParaRPr lang="en-US"/>
          </a:p>
        </p:txBody>
      </p:sp>
    </p:spTree>
    <p:extLst>
      <p:ext uri="{BB962C8B-B14F-4D97-AF65-F5344CB8AC3E}">
        <p14:creationId xmlns:p14="http://schemas.microsoft.com/office/powerpoint/2010/main" val="3607374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5">
            <a:extLst>
              <a:ext uri="{FF2B5EF4-FFF2-40B4-BE49-F238E27FC236}">
                <a16:creationId xmlns:a16="http://schemas.microsoft.com/office/drawing/2014/main" id="{D4F1E5B6-EF0A-4451-AA42-64BF46677D3F}"/>
              </a:ext>
            </a:extLst>
          </p:cNvPr>
          <p:cNvSpPr>
            <a:spLocks noGrp="1"/>
          </p:cNvSpPr>
          <p:nvPr>
            <p:ph type="title"/>
          </p:nvPr>
        </p:nvSpPr>
        <p:spPr>
          <a:xfrm>
            <a:off x="1244373" y="276338"/>
            <a:ext cx="10515600" cy="615951"/>
          </a:xfrm>
        </p:spPr>
        <p:txBody>
          <a:bodyPr>
            <a:noAutofit/>
          </a:bodyPr>
          <a:lstStyle/>
          <a:p>
            <a:r>
              <a:rPr lang="en-US" sz="2800" dirty="0">
                <a:solidFill>
                  <a:srgbClr val="0000FF"/>
                </a:solidFill>
              </a:rPr>
              <a:t>Patterns of HK students’ perceptions of STEM professionals</a:t>
            </a:r>
          </a:p>
        </p:txBody>
      </p:sp>
      <p:sp>
        <p:nvSpPr>
          <p:cNvPr id="11" name="Content Placeholder 10">
            <a:extLst>
              <a:ext uri="{FF2B5EF4-FFF2-40B4-BE49-F238E27FC236}">
                <a16:creationId xmlns:a16="http://schemas.microsoft.com/office/drawing/2014/main" id="{12C0D923-599F-4E87-859D-83544764C7E6}"/>
              </a:ext>
            </a:extLst>
          </p:cNvPr>
          <p:cNvSpPr>
            <a:spLocks noGrp="1"/>
          </p:cNvSpPr>
          <p:nvPr>
            <p:ph idx="1"/>
          </p:nvPr>
        </p:nvSpPr>
        <p:spPr>
          <a:xfrm>
            <a:off x="628652" y="1271588"/>
            <a:ext cx="11044235" cy="4464050"/>
          </a:xfrm>
        </p:spPr>
        <p:txBody>
          <a:bodyPr/>
          <a:lstStyle/>
          <a:p>
            <a:r>
              <a:rPr lang="en-US" dirty="0"/>
              <a:t>Using a confirmatory factor analysis (CFA), seven factors were extracted.</a:t>
            </a:r>
          </a:p>
          <a:p>
            <a:r>
              <a:rPr lang="en-US" dirty="0"/>
              <a:t>HK students might be </a:t>
            </a:r>
            <a:r>
              <a:rPr lang="en-US" dirty="0">
                <a:solidFill>
                  <a:srgbClr val="FF0000"/>
                </a:solidFill>
              </a:rPr>
              <a:t>less positive</a:t>
            </a:r>
            <a:r>
              <a:rPr lang="en-US" dirty="0"/>
              <a:t>, particularly the emotional aspects of STEM professionals, as compared to the other regions. </a:t>
            </a:r>
          </a:p>
        </p:txBody>
      </p:sp>
      <p:sp>
        <p:nvSpPr>
          <p:cNvPr id="5" name="Slide Number Placeholder 4">
            <a:extLst>
              <a:ext uri="{FF2B5EF4-FFF2-40B4-BE49-F238E27FC236}">
                <a16:creationId xmlns:a16="http://schemas.microsoft.com/office/drawing/2014/main" id="{8EB1993A-DD9F-4624-8CCB-9AD37B667672}"/>
              </a:ext>
            </a:extLst>
          </p:cNvPr>
          <p:cNvSpPr>
            <a:spLocks noGrp="1"/>
          </p:cNvSpPr>
          <p:nvPr>
            <p:ph type="sldNum" sz="quarter" idx="12"/>
          </p:nvPr>
        </p:nvSpPr>
        <p:spPr/>
        <p:txBody>
          <a:bodyPr/>
          <a:lstStyle/>
          <a:p>
            <a:fld id="{83622F92-66D4-4153-A3AB-9991031D1E9B}" type="slidenum">
              <a:rPr lang="en-US" smtClean="0"/>
              <a:t>14</a:t>
            </a:fld>
            <a:endParaRPr lang="en-US"/>
          </a:p>
        </p:txBody>
      </p:sp>
      <p:graphicFrame>
        <p:nvGraphicFramePr>
          <p:cNvPr id="14" name="Chart 13">
            <a:extLst>
              <a:ext uri="{FF2B5EF4-FFF2-40B4-BE49-F238E27FC236}">
                <a16:creationId xmlns:a16="http://schemas.microsoft.com/office/drawing/2014/main" id="{5617B1EC-23C2-4BE0-A906-B5C6D911D89F}"/>
              </a:ext>
            </a:extLst>
          </p:cNvPr>
          <p:cNvGraphicFramePr>
            <a:graphicFrameLocks/>
          </p:cNvGraphicFramePr>
          <p:nvPr>
            <p:extLst>
              <p:ext uri="{D42A27DB-BD31-4B8C-83A1-F6EECF244321}">
                <p14:modId xmlns:p14="http://schemas.microsoft.com/office/powerpoint/2010/main" val="335698143"/>
              </p:ext>
            </p:extLst>
          </p:nvPr>
        </p:nvGraphicFramePr>
        <p:xfrm>
          <a:off x="1014413" y="1709183"/>
          <a:ext cx="10272712" cy="4795837"/>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a:extLst>
              <a:ext uri="{FF2B5EF4-FFF2-40B4-BE49-F238E27FC236}">
                <a16:creationId xmlns:a16="http://schemas.microsoft.com/office/drawing/2014/main" id="{3F7BDDEB-2057-4F6D-A052-8E747B4F0D7A}"/>
              </a:ext>
            </a:extLst>
          </p:cNvPr>
          <p:cNvSpPr txBox="1"/>
          <p:nvPr/>
        </p:nvSpPr>
        <p:spPr>
          <a:xfrm>
            <a:off x="3486150" y="2328863"/>
            <a:ext cx="184731" cy="369332"/>
          </a:xfrm>
          <a:prstGeom prst="rect">
            <a:avLst/>
          </a:prstGeom>
          <a:noFill/>
        </p:spPr>
        <p:txBody>
          <a:bodyPr wrap="none" rtlCol="0">
            <a:spAutoFit/>
          </a:bodyPr>
          <a:lstStyle/>
          <a:p>
            <a:endParaRPr lang="en-US" dirty="0"/>
          </a:p>
        </p:txBody>
      </p:sp>
      <p:sp>
        <p:nvSpPr>
          <p:cNvPr id="16" name="Oval 15">
            <a:extLst>
              <a:ext uri="{FF2B5EF4-FFF2-40B4-BE49-F238E27FC236}">
                <a16:creationId xmlns:a16="http://schemas.microsoft.com/office/drawing/2014/main" id="{6EC7BEF8-0EDD-4742-B7F9-56554386877D}"/>
              </a:ext>
            </a:extLst>
          </p:cNvPr>
          <p:cNvSpPr/>
          <p:nvPr/>
        </p:nvSpPr>
        <p:spPr>
          <a:xfrm>
            <a:off x="4262438" y="3503613"/>
            <a:ext cx="400050" cy="568325"/>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dirty="0"/>
          </a:p>
        </p:txBody>
      </p:sp>
      <p:sp>
        <p:nvSpPr>
          <p:cNvPr id="17" name="Oval 16">
            <a:extLst>
              <a:ext uri="{FF2B5EF4-FFF2-40B4-BE49-F238E27FC236}">
                <a16:creationId xmlns:a16="http://schemas.microsoft.com/office/drawing/2014/main" id="{618458FA-9BC2-490D-90F5-BC196F28FBDB}"/>
              </a:ext>
            </a:extLst>
          </p:cNvPr>
          <p:cNvSpPr/>
          <p:nvPr/>
        </p:nvSpPr>
        <p:spPr>
          <a:xfrm>
            <a:off x="5644754" y="3605213"/>
            <a:ext cx="400050" cy="568325"/>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
        <p:nvSpPr>
          <p:cNvPr id="18" name="Oval 17">
            <a:extLst>
              <a:ext uri="{FF2B5EF4-FFF2-40B4-BE49-F238E27FC236}">
                <a16:creationId xmlns:a16="http://schemas.microsoft.com/office/drawing/2014/main" id="{6EC7BEF8-0EDD-4742-B7F9-56554386877D}"/>
              </a:ext>
            </a:extLst>
          </p:cNvPr>
          <p:cNvSpPr/>
          <p:nvPr/>
        </p:nvSpPr>
        <p:spPr>
          <a:xfrm>
            <a:off x="7027071" y="3219450"/>
            <a:ext cx="359569" cy="568325"/>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Oval 18">
            <a:extLst>
              <a:ext uri="{FF2B5EF4-FFF2-40B4-BE49-F238E27FC236}">
                <a16:creationId xmlns:a16="http://schemas.microsoft.com/office/drawing/2014/main" id="{6EC7BEF8-0EDD-4742-B7F9-56554386877D}"/>
              </a:ext>
            </a:extLst>
          </p:cNvPr>
          <p:cNvSpPr/>
          <p:nvPr/>
        </p:nvSpPr>
        <p:spPr>
          <a:xfrm>
            <a:off x="8410575" y="3787775"/>
            <a:ext cx="400050" cy="568325"/>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Oval 19">
            <a:extLst>
              <a:ext uri="{FF2B5EF4-FFF2-40B4-BE49-F238E27FC236}">
                <a16:creationId xmlns:a16="http://schemas.microsoft.com/office/drawing/2014/main" id="{6EC7BEF8-0EDD-4742-B7F9-56554386877D}"/>
              </a:ext>
            </a:extLst>
          </p:cNvPr>
          <p:cNvSpPr/>
          <p:nvPr/>
        </p:nvSpPr>
        <p:spPr>
          <a:xfrm>
            <a:off x="9782175" y="4502154"/>
            <a:ext cx="400050" cy="568325"/>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811483CC-2102-4B2D-9469-B97EF1982672}"/>
              </a:ext>
            </a:extLst>
          </p:cNvPr>
          <p:cNvSpPr txBox="1"/>
          <p:nvPr/>
        </p:nvSpPr>
        <p:spPr>
          <a:xfrm>
            <a:off x="2588040" y="6450550"/>
            <a:ext cx="2494465" cy="369332"/>
          </a:xfrm>
          <a:prstGeom prst="rect">
            <a:avLst/>
          </a:prstGeom>
          <a:noFill/>
        </p:spPr>
        <p:txBody>
          <a:bodyPr wrap="none" rtlCol="0">
            <a:spAutoFit/>
          </a:bodyPr>
          <a:lstStyle/>
          <a:p>
            <a:r>
              <a:rPr lang="en-US" dirty="0">
                <a:solidFill>
                  <a:srgbClr val="0000FF"/>
                </a:solidFill>
              </a:rPr>
              <a:t>Tasks, and competencies</a:t>
            </a:r>
          </a:p>
        </p:txBody>
      </p:sp>
      <p:sp>
        <p:nvSpPr>
          <p:cNvPr id="3" name="TextBox 2">
            <a:extLst>
              <a:ext uri="{FF2B5EF4-FFF2-40B4-BE49-F238E27FC236}">
                <a16:creationId xmlns:a16="http://schemas.microsoft.com/office/drawing/2014/main" id="{F2DA9C6E-DCD3-4159-A52C-DEB1B070B693}"/>
              </a:ext>
            </a:extLst>
          </p:cNvPr>
          <p:cNvSpPr txBox="1"/>
          <p:nvPr/>
        </p:nvSpPr>
        <p:spPr>
          <a:xfrm>
            <a:off x="6589403" y="6456364"/>
            <a:ext cx="3642344" cy="369332"/>
          </a:xfrm>
          <a:prstGeom prst="rect">
            <a:avLst/>
          </a:prstGeom>
          <a:noFill/>
        </p:spPr>
        <p:txBody>
          <a:bodyPr wrap="none" rtlCol="0">
            <a:spAutoFit/>
          </a:bodyPr>
          <a:lstStyle/>
          <a:p>
            <a:r>
              <a:rPr lang="en-US" dirty="0">
                <a:solidFill>
                  <a:srgbClr val="0000FF"/>
                </a:solidFill>
              </a:rPr>
              <a:t>Success / E</a:t>
            </a:r>
            <a:r>
              <a:rPr lang="en-US" altLang="zh-CN" dirty="0">
                <a:solidFill>
                  <a:srgbClr val="0000FF"/>
                </a:solidFill>
              </a:rPr>
              <a:t>motional or social aspects</a:t>
            </a:r>
            <a:endParaRPr lang="en-US" dirty="0">
              <a:solidFill>
                <a:srgbClr val="0000FF"/>
              </a:solidFill>
            </a:endParaRPr>
          </a:p>
        </p:txBody>
      </p:sp>
      <p:cxnSp>
        <p:nvCxnSpPr>
          <p:cNvPr id="6" name="Straight Connector 5">
            <a:extLst>
              <a:ext uri="{FF2B5EF4-FFF2-40B4-BE49-F238E27FC236}">
                <a16:creationId xmlns:a16="http://schemas.microsoft.com/office/drawing/2014/main" id="{AA08B579-0B9E-43C6-AE93-155C2747D698}"/>
              </a:ext>
            </a:extLst>
          </p:cNvPr>
          <p:cNvCxnSpPr>
            <a:cxnSpLocks/>
          </p:cNvCxnSpPr>
          <p:nvPr/>
        </p:nvCxnSpPr>
        <p:spPr>
          <a:xfrm>
            <a:off x="5650708" y="5878286"/>
            <a:ext cx="0" cy="88712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846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a:extLst>
              <a:ext uri="{FF2B5EF4-FFF2-40B4-BE49-F238E27FC236}">
                <a16:creationId xmlns:a16="http://schemas.microsoft.com/office/drawing/2014/main" id="{CD558269-5F38-468B-8E5B-9C98CA05D549}"/>
              </a:ext>
            </a:extLst>
          </p:cNvPr>
          <p:cNvPicPr>
            <a:picLocks noGrp="1" noChangeAspect="1"/>
          </p:cNvPicPr>
          <p:nvPr>
            <p:ph idx="1"/>
          </p:nvPr>
        </p:nvPicPr>
        <p:blipFill>
          <a:blip r:embed="rId3"/>
          <a:stretch>
            <a:fillRect/>
          </a:stretch>
        </p:blipFill>
        <p:spPr>
          <a:xfrm>
            <a:off x="3884651" y="767443"/>
            <a:ext cx="8203135" cy="5274128"/>
          </a:xfrm>
          <a:prstGeom prst="rect">
            <a:avLst/>
          </a:prstGeom>
        </p:spPr>
      </p:pic>
      <p:sp>
        <p:nvSpPr>
          <p:cNvPr id="8" name="Text Placeholder 7">
            <a:extLst>
              <a:ext uri="{FF2B5EF4-FFF2-40B4-BE49-F238E27FC236}">
                <a16:creationId xmlns:a16="http://schemas.microsoft.com/office/drawing/2014/main" id="{280B597C-7EEE-40D2-8205-30695EA03C07}"/>
              </a:ext>
            </a:extLst>
          </p:cNvPr>
          <p:cNvSpPr>
            <a:spLocks noGrp="1"/>
          </p:cNvSpPr>
          <p:nvPr>
            <p:ph type="body" sz="half" idx="2"/>
          </p:nvPr>
        </p:nvSpPr>
        <p:spPr>
          <a:xfrm>
            <a:off x="709159" y="1570436"/>
            <a:ext cx="3300133" cy="3811588"/>
          </a:xfrm>
        </p:spPr>
        <p:txBody>
          <a:bodyPr>
            <a:normAutofit fontScale="92500" lnSpcReduction="10000"/>
          </a:bodyPr>
          <a:lstStyle/>
          <a:p>
            <a:r>
              <a:rPr lang="en-US" sz="2400" dirty="0"/>
              <a:t>What are </a:t>
            </a:r>
            <a:r>
              <a:rPr lang="en-US" sz="2400" dirty="0">
                <a:solidFill>
                  <a:srgbClr val="0000FF"/>
                </a:solidFill>
              </a:rPr>
              <a:t>the latent profiles</a:t>
            </a:r>
            <a:r>
              <a:rPr lang="en-US" sz="2400" dirty="0"/>
              <a:t> of STEM professional perceptions?</a:t>
            </a:r>
          </a:p>
          <a:p>
            <a:r>
              <a:rPr lang="en-US" sz="2400" dirty="0"/>
              <a:t>How these perceptions of STEM Professionals (a) </a:t>
            </a:r>
            <a:r>
              <a:rPr lang="en-US" sz="2400" dirty="0">
                <a:solidFill>
                  <a:srgbClr val="0000FF"/>
                </a:solidFill>
              </a:rPr>
              <a:t>affected</a:t>
            </a:r>
            <a:r>
              <a:rPr lang="en-US" sz="2400" dirty="0"/>
              <a:t> distal outcomes or (b) </a:t>
            </a:r>
            <a:r>
              <a:rPr lang="en-US" sz="2400" dirty="0">
                <a:solidFill>
                  <a:srgbClr val="0000FF"/>
                </a:solidFill>
              </a:rPr>
              <a:t>is affected </a:t>
            </a:r>
            <a:r>
              <a:rPr lang="en-US" sz="2400" dirty="0"/>
              <a:t>by other covariates?</a:t>
            </a:r>
          </a:p>
          <a:p>
            <a:endParaRPr lang="en-US" sz="2400" dirty="0"/>
          </a:p>
          <a:p>
            <a:r>
              <a:rPr lang="en-US" sz="2400" dirty="0"/>
              <a:t>The hypothesized model using a latent profile analysis (LPA) </a:t>
            </a:r>
          </a:p>
        </p:txBody>
      </p:sp>
      <p:sp>
        <p:nvSpPr>
          <p:cNvPr id="4" name="Slide Number Placeholder 3">
            <a:extLst>
              <a:ext uri="{FF2B5EF4-FFF2-40B4-BE49-F238E27FC236}">
                <a16:creationId xmlns:a16="http://schemas.microsoft.com/office/drawing/2014/main" id="{BC1165DD-24B4-4213-8F1F-A3CFB26C3313}"/>
              </a:ext>
            </a:extLst>
          </p:cNvPr>
          <p:cNvSpPr>
            <a:spLocks noGrp="1"/>
          </p:cNvSpPr>
          <p:nvPr>
            <p:ph type="sldNum" sz="quarter" idx="12"/>
          </p:nvPr>
        </p:nvSpPr>
        <p:spPr/>
        <p:txBody>
          <a:bodyPr/>
          <a:lstStyle/>
          <a:p>
            <a:fld id="{83622F92-66D4-4153-A3AB-9991031D1E9B}" type="slidenum">
              <a:rPr lang="en-US" smtClean="0"/>
              <a:t>15</a:t>
            </a:fld>
            <a:endParaRPr lang="en-US"/>
          </a:p>
        </p:txBody>
      </p:sp>
      <p:sp>
        <p:nvSpPr>
          <p:cNvPr id="10" name="Arrow: Right 9">
            <a:extLst>
              <a:ext uri="{FF2B5EF4-FFF2-40B4-BE49-F238E27FC236}">
                <a16:creationId xmlns:a16="http://schemas.microsoft.com/office/drawing/2014/main" id="{2C58B899-A528-4689-B7D0-7ACB72C24246}"/>
              </a:ext>
            </a:extLst>
          </p:cNvPr>
          <p:cNvSpPr/>
          <p:nvPr/>
        </p:nvSpPr>
        <p:spPr>
          <a:xfrm>
            <a:off x="3326003" y="4798087"/>
            <a:ext cx="558649" cy="2311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8663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0A465F7-7C21-44AD-8F6E-9657BCE0B2D8}"/>
              </a:ext>
            </a:extLst>
          </p:cNvPr>
          <p:cNvSpPr>
            <a:spLocks noGrp="1"/>
          </p:cNvSpPr>
          <p:nvPr>
            <p:ph type="title"/>
          </p:nvPr>
        </p:nvSpPr>
        <p:spPr>
          <a:xfrm>
            <a:off x="407109" y="270597"/>
            <a:ext cx="8493948" cy="1325563"/>
          </a:xfrm>
        </p:spPr>
        <p:txBody>
          <a:bodyPr>
            <a:noAutofit/>
          </a:bodyPr>
          <a:lstStyle/>
          <a:p>
            <a:pPr algn="ctr"/>
            <a:r>
              <a:rPr lang="en-US" sz="2800" dirty="0">
                <a:solidFill>
                  <a:srgbClr val="0000FF"/>
                </a:solidFill>
              </a:rPr>
              <a:t>Perceptions and Aspirations </a:t>
            </a:r>
            <a:br>
              <a:rPr lang="en-US" sz="2800" dirty="0">
                <a:solidFill>
                  <a:srgbClr val="0000FF"/>
                </a:solidFill>
              </a:rPr>
            </a:br>
            <a:r>
              <a:rPr lang="en-US" sz="2800" dirty="0">
                <a:solidFill>
                  <a:srgbClr val="0000FF"/>
                </a:solidFill>
              </a:rPr>
              <a:t>- Based on the motivational theory of role modelling</a:t>
            </a:r>
            <a:br>
              <a:rPr lang="en-US" sz="2800" dirty="0">
                <a:solidFill>
                  <a:srgbClr val="0000FF"/>
                </a:solidFill>
              </a:rPr>
            </a:br>
            <a:r>
              <a:rPr lang="en-US" sz="2000" dirty="0">
                <a:solidFill>
                  <a:srgbClr val="0000FF"/>
                </a:solidFill>
              </a:rPr>
              <a:t>(Kenneth Jones &amp; Hite, 2020; </a:t>
            </a:r>
            <a:r>
              <a:rPr lang="en-US" sz="2000" dirty="0" err="1">
                <a:solidFill>
                  <a:srgbClr val="0000FF"/>
                </a:solidFill>
              </a:rPr>
              <a:t>Morgenroth</a:t>
            </a:r>
            <a:r>
              <a:rPr lang="en-US" sz="2000" dirty="0">
                <a:solidFill>
                  <a:srgbClr val="0000FF"/>
                </a:solidFill>
              </a:rPr>
              <a:t> &amp; Ryan, 2015)</a:t>
            </a:r>
            <a:r>
              <a:rPr lang="en-US" sz="2800" dirty="0">
                <a:solidFill>
                  <a:srgbClr val="0000FF"/>
                </a:solidFill>
              </a:rPr>
              <a:t> </a:t>
            </a:r>
          </a:p>
        </p:txBody>
      </p:sp>
      <p:sp>
        <p:nvSpPr>
          <p:cNvPr id="2" name="Slide Number Placeholder 1">
            <a:extLst>
              <a:ext uri="{FF2B5EF4-FFF2-40B4-BE49-F238E27FC236}">
                <a16:creationId xmlns:a16="http://schemas.microsoft.com/office/drawing/2014/main" id="{15261D1F-A7F4-4D16-B352-37FA2579BC34}"/>
              </a:ext>
            </a:extLst>
          </p:cNvPr>
          <p:cNvSpPr>
            <a:spLocks noGrp="1"/>
          </p:cNvSpPr>
          <p:nvPr>
            <p:ph type="sldNum" sz="quarter" idx="12"/>
          </p:nvPr>
        </p:nvSpPr>
        <p:spPr/>
        <p:txBody>
          <a:bodyPr/>
          <a:lstStyle/>
          <a:p>
            <a:fld id="{83622F92-66D4-4153-A3AB-9991031D1E9B}" type="slidenum">
              <a:rPr lang="en-US" smtClean="0"/>
              <a:t>16</a:t>
            </a:fld>
            <a:endParaRPr lang="en-US" dirty="0"/>
          </a:p>
        </p:txBody>
      </p:sp>
      <p:graphicFrame>
        <p:nvGraphicFramePr>
          <p:cNvPr id="13" name="Diagram 12">
            <a:extLst>
              <a:ext uri="{FF2B5EF4-FFF2-40B4-BE49-F238E27FC236}">
                <a16:creationId xmlns:a16="http://schemas.microsoft.com/office/drawing/2014/main" id="{CABFD409-843D-4947-BDC7-10281301DE3B}"/>
              </a:ext>
            </a:extLst>
          </p:cNvPr>
          <p:cNvGraphicFramePr/>
          <p:nvPr>
            <p:extLst>
              <p:ext uri="{D42A27DB-BD31-4B8C-83A1-F6EECF244321}">
                <p14:modId xmlns:p14="http://schemas.microsoft.com/office/powerpoint/2010/main" val="2102239967"/>
              </p:ext>
            </p:extLst>
          </p:nvPr>
        </p:nvGraphicFramePr>
        <p:xfrm>
          <a:off x="909189" y="1897996"/>
          <a:ext cx="10444611" cy="4023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Content Placeholder 5">
            <a:extLst>
              <a:ext uri="{FF2B5EF4-FFF2-40B4-BE49-F238E27FC236}">
                <a16:creationId xmlns:a16="http://schemas.microsoft.com/office/drawing/2014/main" id="{611DA945-DF3F-4BD3-946A-0BC51D4A3B8A}"/>
              </a:ext>
            </a:extLst>
          </p:cNvPr>
          <p:cNvGraphicFramePr>
            <a:graphicFrameLocks noGrp="1"/>
          </p:cNvGraphicFramePr>
          <p:nvPr>
            <p:ph idx="1"/>
            <p:extLst>
              <p:ext uri="{D42A27DB-BD31-4B8C-83A1-F6EECF244321}">
                <p14:modId xmlns:p14="http://schemas.microsoft.com/office/powerpoint/2010/main" val="2278267955"/>
              </p:ext>
            </p:extLst>
          </p:nvPr>
        </p:nvGraphicFramePr>
        <p:xfrm>
          <a:off x="6824700" y="4072663"/>
          <a:ext cx="2076357" cy="7408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4" name="TextBox 13">
            <a:extLst>
              <a:ext uri="{FF2B5EF4-FFF2-40B4-BE49-F238E27FC236}">
                <a16:creationId xmlns:a16="http://schemas.microsoft.com/office/drawing/2014/main" id="{443B2778-B2F2-426B-827F-F72B2DEA1156}"/>
              </a:ext>
            </a:extLst>
          </p:cNvPr>
          <p:cNvSpPr txBox="1"/>
          <p:nvPr/>
        </p:nvSpPr>
        <p:spPr>
          <a:xfrm>
            <a:off x="676224" y="5794536"/>
            <a:ext cx="10839552" cy="830997"/>
          </a:xfrm>
          <a:prstGeom prst="rect">
            <a:avLst/>
          </a:prstGeom>
          <a:noFill/>
        </p:spPr>
        <p:txBody>
          <a:bodyPr wrap="square" rtlCol="0">
            <a:spAutoFit/>
          </a:bodyPr>
          <a:lstStyle/>
          <a:p>
            <a:r>
              <a:rPr lang="en-US" sz="2400" dirty="0">
                <a:solidFill>
                  <a:srgbClr val="FF0000"/>
                </a:solidFill>
              </a:rPr>
              <a:t>But</a:t>
            </a:r>
            <a:r>
              <a:rPr lang="en-US" sz="2400" dirty="0"/>
              <a:t>, what if </a:t>
            </a:r>
            <a:r>
              <a:rPr lang="en-US" sz="2400" dirty="0">
                <a:solidFill>
                  <a:srgbClr val="0000FF"/>
                </a:solidFill>
              </a:rPr>
              <a:t>too</a:t>
            </a:r>
            <a:r>
              <a:rPr lang="en-US" sz="2400" dirty="0"/>
              <a:t> positive, </a:t>
            </a:r>
            <a:r>
              <a:rPr lang="en-US" sz="2400" dirty="0">
                <a:solidFill>
                  <a:srgbClr val="0000FF"/>
                </a:solidFill>
              </a:rPr>
              <a:t>too </a:t>
            </a:r>
            <a:r>
              <a:rPr lang="en-US" sz="2400" dirty="0"/>
              <a:t>successful? → </a:t>
            </a:r>
            <a:r>
              <a:rPr lang="en-US" sz="2400" dirty="0">
                <a:solidFill>
                  <a:srgbClr val="FF0000"/>
                </a:solidFill>
              </a:rPr>
              <a:t>Negative</a:t>
            </a:r>
            <a:r>
              <a:rPr lang="en-US" sz="2400" dirty="0"/>
              <a:t> outcomes </a:t>
            </a:r>
          </a:p>
          <a:p>
            <a:r>
              <a:rPr lang="en-US" sz="2400" dirty="0"/>
              <a:t>                                                                          </a:t>
            </a:r>
          </a:p>
        </p:txBody>
      </p:sp>
      <p:sp>
        <p:nvSpPr>
          <p:cNvPr id="4" name="Rectangle 3">
            <a:extLst>
              <a:ext uri="{FF2B5EF4-FFF2-40B4-BE49-F238E27FC236}">
                <a16:creationId xmlns:a16="http://schemas.microsoft.com/office/drawing/2014/main" id="{47120252-AD99-4AE1-8ED6-96B4C29117EC}"/>
              </a:ext>
            </a:extLst>
          </p:cNvPr>
          <p:cNvSpPr/>
          <p:nvPr/>
        </p:nvSpPr>
        <p:spPr>
          <a:xfrm>
            <a:off x="4021273" y="4258399"/>
            <a:ext cx="963277" cy="369332"/>
          </a:xfrm>
          <a:prstGeom prst="rect">
            <a:avLst/>
          </a:prstGeom>
        </p:spPr>
        <p:txBody>
          <a:bodyPr wrap="none">
            <a:spAutoFit/>
          </a:bodyPr>
          <a:lstStyle/>
          <a:p>
            <a:r>
              <a:rPr lang="en-US" dirty="0"/>
              <a:t>Positive </a:t>
            </a:r>
          </a:p>
        </p:txBody>
      </p:sp>
      <p:sp>
        <p:nvSpPr>
          <p:cNvPr id="10" name="Rectangle 9">
            <a:extLst>
              <a:ext uri="{FF2B5EF4-FFF2-40B4-BE49-F238E27FC236}">
                <a16:creationId xmlns:a16="http://schemas.microsoft.com/office/drawing/2014/main" id="{E454E5CB-4B4F-4359-87EB-6EF061DE7337}"/>
              </a:ext>
            </a:extLst>
          </p:cNvPr>
          <p:cNvSpPr/>
          <p:nvPr/>
        </p:nvSpPr>
        <p:spPr>
          <a:xfrm>
            <a:off x="7862878" y="4108475"/>
            <a:ext cx="963277" cy="369332"/>
          </a:xfrm>
          <a:prstGeom prst="rect">
            <a:avLst/>
          </a:prstGeom>
        </p:spPr>
        <p:txBody>
          <a:bodyPr wrap="none">
            <a:spAutoFit/>
          </a:bodyPr>
          <a:lstStyle/>
          <a:p>
            <a:r>
              <a:rPr lang="en-US" dirty="0"/>
              <a:t>Positive </a:t>
            </a:r>
          </a:p>
        </p:txBody>
      </p:sp>
      <p:sp>
        <p:nvSpPr>
          <p:cNvPr id="9" name="Rectangle 8">
            <a:extLst>
              <a:ext uri="{FF2B5EF4-FFF2-40B4-BE49-F238E27FC236}">
                <a16:creationId xmlns:a16="http://schemas.microsoft.com/office/drawing/2014/main" id="{AFA0696B-34CD-44FF-80DE-5B0E5F04D4C3}"/>
              </a:ext>
            </a:extLst>
          </p:cNvPr>
          <p:cNvSpPr/>
          <p:nvPr/>
        </p:nvSpPr>
        <p:spPr>
          <a:xfrm>
            <a:off x="8826155" y="270597"/>
            <a:ext cx="2989943" cy="707886"/>
          </a:xfrm>
          <a:prstGeom prst="rect">
            <a:avLst/>
          </a:prstGeom>
        </p:spPr>
        <p:txBody>
          <a:bodyPr wrap="square">
            <a:spAutoFit/>
          </a:bodyPr>
          <a:lstStyle/>
          <a:p>
            <a:r>
              <a:rPr lang="en-US" sz="2000" dirty="0">
                <a:solidFill>
                  <a:srgbClr val="FF0000"/>
                </a:solidFill>
              </a:rPr>
              <a:t>→ Non-linear relationships </a:t>
            </a:r>
            <a:br>
              <a:rPr lang="en-US" sz="2000" dirty="0">
                <a:solidFill>
                  <a:srgbClr val="FF0000"/>
                </a:solidFill>
              </a:rPr>
            </a:br>
            <a:endParaRPr lang="en-US" sz="2000" dirty="0">
              <a:solidFill>
                <a:srgbClr val="FF0000"/>
              </a:solidFill>
            </a:endParaRPr>
          </a:p>
        </p:txBody>
      </p:sp>
      <p:pic>
        <p:nvPicPr>
          <p:cNvPr id="11" name="Picture 10">
            <a:extLst>
              <a:ext uri="{FF2B5EF4-FFF2-40B4-BE49-F238E27FC236}">
                <a16:creationId xmlns:a16="http://schemas.microsoft.com/office/drawing/2014/main" id="{6517607E-35C7-4D7B-845F-ADF0EC6D3F47}"/>
              </a:ext>
            </a:extLst>
          </p:cNvPr>
          <p:cNvPicPr>
            <a:picLocks noChangeAspect="1"/>
          </p:cNvPicPr>
          <p:nvPr/>
        </p:nvPicPr>
        <p:blipFill>
          <a:blip r:embed="rId13"/>
          <a:stretch>
            <a:fillRect/>
          </a:stretch>
        </p:blipFill>
        <p:spPr>
          <a:xfrm>
            <a:off x="9134022" y="600138"/>
            <a:ext cx="2562255" cy="1304234"/>
          </a:xfrm>
          <a:prstGeom prst="rect">
            <a:avLst/>
          </a:prstGeom>
        </p:spPr>
      </p:pic>
    </p:spTree>
    <p:extLst>
      <p:ext uri="{BB962C8B-B14F-4D97-AF65-F5344CB8AC3E}">
        <p14:creationId xmlns:p14="http://schemas.microsoft.com/office/powerpoint/2010/main" val="2562049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D4F3C4C3-B45D-4FC2-9992-1683E4089E3E}"/>
              </a:ext>
            </a:extLst>
          </p:cNvPr>
          <p:cNvGraphicFramePr>
            <a:graphicFrameLocks/>
          </p:cNvGraphicFramePr>
          <p:nvPr>
            <p:extLst>
              <p:ext uri="{D42A27DB-BD31-4B8C-83A1-F6EECF244321}">
                <p14:modId xmlns:p14="http://schemas.microsoft.com/office/powerpoint/2010/main" val="254392541"/>
              </p:ext>
            </p:extLst>
          </p:nvPr>
        </p:nvGraphicFramePr>
        <p:xfrm>
          <a:off x="1309634" y="2123966"/>
          <a:ext cx="9039226" cy="4862509"/>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5">
            <a:extLst>
              <a:ext uri="{FF2B5EF4-FFF2-40B4-BE49-F238E27FC236}">
                <a16:creationId xmlns:a16="http://schemas.microsoft.com/office/drawing/2014/main" id="{381566A2-F664-4E27-B5BA-BB90E94D007B}"/>
              </a:ext>
            </a:extLst>
          </p:cNvPr>
          <p:cNvSpPr>
            <a:spLocks noGrp="1"/>
          </p:cNvSpPr>
          <p:nvPr>
            <p:ph type="title"/>
          </p:nvPr>
        </p:nvSpPr>
        <p:spPr/>
        <p:txBody>
          <a:bodyPr>
            <a:noAutofit/>
          </a:bodyPr>
          <a:lstStyle/>
          <a:p>
            <a:pPr algn="ctr"/>
            <a:r>
              <a:rPr lang="en-US" sz="2800" dirty="0">
                <a:solidFill>
                  <a:srgbClr val="0000FF"/>
                </a:solidFill>
              </a:rPr>
              <a:t>Four-profile model of STEM professional perceptions </a:t>
            </a:r>
          </a:p>
        </p:txBody>
      </p:sp>
      <p:sp>
        <p:nvSpPr>
          <p:cNvPr id="10" name="Content Placeholder 9">
            <a:extLst>
              <a:ext uri="{FF2B5EF4-FFF2-40B4-BE49-F238E27FC236}">
                <a16:creationId xmlns:a16="http://schemas.microsoft.com/office/drawing/2014/main" id="{39544728-7614-4F07-A6A6-1469B12EF960}"/>
              </a:ext>
            </a:extLst>
          </p:cNvPr>
          <p:cNvSpPr>
            <a:spLocks noGrp="1"/>
          </p:cNvSpPr>
          <p:nvPr>
            <p:ph idx="1"/>
          </p:nvPr>
        </p:nvSpPr>
        <p:spPr/>
        <p:txBody>
          <a:bodyPr>
            <a:normAutofit/>
          </a:bodyPr>
          <a:lstStyle/>
          <a:p>
            <a:r>
              <a:rPr lang="en-US" sz="2400" dirty="0"/>
              <a:t>A latent profile analysis </a:t>
            </a:r>
            <a:r>
              <a:rPr lang="en-US" sz="2400" dirty="0">
                <a:solidFill>
                  <a:srgbClr val="0000FF"/>
                </a:solidFill>
              </a:rPr>
              <a:t>→</a:t>
            </a:r>
            <a:r>
              <a:rPr lang="en-US" sz="2400" dirty="0"/>
              <a:t>  four profiles. </a:t>
            </a:r>
            <a:r>
              <a:rPr lang="en-US" sz="2400" dirty="0">
                <a:solidFill>
                  <a:srgbClr val="0000FF"/>
                </a:solidFill>
              </a:rPr>
              <a:t>HK students → profile 1 and profile 2</a:t>
            </a:r>
          </a:p>
        </p:txBody>
      </p:sp>
      <p:sp>
        <p:nvSpPr>
          <p:cNvPr id="4" name="Slide Number Placeholder 3"/>
          <p:cNvSpPr>
            <a:spLocks noGrp="1"/>
          </p:cNvSpPr>
          <p:nvPr>
            <p:ph type="sldNum" sz="quarter" idx="12"/>
          </p:nvPr>
        </p:nvSpPr>
        <p:spPr/>
        <p:txBody>
          <a:bodyPr/>
          <a:lstStyle/>
          <a:p>
            <a:fld id="{83622F92-66D4-4153-A3AB-9991031D1E9B}" type="slidenum">
              <a:rPr lang="en-US" smtClean="0"/>
              <a:t>17</a:t>
            </a:fld>
            <a:endParaRPr lang="en-US" dirty="0"/>
          </a:p>
        </p:txBody>
      </p:sp>
      <p:sp>
        <p:nvSpPr>
          <p:cNvPr id="13" name="TextBox 12">
            <a:extLst>
              <a:ext uri="{FF2B5EF4-FFF2-40B4-BE49-F238E27FC236}">
                <a16:creationId xmlns:a16="http://schemas.microsoft.com/office/drawing/2014/main" id="{0E77F7F7-388E-4059-94C8-FAAF57E40917}"/>
              </a:ext>
            </a:extLst>
          </p:cNvPr>
          <p:cNvSpPr txBox="1"/>
          <p:nvPr/>
        </p:nvSpPr>
        <p:spPr>
          <a:xfrm>
            <a:off x="1843140" y="3360846"/>
            <a:ext cx="1490986" cy="646331"/>
          </a:xfrm>
          <a:prstGeom prst="rect">
            <a:avLst/>
          </a:prstGeom>
          <a:noFill/>
        </p:spPr>
        <p:txBody>
          <a:bodyPr wrap="none" rtlCol="0">
            <a:spAutoFit/>
          </a:bodyPr>
          <a:lstStyle/>
          <a:p>
            <a:pPr algn="ctr"/>
            <a:r>
              <a:rPr lang="en-US" dirty="0"/>
              <a:t>Profile 1 </a:t>
            </a:r>
          </a:p>
          <a:p>
            <a:pPr algn="ctr"/>
            <a:r>
              <a:rPr lang="en-US" dirty="0"/>
              <a:t>very negative </a:t>
            </a:r>
          </a:p>
        </p:txBody>
      </p:sp>
      <p:sp>
        <p:nvSpPr>
          <p:cNvPr id="11" name="TextBox 10">
            <a:extLst>
              <a:ext uri="{FF2B5EF4-FFF2-40B4-BE49-F238E27FC236}">
                <a16:creationId xmlns:a16="http://schemas.microsoft.com/office/drawing/2014/main" id="{6C0131CE-02FE-433A-8E11-621FF50AFA02}"/>
              </a:ext>
            </a:extLst>
          </p:cNvPr>
          <p:cNvSpPr txBox="1"/>
          <p:nvPr/>
        </p:nvSpPr>
        <p:spPr>
          <a:xfrm>
            <a:off x="3519984" y="4569510"/>
            <a:ext cx="2162388" cy="646331"/>
          </a:xfrm>
          <a:prstGeom prst="rect">
            <a:avLst/>
          </a:prstGeom>
          <a:noFill/>
        </p:spPr>
        <p:txBody>
          <a:bodyPr wrap="none" rtlCol="0">
            <a:spAutoFit/>
          </a:bodyPr>
          <a:lstStyle/>
          <a:p>
            <a:pPr algn="ctr"/>
            <a:r>
              <a:rPr lang="en-US" dirty="0"/>
              <a:t>Profile 2 </a:t>
            </a:r>
          </a:p>
          <a:p>
            <a:pPr algn="ctr"/>
            <a:r>
              <a:rPr lang="en-US" dirty="0"/>
              <a:t>Moderately negative </a:t>
            </a:r>
          </a:p>
        </p:txBody>
      </p:sp>
      <p:sp>
        <p:nvSpPr>
          <p:cNvPr id="15" name="TextBox 14">
            <a:extLst>
              <a:ext uri="{FF2B5EF4-FFF2-40B4-BE49-F238E27FC236}">
                <a16:creationId xmlns:a16="http://schemas.microsoft.com/office/drawing/2014/main" id="{84CE3195-403E-40BF-AA4B-AFFF43465D11}"/>
              </a:ext>
            </a:extLst>
          </p:cNvPr>
          <p:cNvSpPr txBox="1"/>
          <p:nvPr/>
        </p:nvSpPr>
        <p:spPr>
          <a:xfrm>
            <a:off x="5715763" y="4569508"/>
            <a:ext cx="2111091" cy="646331"/>
          </a:xfrm>
          <a:prstGeom prst="rect">
            <a:avLst/>
          </a:prstGeom>
          <a:noFill/>
        </p:spPr>
        <p:txBody>
          <a:bodyPr wrap="none" rtlCol="0">
            <a:spAutoFit/>
          </a:bodyPr>
          <a:lstStyle/>
          <a:p>
            <a:pPr algn="ctr"/>
            <a:r>
              <a:rPr lang="en-US" dirty="0"/>
              <a:t>Profile 3</a:t>
            </a:r>
          </a:p>
          <a:p>
            <a:pPr algn="ctr"/>
            <a:r>
              <a:rPr lang="en-US" dirty="0"/>
              <a:t>Moderately positive </a:t>
            </a:r>
          </a:p>
        </p:txBody>
      </p:sp>
      <p:sp>
        <p:nvSpPr>
          <p:cNvPr id="17" name="TextBox 10">
            <a:extLst>
              <a:ext uri="{FF2B5EF4-FFF2-40B4-BE49-F238E27FC236}">
                <a16:creationId xmlns:a16="http://schemas.microsoft.com/office/drawing/2014/main" id="{6C0131CE-02FE-433A-8E11-621FF50AFA02}"/>
              </a:ext>
            </a:extLst>
          </p:cNvPr>
          <p:cNvSpPr txBox="1"/>
          <p:nvPr/>
        </p:nvSpPr>
        <p:spPr>
          <a:xfrm>
            <a:off x="8185402" y="4569509"/>
            <a:ext cx="1391984" cy="64633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t>Profile 4 </a:t>
            </a:r>
          </a:p>
          <a:p>
            <a:pPr algn="ctr"/>
            <a:r>
              <a:rPr lang="en-US" dirty="0"/>
              <a:t>Very positive</a:t>
            </a:r>
          </a:p>
        </p:txBody>
      </p:sp>
    </p:spTree>
    <p:extLst>
      <p:ext uri="{BB962C8B-B14F-4D97-AF65-F5344CB8AC3E}">
        <p14:creationId xmlns:p14="http://schemas.microsoft.com/office/powerpoint/2010/main" val="396385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D4F3C4C3-B45D-4FC2-9992-1683E4089E3E}"/>
              </a:ext>
            </a:extLst>
          </p:cNvPr>
          <p:cNvGraphicFramePr>
            <a:graphicFrameLocks/>
          </p:cNvGraphicFramePr>
          <p:nvPr/>
        </p:nvGraphicFramePr>
        <p:xfrm>
          <a:off x="1309634" y="2123966"/>
          <a:ext cx="9039226" cy="4862509"/>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5">
            <a:extLst>
              <a:ext uri="{FF2B5EF4-FFF2-40B4-BE49-F238E27FC236}">
                <a16:creationId xmlns:a16="http://schemas.microsoft.com/office/drawing/2014/main" id="{381566A2-F664-4E27-B5BA-BB90E94D007B}"/>
              </a:ext>
            </a:extLst>
          </p:cNvPr>
          <p:cNvSpPr>
            <a:spLocks noGrp="1"/>
          </p:cNvSpPr>
          <p:nvPr>
            <p:ph type="title"/>
          </p:nvPr>
        </p:nvSpPr>
        <p:spPr>
          <a:xfrm>
            <a:off x="838200" y="365126"/>
            <a:ext cx="10515600" cy="650988"/>
          </a:xfrm>
        </p:spPr>
        <p:txBody>
          <a:bodyPr>
            <a:noAutofit/>
          </a:bodyPr>
          <a:lstStyle/>
          <a:p>
            <a:pPr algn="ctr"/>
            <a:r>
              <a:rPr lang="en-US" sz="3200" dirty="0">
                <a:solidFill>
                  <a:srgbClr val="0000FF"/>
                </a:solidFill>
              </a:rPr>
              <a:t>Perception profiles in relation to STEM career aspiration</a:t>
            </a:r>
          </a:p>
        </p:txBody>
      </p:sp>
      <p:sp>
        <p:nvSpPr>
          <p:cNvPr id="10" name="Content Placeholder 9">
            <a:extLst>
              <a:ext uri="{FF2B5EF4-FFF2-40B4-BE49-F238E27FC236}">
                <a16:creationId xmlns:a16="http://schemas.microsoft.com/office/drawing/2014/main" id="{39544728-7614-4F07-A6A6-1469B12EF960}"/>
              </a:ext>
            </a:extLst>
          </p:cNvPr>
          <p:cNvSpPr>
            <a:spLocks noGrp="1"/>
          </p:cNvSpPr>
          <p:nvPr>
            <p:ph idx="1"/>
          </p:nvPr>
        </p:nvSpPr>
        <p:spPr>
          <a:xfrm>
            <a:off x="838200" y="1314454"/>
            <a:ext cx="10515600" cy="4351338"/>
          </a:xfrm>
        </p:spPr>
        <p:txBody>
          <a:bodyPr>
            <a:normAutofit/>
          </a:bodyPr>
          <a:lstStyle/>
          <a:p>
            <a:r>
              <a:rPr lang="en-US" sz="2400" dirty="0">
                <a:solidFill>
                  <a:srgbClr val="FF0000"/>
                </a:solidFill>
              </a:rPr>
              <a:t>Significant lower</a:t>
            </a:r>
            <a:r>
              <a:rPr lang="en-US" sz="2400" dirty="0"/>
              <a:t> STEM career aspirations of students in profile 1 and profile 2</a:t>
            </a:r>
          </a:p>
          <a:p>
            <a:r>
              <a:rPr lang="en-US" sz="2400" dirty="0"/>
              <a:t>No significant difference between profile 3 and profile 4</a:t>
            </a:r>
          </a:p>
        </p:txBody>
      </p:sp>
      <p:sp>
        <p:nvSpPr>
          <p:cNvPr id="4" name="Slide Number Placeholder 3"/>
          <p:cNvSpPr>
            <a:spLocks noGrp="1"/>
          </p:cNvSpPr>
          <p:nvPr>
            <p:ph type="sldNum" sz="quarter" idx="12"/>
          </p:nvPr>
        </p:nvSpPr>
        <p:spPr/>
        <p:txBody>
          <a:bodyPr/>
          <a:lstStyle/>
          <a:p>
            <a:fld id="{83622F92-66D4-4153-A3AB-9991031D1E9B}" type="slidenum">
              <a:rPr lang="en-US" smtClean="0"/>
              <a:t>18</a:t>
            </a:fld>
            <a:endParaRPr lang="en-US" dirty="0"/>
          </a:p>
        </p:txBody>
      </p:sp>
      <p:sp>
        <p:nvSpPr>
          <p:cNvPr id="13" name="TextBox 12">
            <a:extLst>
              <a:ext uri="{FF2B5EF4-FFF2-40B4-BE49-F238E27FC236}">
                <a16:creationId xmlns:a16="http://schemas.microsoft.com/office/drawing/2014/main" id="{0E77F7F7-388E-4059-94C8-FAAF57E40917}"/>
              </a:ext>
            </a:extLst>
          </p:cNvPr>
          <p:cNvSpPr txBox="1"/>
          <p:nvPr/>
        </p:nvSpPr>
        <p:spPr>
          <a:xfrm>
            <a:off x="1843140" y="3360846"/>
            <a:ext cx="1490986" cy="646331"/>
          </a:xfrm>
          <a:prstGeom prst="rect">
            <a:avLst/>
          </a:prstGeom>
          <a:noFill/>
        </p:spPr>
        <p:txBody>
          <a:bodyPr wrap="none" rtlCol="0">
            <a:spAutoFit/>
          </a:bodyPr>
          <a:lstStyle/>
          <a:p>
            <a:pPr algn="ctr"/>
            <a:r>
              <a:rPr lang="en-US" dirty="0"/>
              <a:t>Profile 1 </a:t>
            </a:r>
          </a:p>
          <a:p>
            <a:pPr algn="ctr"/>
            <a:r>
              <a:rPr lang="en-US" dirty="0"/>
              <a:t>very negative </a:t>
            </a:r>
          </a:p>
        </p:txBody>
      </p:sp>
      <p:sp>
        <p:nvSpPr>
          <p:cNvPr id="11" name="TextBox 10">
            <a:extLst>
              <a:ext uri="{FF2B5EF4-FFF2-40B4-BE49-F238E27FC236}">
                <a16:creationId xmlns:a16="http://schemas.microsoft.com/office/drawing/2014/main" id="{6C0131CE-02FE-433A-8E11-621FF50AFA02}"/>
              </a:ext>
            </a:extLst>
          </p:cNvPr>
          <p:cNvSpPr txBox="1"/>
          <p:nvPr/>
        </p:nvSpPr>
        <p:spPr>
          <a:xfrm>
            <a:off x="3519984" y="4569510"/>
            <a:ext cx="2162388" cy="646331"/>
          </a:xfrm>
          <a:prstGeom prst="rect">
            <a:avLst/>
          </a:prstGeom>
          <a:noFill/>
        </p:spPr>
        <p:txBody>
          <a:bodyPr wrap="none" rtlCol="0">
            <a:spAutoFit/>
          </a:bodyPr>
          <a:lstStyle/>
          <a:p>
            <a:pPr algn="ctr"/>
            <a:r>
              <a:rPr lang="en-US" dirty="0"/>
              <a:t>Profile 2 </a:t>
            </a:r>
          </a:p>
          <a:p>
            <a:pPr algn="ctr"/>
            <a:r>
              <a:rPr lang="en-US" dirty="0"/>
              <a:t>Moderately negative </a:t>
            </a:r>
          </a:p>
        </p:txBody>
      </p:sp>
      <p:sp>
        <p:nvSpPr>
          <p:cNvPr id="15" name="TextBox 14">
            <a:extLst>
              <a:ext uri="{FF2B5EF4-FFF2-40B4-BE49-F238E27FC236}">
                <a16:creationId xmlns:a16="http://schemas.microsoft.com/office/drawing/2014/main" id="{84CE3195-403E-40BF-AA4B-AFFF43465D11}"/>
              </a:ext>
            </a:extLst>
          </p:cNvPr>
          <p:cNvSpPr txBox="1"/>
          <p:nvPr/>
        </p:nvSpPr>
        <p:spPr>
          <a:xfrm>
            <a:off x="5715763" y="4569508"/>
            <a:ext cx="2111091" cy="646331"/>
          </a:xfrm>
          <a:prstGeom prst="rect">
            <a:avLst/>
          </a:prstGeom>
          <a:noFill/>
        </p:spPr>
        <p:txBody>
          <a:bodyPr wrap="none" rtlCol="0">
            <a:spAutoFit/>
          </a:bodyPr>
          <a:lstStyle/>
          <a:p>
            <a:pPr algn="ctr"/>
            <a:r>
              <a:rPr lang="en-US" dirty="0"/>
              <a:t>Profile 3</a:t>
            </a:r>
          </a:p>
          <a:p>
            <a:pPr algn="ctr"/>
            <a:r>
              <a:rPr lang="en-US" dirty="0"/>
              <a:t>Moderately positive </a:t>
            </a:r>
          </a:p>
        </p:txBody>
      </p:sp>
      <p:sp>
        <p:nvSpPr>
          <p:cNvPr id="17" name="TextBox 10">
            <a:extLst>
              <a:ext uri="{FF2B5EF4-FFF2-40B4-BE49-F238E27FC236}">
                <a16:creationId xmlns:a16="http://schemas.microsoft.com/office/drawing/2014/main" id="{6C0131CE-02FE-433A-8E11-621FF50AFA02}"/>
              </a:ext>
            </a:extLst>
          </p:cNvPr>
          <p:cNvSpPr txBox="1"/>
          <p:nvPr/>
        </p:nvSpPr>
        <p:spPr>
          <a:xfrm>
            <a:off x="8185402" y="4569509"/>
            <a:ext cx="1391984" cy="64633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t>Profile 4 </a:t>
            </a:r>
          </a:p>
          <a:p>
            <a:pPr algn="ctr"/>
            <a:r>
              <a:rPr lang="en-US" dirty="0"/>
              <a:t>Very positive</a:t>
            </a:r>
          </a:p>
        </p:txBody>
      </p:sp>
      <p:sp>
        <p:nvSpPr>
          <p:cNvPr id="2" name="Rectangle 1">
            <a:extLst>
              <a:ext uri="{FF2B5EF4-FFF2-40B4-BE49-F238E27FC236}">
                <a16:creationId xmlns:a16="http://schemas.microsoft.com/office/drawing/2014/main" id="{1873843B-80E7-40A1-BD69-39C88D4645D3}"/>
              </a:ext>
            </a:extLst>
          </p:cNvPr>
          <p:cNvSpPr/>
          <p:nvPr/>
        </p:nvSpPr>
        <p:spPr>
          <a:xfrm>
            <a:off x="1756670" y="6171684"/>
            <a:ext cx="3649461" cy="369332"/>
          </a:xfrm>
          <a:prstGeom prst="rect">
            <a:avLst/>
          </a:prstGeom>
        </p:spPr>
        <p:txBody>
          <a:bodyPr wrap="none">
            <a:spAutoFit/>
          </a:bodyPr>
          <a:lstStyle/>
          <a:p>
            <a:r>
              <a:rPr lang="en-US" dirty="0">
                <a:solidFill>
                  <a:srgbClr val="0000FF"/>
                </a:solidFill>
              </a:rPr>
              <a:t>HK students → profile 1 and profile 2</a:t>
            </a:r>
            <a:endParaRPr lang="en-US" dirty="0"/>
          </a:p>
        </p:txBody>
      </p:sp>
    </p:spTree>
    <p:extLst>
      <p:ext uri="{BB962C8B-B14F-4D97-AF65-F5344CB8AC3E}">
        <p14:creationId xmlns:p14="http://schemas.microsoft.com/office/powerpoint/2010/main" val="1848230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81566A2-F664-4E27-B5BA-BB90E94D007B}"/>
              </a:ext>
            </a:extLst>
          </p:cNvPr>
          <p:cNvSpPr>
            <a:spLocks noGrp="1"/>
          </p:cNvSpPr>
          <p:nvPr>
            <p:ph type="title"/>
          </p:nvPr>
        </p:nvSpPr>
        <p:spPr/>
        <p:txBody>
          <a:bodyPr>
            <a:noAutofit/>
          </a:bodyPr>
          <a:lstStyle/>
          <a:p>
            <a:pPr algn="ctr"/>
            <a:r>
              <a:rPr lang="en-US" sz="3200" dirty="0">
                <a:solidFill>
                  <a:srgbClr val="0000FF"/>
                </a:solidFill>
              </a:rPr>
              <a:t>Perception profiles in relation to objectives of STEM learning</a:t>
            </a:r>
          </a:p>
        </p:txBody>
      </p:sp>
      <p:sp>
        <p:nvSpPr>
          <p:cNvPr id="12" name="Text Placeholder 11">
            <a:extLst>
              <a:ext uri="{FF2B5EF4-FFF2-40B4-BE49-F238E27FC236}">
                <a16:creationId xmlns:a16="http://schemas.microsoft.com/office/drawing/2014/main" id="{16DD6ADC-2F69-472F-9F53-75460DB49B35}"/>
              </a:ext>
            </a:extLst>
          </p:cNvPr>
          <p:cNvSpPr>
            <a:spLocks noGrp="1"/>
          </p:cNvSpPr>
          <p:nvPr>
            <p:ph type="body" sz="quarter" idx="3"/>
          </p:nvPr>
        </p:nvSpPr>
        <p:spPr>
          <a:xfrm>
            <a:off x="1002136" y="2575792"/>
            <a:ext cx="3796312" cy="1237129"/>
          </a:xfrm>
        </p:spPr>
        <p:txBody>
          <a:bodyPr>
            <a:normAutofit/>
          </a:bodyPr>
          <a:lstStyle/>
          <a:p>
            <a:r>
              <a:rPr lang="en-US" b="0" dirty="0"/>
              <a:t>Profile 3 and Profile 4 showed </a:t>
            </a:r>
            <a:r>
              <a:rPr lang="en-US" b="0" dirty="0">
                <a:solidFill>
                  <a:srgbClr val="0000FF"/>
                </a:solidFill>
              </a:rPr>
              <a:t>stronger objectives </a:t>
            </a:r>
            <a:r>
              <a:rPr lang="en-US" b="0" dirty="0"/>
              <a:t>of STEM learning</a:t>
            </a:r>
          </a:p>
        </p:txBody>
      </p:sp>
      <p:sp>
        <p:nvSpPr>
          <p:cNvPr id="4" name="Slide Number Placeholder 3"/>
          <p:cNvSpPr>
            <a:spLocks noGrp="1"/>
          </p:cNvSpPr>
          <p:nvPr>
            <p:ph type="sldNum" sz="quarter" idx="12"/>
          </p:nvPr>
        </p:nvSpPr>
        <p:spPr/>
        <p:txBody>
          <a:bodyPr/>
          <a:lstStyle/>
          <a:p>
            <a:fld id="{83622F92-66D4-4153-A3AB-9991031D1E9B}" type="slidenum">
              <a:rPr lang="en-US" smtClean="0"/>
              <a:t>19</a:t>
            </a:fld>
            <a:endParaRPr lang="en-US" dirty="0"/>
          </a:p>
        </p:txBody>
      </p:sp>
      <p:graphicFrame>
        <p:nvGraphicFramePr>
          <p:cNvPr id="20" name="Chart 19">
            <a:extLst>
              <a:ext uri="{FF2B5EF4-FFF2-40B4-BE49-F238E27FC236}">
                <a16:creationId xmlns:a16="http://schemas.microsoft.com/office/drawing/2014/main" id="{9DB81877-72BE-48F3-9455-642D24BBE719}"/>
              </a:ext>
            </a:extLst>
          </p:cNvPr>
          <p:cNvGraphicFramePr>
            <a:graphicFrameLocks/>
          </p:cNvGraphicFramePr>
          <p:nvPr>
            <p:extLst>
              <p:ext uri="{D42A27DB-BD31-4B8C-83A1-F6EECF244321}">
                <p14:modId xmlns:p14="http://schemas.microsoft.com/office/powerpoint/2010/main" val="319097452"/>
              </p:ext>
            </p:extLst>
          </p:nvPr>
        </p:nvGraphicFramePr>
        <p:xfrm>
          <a:off x="5206701" y="1850315"/>
          <a:ext cx="5828784" cy="392521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62853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10B60-DD7A-4BA0-8496-AEFD09CBC47A}"/>
              </a:ext>
            </a:extLst>
          </p:cNvPr>
          <p:cNvSpPr>
            <a:spLocks noGrp="1"/>
          </p:cNvSpPr>
          <p:nvPr>
            <p:ph type="title"/>
          </p:nvPr>
        </p:nvSpPr>
        <p:spPr>
          <a:xfrm>
            <a:off x="838200" y="365125"/>
            <a:ext cx="10515600" cy="447675"/>
          </a:xfrm>
        </p:spPr>
        <p:txBody>
          <a:bodyPr>
            <a:normAutofit fontScale="90000"/>
          </a:bodyPr>
          <a:lstStyle/>
          <a:p>
            <a:pPr algn="ctr"/>
            <a:r>
              <a:rPr lang="en-US" sz="2800" dirty="0">
                <a:solidFill>
                  <a:srgbClr val="0000FF"/>
                </a:solidFill>
              </a:rPr>
              <a:t>Possible ways to develop perceptions of STEM professionals</a:t>
            </a:r>
          </a:p>
        </p:txBody>
      </p:sp>
      <p:sp>
        <p:nvSpPr>
          <p:cNvPr id="4" name="Slide Number Placeholder 3">
            <a:extLst>
              <a:ext uri="{FF2B5EF4-FFF2-40B4-BE49-F238E27FC236}">
                <a16:creationId xmlns:a16="http://schemas.microsoft.com/office/drawing/2014/main" id="{9710DA68-0EEC-452D-BEFC-3EFD77B7EC92}"/>
              </a:ext>
            </a:extLst>
          </p:cNvPr>
          <p:cNvSpPr>
            <a:spLocks noGrp="1"/>
          </p:cNvSpPr>
          <p:nvPr>
            <p:ph type="sldNum" sz="quarter" idx="12"/>
          </p:nvPr>
        </p:nvSpPr>
        <p:spPr/>
        <p:txBody>
          <a:bodyPr/>
          <a:lstStyle/>
          <a:p>
            <a:fld id="{83622F92-66D4-4153-A3AB-9991031D1E9B}" type="slidenum">
              <a:rPr lang="en-US" smtClean="0"/>
              <a:t>20</a:t>
            </a:fld>
            <a:endParaRPr lang="en-US"/>
          </a:p>
        </p:txBody>
      </p:sp>
      <p:graphicFrame>
        <p:nvGraphicFramePr>
          <p:cNvPr id="5" name="Table 4">
            <a:extLst>
              <a:ext uri="{FF2B5EF4-FFF2-40B4-BE49-F238E27FC236}">
                <a16:creationId xmlns:a16="http://schemas.microsoft.com/office/drawing/2014/main" id="{26FF5A09-DE81-4296-9CC3-476A119A71DC}"/>
              </a:ext>
            </a:extLst>
          </p:cNvPr>
          <p:cNvGraphicFramePr>
            <a:graphicFrameLocks noGrp="1"/>
          </p:cNvGraphicFramePr>
          <p:nvPr>
            <p:extLst>
              <p:ext uri="{D42A27DB-BD31-4B8C-83A1-F6EECF244321}">
                <p14:modId xmlns:p14="http://schemas.microsoft.com/office/powerpoint/2010/main" val="1568971853"/>
              </p:ext>
            </p:extLst>
          </p:nvPr>
        </p:nvGraphicFramePr>
        <p:xfrm>
          <a:off x="4741691" y="1077064"/>
          <a:ext cx="6880410" cy="4869912"/>
        </p:xfrm>
        <a:graphic>
          <a:graphicData uri="http://schemas.openxmlformats.org/drawingml/2006/table">
            <a:tbl>
              <a:tblPr firstRow="1" firstCol="1" bandRow="1">
                <a:tableStyleId>{3B4B98B0-60AC-42C2-AFA5-B58CD77FA1E5}</a:tableStyleId>
              </a:tblPr>
              <a:tblGrid>
                <a:gridCol w="1376082">
                  <a:extLst>
                    <a:ext uri="{9D8B030D-6E8A-4147-A177-3AD203B41FA5}">
                      <a16:colId xmlns:a16="http://schemas.microsoft.com/office/drawing/2014/main" val="2262323118"/>
                    </a:ext>
                  </a:extLst>
                </a:gridCol>
                <a:gridCol w="1376082">
                  <a:extLst>
                    <a:ext uri="{9D8B030D-6E8A-4147-A177-3AD203B41FA5}">
                      <a16:colId xmlns:a16="http://schemas.microsoft.com/office/drawing/2014/main" val="4234626815"/>
                    </a:ext>
                  </a:extLst>
                </a:gridCol>
                <a:gridCol w="1376082">
                  <a:extLst>
                    <a:ext uri="{9D8B030D-6E8A-4147-A177-3AD203B41FA5}">
                      <a16:colId xmlns:a16="http://schemas.microsoft.com/office/drawing/2014/main" val="1195288895"/>
                    </a:ext>
                  </a:extLst>
                </a:gridCol>
                <a:gridCol w="1376082">
                  <a:extLst>
                    <a:ext uri="{9D8B030D-6E8A-4147-A177-3AD203B41FA5}">
                      <a16:colId xmlns:a16="http://schemas.microsoft.com/office/drawing/2014/main" val="106972934"/>
                    </a:ext>
                  </a:extLst>
                </a:gridCol>
                <a:gridCol w="1376082">
                  <a:extLst>
                    <a:ext uri="{9D8B030D-6E8A-4147-A177-3AD203B41FA5}">
                      <a16:colId xmlns:a16="http://schemas.microsoft.com/office/drawing/2014/main" val="1848304086"/>
                    </a:ext>
                  </a:extLst>
                </a:gridCol>
              </a:tblGrid>
              <a:tr h="916946">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dirty="0">
                          <a:effectLst/>
                        </a:rPr>
                        <a:t> </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effectLst/>
                        </a:rPr>
                        <a:t>Reference </a:t>
                      </a:r>
                    </a:p>
                    <a:p>
                      <a:pPr algn="ctr">
                        <a:spcAft>
                          <a:spcPts val="0"/>
                        </a:spcAft>
                      </a:pPr>
                      <a:r>
                        <a:rPr lang="en-HK" sz="1400" dirty="0">
                          <a:effectLst/>
                        </a:rPr>
                        <a:t>Profile 1</a:t>
                      </a:r>
                    </a:p>
                    <a:p>
                      <a:pPr algn="ctr">
                        <a:spcAft>
                          <a:spcPts val="0"/>
                        </a:spcAft>
                      </a:pPr>
                      <a:r>
                        <a:rPr lang="en-HK" sz="1400" dirty="0">
                          <a:effectLst/>
                        </a:rPr>
                        <a:t>Very negative</a:t>
                      </a:r>
                      <a:endParaRPr lang="en-US" sz="1400" dirty="0">
                        <a:effectLst/>
                      </a:endParaRPr>
                    </a:p>
                  </a:txBody>
                  <a:tcPr marL="36261" marR="36261" marT="0" marB="0"/>
                </a:tc>
                <a:tc>
                  <a:txBody>
                    <a:bodyPr/>
                    <a:lstStyle/>
                    <a:p>
                      <a:pPr algn="ctr">
                        <a:spcAft>
                          <a:spcPts val="0"/>
                        </a:spcAft>
                      </a:pPr>
                      <a:r>
                        <a:rPr lang="en-HK" sz="1400" dirty="0">
                          <a:effectLst/>
                        </a:rPr>
                        <a:t>Reference </a:t>
                      </a:r>
                    </a:p>
                    <a:p>
                      <a:pPr algn="ctr">
                        <a:spcAft>
                          <a:spcPts val="0"/>
                        </a:spcAft>
                      </a:pPr>
                      <a:r>
                        <a:rPr lang="en-HK" sz="1400" dirty="0">
                          <a:effectLst/>
                        </a:rPr>
                        <a:t>Profile 2</a:t>
                      </a:r>
                    </a:p>
                    <a:p>
                      <a:pPr algn="ctr">
                        <a:spcAft>
                          <a:spcPts val="0"/>
                        </a:spcAft>
                      </a:pPr>
                      <a:r>
                        <a:rPr lang="en-HK" sz="1400" dirty="0">
                          <a:effectLst/>
                        </a:rPr>
                        <a:t>Moderately negative</a:t>
                      </a:r>
                      <a:endParaRPr lang="en-US" sz="1400" dirty="0">
                        <a:effectLst/>
                      </a:endParaRPr>
                    </a:p>
                  </a:txBody>
                  <a:tcPr marL="36261" marR="36261" marT="0" marB="0"/>
                </a:tc>
                <a:tc>
                  <a:txBody>
                    <a:bodyPr/>
                    <a:lstStyle/>
                    <a:p>
                      <a:pPr algn="ctr">
                        <a:spcAft>
                          <a:spcPts val="0"/>
                        </a:spcAft>
                      </a:pPr>
                      <a:r>
                        <a:rPr lang="en-HK" sz="1400" dirty="0">
                          <a:effectLst/>
                        </a:rPr>
                        <a:t>Reference </a:t>
                      </a:r>
                    </a:p>
                    <a:p>
                      <a:pPr algn="ctr">
                        <a:spcAft>
                          <a:spcPts val="0"/>
                        </a:spcAft>
                      </a:pPr>
                      <a:r>
                        <a:rPr lang="en-HK" sz="1400" dirty="0">
                          <a:effectLst/>
                        </a:rPr>
                        <a:t>Profile 3</a:t>
                      </a:r>
                    </a:p>
                    <a:p>
                      <a:pPr algn="ctr">
                        <a:spcAft>
                          <a:spcPts val="0"/>
                        </a:spcAft>
                      </a:pPr>
                      <a:r>
                        <a:rPr lang="en-HK" sz="1400" dirty="0">
                          <a:effectLst/>
                          <a:latin typeface="Calibri" panose="020F0502020204030204" pitchFamily="34" charset="0"/>
                          <a:ea typeface="DengXian" panose="02010600030101010101" pitchFamily="2" charset="-122"/>
                          <a:cs typeface="Times New Roman" panose="02020603050405020304" pitchFamily="18" charset="0"/>
                        </a:rPr>
                        <a:t>Moderately positive</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3900300914"/>
                  </a:ext>
                </a:extLst>
              </a:tr>
              <a:tr h="229237">
                <a:tc>
                  <a:txBody>
                    <a:bodyPr/>
                    <a:lstStyle/>
                    <a:p>
                      <a:pPr>
                        <a:spcAft>
                          <a:spcPts val="0"/>
                        </a:spcAft>
                      </a:pPr>
                      <a:r>
                        <a:rPr lang="en-HK" sz="1400" dirty="0">
                          <a:effectLst/>
                        </a:rPr>
                        <a:t>Profile 3 on</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Gender</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-0.455</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-0.03</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effectLst/>
                        </a:rPr>
                        <a:t> </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1655456313"/>
                  </a:ext>
                </a:extLst>
              </a:tr>
              <a:tr h="311675">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Primary</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FF0000"/>
                          </a:solidFill>
                          <a:effectLst/>
                        </a:rPr>
                        <a:t>-2.026***</a:t>
                      </a:r>
                      <a:endParaRPr lang="en-US" sz="14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0.155</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2200097846"/>
                  </a:ext>
                </a:extLst>
              </a:tr>
              <a:tr h="311675">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Junior Secondary</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FF0000"/>
                          </a:solidFill>
                          <a:effectLst/>
                        </a:rPr>
                        <a:t>-1.834***</a:t>
                      </a:r>
                      <a:endParaRPr lang="en-US" sz="14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-0.132</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3201384070"/>
                  </a:ext>
                </a:extLst>
              </a:tr>
              <a:tr h="229237">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School STEM opportunities</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0.729**</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0.288*</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3792548645"/>
                  </a:ext>
                </a:extLst>
              </a:tr>
              <a:tr h="229237">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Mobile use</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0.058</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-0.042</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3005180566"/>
                  </a:ext>
                </a:extLst>
              </a:tr>
              <a:tr h="229237">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Accesses to Mass media</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0.104</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solidFill>
                            <a:srgbClr val="0000FF"/>
                          </a:solidFill>
                          <a:effectLst/>
                        </a:rPr>
                        <a:t>0.133*</a:t>
                      </a:r>
                      <a:endParaRPr lang="en-US" sz="140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effectLst/>
                        </a:rPr>
                        <a:t> </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151519588"/>
                  </a:ext>
                </a:extLst>
              </a:tr>
              <a:tr h="229237">
                <a:tc>
                  <a:txBody>
                    <a:bodyPr/>
                    <a:lstStyle/>
                    <a:p>
                      <a:pPr>
                        <a:spcAft>
                          <a:spcPts val="0"/>
                        </a:spcAft>
                      </a:pPr>
                      <a:r>
                        <a:rPr lang="en-HK" sz="1400">
                          <a:effectLst/>
                        </a:rPr>
                        <a:t>Profile 4 on</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Gender</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0.002</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0.457***</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0.487</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805063319"/>
                  </a:ext>
                </a:extLst>
              </a:tr>
              <a:tr h="311675">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Primary</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FF0000"/>
                          </a:solidFill>
                          <a:effectLst/>
                        </a:rPr>
                        <a:t>-1.954***</a:t>
                      </a:r>
                      <a:endParaRPr lang="en-US" sz="14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0.072</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-0.083</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1306112002"/>
                  </a:ext>
                </a:extLst>
              </a:tr>
              <a:tr h="311675">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Junior Secondary</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FF0000"/>
                          </a:solidFill>
                          <a:effectLst/>
                        </a:rPr>
                        <a:t>-1.520**</a:t>
                      </a:r>
                      <a:endParaRPr lang="en-US" sz="14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0.314</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0.446</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1820319544"/>
                  </a:ext>
                </a:extLst>
              </a:tr>
              <a:tr h="229237">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School STEM opportunities</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1.263***</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0.534***</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0.247</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2506723934"/>
                  </a:ext>
                </a:extLst>
              </a:tr>
              <a:tr h="311675">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Mobile use</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--0.162</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FF0000"/>
                          </a:solidFill>
                          <a:effectLst/>
                        </a:rPr>
                        <a:t>-0.219***</a:t>
                      </a:r>
                      <a:endParaRPr lang="en-US" sz="1400"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a:effectLst/>
                        </a:rPr>
                        <a:t>-0.177</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2444205538"/>
                  </a:ext>
                </a:extLst>
              </a:tr>
              <a:tr h="229237">
                <a:tc>
                  <a:txBody>
                    <a:bodyPr/>
                    <a:lstStyle/>
                    <a:p>
                      <a:pPr>
                        <a:spcAft>
                          <a:spcPts val="0"/>
                        </a:spcAft>
                      </a:pPr>
                      <a:r>
                        <a:rPr lang="en-HK" sz="1400">
                          <a:effectLst/>
                        </a:rPr>
                        <a:t> </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spcAft>
                          <a:spcPts val="0"/>
                        </a:spcAft>
                      </a:pPr>
                      <a:r>
                        <a:rPr lang="en-HK" sz="1400">
                          <a:effectLst/>
                        </a:rPr>
                        <a:t>Accesses to Mass media</a:t>
                      </a:r>
                      <a:endParaRPr lang="en-US" sz="140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0.285*</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solidFill>
                            <a:srgbClr val="0000FF"/>
                          </a:solidFill>
                          <a:effectLst/>
                        </a:rPr>
                        <a:t>0.181**</a:t>
                      </a:r>
                      <a:endParaRPr lang="en-US" sz="1400" dirty="0">
                        <a:solidFill>
                          <a:srgbClr val="0000FF"/>
                        </a:solidFill>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tc>
                  <a:txBody>
                    <a:bodyPr/>
                    <a:lstStyle/>
                    <a:p>
                      <a:pPr algn="ctr">
                        <a:spcAft>
                          <a:spcPts val="0"/>
                        </a:spcAft>
                      </a:pPr>
                      <a:r>
                        <a:rPr lang="en-HK" sz="1400" dirty="0">
                          <a:effectLst/>
                        </a:rPr>
                        <a:t>0.068</a:t>
                      </a: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36261" marR="36261" marT="0" marB="0"/>
                </a:tc>
                <a:extLst>
                  <a:ext uri="{0D108BD9-81ED-4DB2-BD59-A6C34878D82A}">
                    <a16:rowId xmlns:a16="http://schemas.microsoft.com/office/drawing/2014/main" val="2843742332"/>
                  </a:ext>
                </a:extLst>
              </a:tr>
            </a:tbl>
          </a:graphicData>
        </a:graphic>
      </p:graphicFrame>
      <p:graphicFrame>
        <p:nvGraphicFramePr>
          <p:cNvPr id="8" name="Diagram 7">
            <a:extLst>
              <a:ext uri="{FF2B5EF4-FFF2-40B4-BE49-F238E27FC236}">
                <a16:creationId xmlns:a16="http://schemas.microsoft.com/office/drawing/2014/main" id="{DD366A25-E5EC-4DB3-A134-E73A4D27F432}"/>
              </a:ext>
            </a:extLst>
          </p:cNvPr>
          <p:cNvGraphicFramePr/>
          <p:nvPr/>
        </p:nvGraphicFramePr>
        <p:xfrm>
          <a:off x="515470" y="1690688"/>
          <a:ext cx="4002741" cy="46656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ectangle 10">
            <a:extLst>
              <a:ext uri="{FF2B5EF4-FFF2-40B4-BE49-F238E27FC236}">
                <a16:creationId xmlns:a16="http://schemas.microsoft.com/office/drawing/2014/main" id="{036D452E-0603-4029-86FE-8E476A6710E4}"/>
              </a:ext>
            </a:extLst>
          </p:cNvPr>
          <p:cNvSpPr/>
          <p:nvPr/>
        </p:nvSpPr>
        <p:spPr>
          <a:xfrm>
            <a:off x="3486452" y="1782940"/>
            <a:ext cx="1118796" cy="742278"/>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solidFill>
                  <a:srgbClr val="FF0000"/>
                </a:solidFill>
              </a:rPr>
              <a:t>Negative</a:t>
            </a:r>
            <a:r>
              <a:rPr lang="en-US" dirty="0">
                <a:solidFill>
                  <a:srgbClr val="FF0000"/>
                </a:solidFill>
              </a:rPr>
              <a:t> </a:t>
            </a:r>
          </a:p>
        </p:txBody>
      </p:sp>
      <p:sp>
        <p:nvSpPr>
          <p:cNvPr id="13" name="TextBox 12">
            <a:extLst>
              <a:ext uri="{FF2B5EF4-FFF2-40B4-BE49-F238E27FC236}">
                <a16:creationId xmlns:a16="http://schemas.microsoft.com/office/drawing/2014/main" id="{92DE02FA-B35D-48EB-B928-32E259F1AFEC}"/>
              </a:ext>
            </a:extLst>
          </p:cNvPr>
          <p:cNvSpPr txBox="1"/>
          <p:nvPr/>
        </p:nvSpPr>
        <p:spPr>
          <a:xfrm>
            <a:off x="3578928" y="4256118"/>
            <a:ext cx="933845" cy="369332"/>
          </a:xfrm>
          <a:prstGeom prst="rect">
            <a:avLst/>
          </a:prstGeom>
          <a:noFill/>
        </p:spPr>
        <p:txBody>
          <a:bodyPr wrap="none" rtlCol="0">
            <a:spAutoFit/>
          </a:bodyPr>
          <a:lstStyle/>
          <a:p>
            <a:r>
              <a:rPr lang="en-US" b="1" dirty="0">
                <a:solidFill>
                  <a:srgbClr val="0000FF"/>
                </a:solidFill>
              </a:rPr>
              <a:t>Positive</a:t>
            </a:r>
          </a:p>
        </p:txBody>
      </p:sp>
      <p:sp>
        <p:nvSpPr>
          <p:cNvPr id="3" name="TextBox 2">
            <a:extLst>
              <a:ext uri="{FF2B5EF4-FFF2-40B4-BE49-F238E27FC236}">
                <a16:creationId xmlns:a16="http://schemas.microsoft.com/office/drawing/2014/main" id="{A39FF2D0-FD0C-4919-BBCC-FD69BE81030B}"/>
              </a:ext>
            </a:extLst>
          </p:cNvPr>
          <p:cNvSpPr txBox="1"/>
          <p:nvPr/>
        </p:nvSpPr>
        <p:spPr>
          <a:xfrm>
            <a:off x="6682676" y="6026574"/>
            <a:ext cx="5047023" cy="400110"/>
          </a:xfrm>
          <a:prstGeom prst="rect">
            <a:avLst/>
          </a:prstGeom>
          <a:noFill/>
        </p:spPr>
        <p:txBody>
          <a:bodyPr wrap="none" rtlCol="0">
            <a:spAutoFit/>
          </a:bodyPr>
          <a:lstStyle/>
          <a:p>
            <a:r>
              <a:rPr lang="en-US" sz="2000" dirty="0">
                <a:solidFill>
                  <a:srgbClr val="7030A0"/>
                </a:solidFill>
              </a:rPr>
              <a:t>Profile differences in perceptions by covariates</a:t>
            </a:r>
          </a:p>
        </p:txBody>
      </p:sp>
    </p:spTree>
    <p:extLst>
      <p:ext uri="{BB962C8B-B14F-4D97-AF65-F5344CB8AC3E}">
        <p14:creationId xmlns:p14="http://schemas.microsoft.com/office/powerpoint/2010/main" val="2754003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8089E4-1DC6-4DFF-A5EF-63D65D2A9210}"/>
              </a:ext>
            </a:extLst>
          </p:cNvPr>
          <p:cNvSpPr>
            <a:spLocks noGrp="1"/>
          </p:cNvSpPr>
          <p:nvPr>
            <p:ph type="title"/>
          </p:nvPr>
        </p:nvSpPr>
        <p:spPr/>
        <p:txBody>
          <a:bodyPr/>
          <a:lstStyle/>
          <a:p>
            <a:endParaRPr lang="en-US" dirty="0"/>
          </a:p>
        </p:txBody>
      </p:sp>
      <p:sp>
        <p:nvSpPr>
          <p:cNvPr id="6" name="Content Placeholder 5">
            <a:extLst>
              <a:ext uri="{FF2B5EF4-FFF2-40B4-BE49-F238E27FC236}">
                <a16:creationId xmlns:a16="http://schemas.microsoft.com/office/drawing/2014/main" id="{03E7ED78-A929-47D4-A6BA-3E502FEDBA95}"/>
              </a:ext>
            </a:extLst>
          </p:cNvPr>
          <p:cNvSpPr>
            <a:spLocks noGrp="1"/>
          </p:cNvSpPr>
          <p:nvPr>
            <p:ph idx="1"/>
          </p:nvPr>
        </p:nvSpPr>
        <p:spPr>
          <a:xfrm>
            <a:off x="4772025" y="1333500"/>
            <a:ext cx="6716712" cy="4191000"/>
          </a:xfrm>
        </p:spPr>
        <p:txBody>
          <a:bodyPr>
            <a:normAutofit/>
          </a:bodyPr>
          <a:lstStyle/>
          <a:p>
            <a:r>
              <a:rPr lang="en-US" dirty="0"/>
              <a:t>What are the suggestions to motivate students in STEM learning or careers? </a:t>
            </a:r>
          </a:p>
          <a:p>
            <a:pPr lvl="1">
              <a:buFont typeface="Wingdings" panose="05000000000000000000" pitchFamily="2" charset="2"/>
              <a:buChar char="ü"/>
            </a:pPr>
            <a:r>
              <a:rPr lang="en-US" dirty="0">
                <a:solidFill>
                  <a:srgbClr val="0000FF"/>
                </a:solidFill>
              </a:rPr>
              <a:t>Develop STEM competencies;</a:t>
            </a:r>
          </a:p>
          <a:p>
            <a:pPr lvl="1">
              <a:buFont typeface="Wingdings" panose="05000000000000000000" pitchFamily="2" charset="2"/>
              <a:buChar char="ü"/>
            </a:pPr>
            <a:r>
              <a:rPr lang="en-US" dirty="0">
                <a:solidFill>
                  <a:srgbClr val="0000FF"/>
                </a:solidFill>
              </a:rPr>
              <a:t>More STEM learning opportunities, particularly engineering-related;</a:t>
            </a:r>
          </a:p>
          <a:p>
            <a:pPr lvl="1">
              <a:buFont typeface="Wingdings" panose="05000000000000000000" pitchFamily="2" charset="2"/>
              <a:buChar char="ü"/>
            </a:pPr>
            <a:r>
              <a:rPr lang="en-US" dirty="0">
                <a:solidFill>
                  <a:srgbClr val="0000FF"/>
                </a:solidFill>
              </a:rPr>
              <a:t>Increase desirability of STEM professionals</a:t>
            </a:r>
          </a:p>
          <a:p>
            <a:pPr lvl="1">
              <a:buFont typeface="Wingdings" panose="05000000000000000000" pitchFamily="2" charset="2"/>
              <a:buChar char="ü"/>
            </a:pPr>
            <a:r>
              <a:rPr lang="en-US" dirty="0">
                <a:solidFill>
                  <a:srgbClr val="0000FF"/>
                </a:solidFill>
              </a:rPr>
              <a:t>Alter social stereotypes of I&amp;T jobs</a:t>
            </a:r>
          </a:p>
          <a:p>
            <a:pPr marL="457200" lvl="1" indent="0">
              <a:buNone/>
            </a:pPr>
            <a:endParaRPr lang="en-US" dirty="0">
              <a:solidFill>
                <a:srgbClr val="0000FF"/>
              </a:solidFill>
            </a:endParaRPr>
          </a:p>
        </p:txBody>
      </p:sp>
      <p:sp>
        <p:nvSpPr>
          <p:cNvPr id="7" name="Text Placeholder 6">
            <a:extLst>
              <a:ext uri="{FF2B5EF4-FFF2-40B4-BE49-F238E27FC236}">
                <a16:creationId xmlns:a16="http://schemas.microsoft.com/office/drawing/2014/main" id="{393A2643-92FB-4828-B56A-31B83C7223F0}"/>
              </a:ext>
            </a:extLst>
          </p:cNvPr>
          <p:cNvSpPr>
            <a:spLocks noGrp="1"/>
          </p:cNvSpPr>
          <p:nvPr>
            <p:ph type="body" sz="half" idx="2"/>
          </p:nvPr>
        </p:nvSpPr>
        <p:spPr/>
        <p:txBody>
          <a:bodyPr/>
          <a:lstStyle/>
          <a:p>
            <a:endParaRPr lang="en-US" dirty="0"/>
          </a:p>
        </p:txBody>
      </p:sp>
      <p:sp>
        <p:nvSpPr>
          <p:cNvPr id="4" name="Slide Number Placeholder 3">
            <a:extLst>
              <a:ext uri="{FF2B5EF4-FFF2-40B4-BE49-F238E27FC236}">
                <a16:creationId xmlns:a16="http://schemas.microsoft.com/office/drawing/2014/main" id="{45BE1A17-41FD-4DA1-AACA-91DD98D3CCFE}"/>
              </a:ext>
            </a:extLst>
          </p:cNvPr>
          <p:cNvSpPr>
            <a:spLocks noGrp="1"/>
          </p:cNvSpPr>
          <p:nvPr>
            <p:ph type="sldNum" sz="quarter" idx="12"/>
          </p:nvPr>
        </p:nvSpPr>
        <p:spPr/>
        <p:txBody>
          <a:bodyPr/>
          <a:lstStyle/>
          <a:p>
            <a:fld id="{83622F92-66D4-4153-A3AB-9991031D1E9B}" type="slidenum">
              <a:rPr lang="en-US" smtClean="0"/>
              <a:t>21</a:t>
            </a:fld>
            <a:endParaRPr lang="en-US"/>
          </a:p>
        </p:txBody>
      </p:sp>
      <p:pic>
        <p:nvPicPr>
          <p:cNvPr id="2" name="Picture 1">
            <a:extLst>
              <a:ext uri="{FF2B5EF4-FFF2-40B4-BE49-F238E27FC236}">
                <a16:creationId xmlns:a16="http://schemas.microsoft.com/office/drawing/2014/main" id="{E76964BB-431E-3048-B85D-690E13A43F4A}"/>
              </a:ext>
            </a:extLst>
          </p:cNvPr>
          <p:cNvPicPr>
            <a:picLocks noChangeAspect="1"/>
          </p:cNvPicPr>
          <p:nvPr/>
        </p:nvPicPr>
        <p:blipFill rotWithShape="1">
          <a:blip r:embed="rId3"/>
          <a:srcRect l="2612"/>
          <a:stretch/>
        </p:blipFill>
        <p:spPr>
          <a:xfrm>
            <a:off x="605642" y="1257300"/>
            <a:ext cx="4254664" cy="4191000"/>
          </a:xfrm>
          <a:prstGeom prst="rect">
            <a:avLst/>
          </a:prstGeom>
        </p:spPr>
      </p:pic>
    </p:spTree>
    <p:extLst>
      <p:ext uri="{BB962C8B-B14F-4D97-AF65-F5344CB8AC3E}">
        <p14:creationId xmlns:p14="http://schemas.microsoft.com/office/powerpoint/2010/main" val="4264449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9BB4E69-B430-4A35-9CB6-42F231ACD752}"/>
              </a:ext>
            </a:extLst>
          </p:cNvPr>
          <p:cNvSpPr>
            <a:spLocks noGrp="1"/>
          </p:cNvSpPr>
          <p:nvPr>
            <p:ph type="title"/>
          </p:nvPr>
        </p:nvSpPr>
        <p:spPr/>
        <p:txBody>
          <a:bodyPr/>
          <a:lstStyle/>
          <a:p>
            <a:r>
              <a:rPr lang="en-US" dirty="0"/>
              <a:t>Thank you very much!</a:t>
            </a:r>
          </a:p>
        </p:txBody>
      </p:sp>
      <p:sp>
        <p:nvSpPr>
          <p:cNvPr id="6" name="Text Placeholder 5">
            <a:extLst>
              <a:ext uri="{FF2B5EF4-FFF2-40B4-BE49-F238E27FC236}">
                <a16:creationId xmlns:a16="http://schemas.microsoft.com/office/drawing/2014/main" id="{A51ACAE6-967C-45DD-B3F2-B5B013584FAB}"/>
              </a:ext>
            </a:extLst>
          </p:cNvPr>
          <p:cNvSpPr>
            <a:spLocks noGrp="1"/>
          </p:cNvSpPr>
          <p:nvPr>
            <p:ph type="body" idx="1"/>
          </p:nvPr>
        </p:nvSpPr>
        <p:spPr>
          <a:xfrm>
            <a:off x="4782457" y="2119085"/>
            <a:ext cx="3127829" cy="1709057"/>
          </a:xfrm>
        </p:spPr>
        <p:txBody>
          <a:bodyPr/>
          <a:lstStyle/>
          <a:p>
            <a:r>
              <a:rPr lang="en-US" dirty="0">
                <a:hlinkClick r:id="rId3"/>
              </a:rPr>
              <a:t>wiso@eduhk.hk</a:t>
            </a:r>
            <a:endParaRPr lang="en-US" dirty="0"/>
          </a:p>
          <a:p>
            <a:r>
              <a:rPr lang="en-US" dirty="0">
                <a:hlinkClick r:id="rId4"/>
              </a:rPr>
              <a:t>chenyu@eduhk.hk</a:t>
            </a:r>
            <a:endParaRPr lang="en-US" dirty="0"/>
          </a:p>
          <a:p>
            <a:endParaRPr lang="en-US" dirty="0"/>
          </a:p>
        </p:txBody>
      </p:sp>
      <p:sp>
        <p:nvSpPr>
          <p:cNvPr id="4" name="Slide Number Placeholder 3">
            <a:extLst>
              <a:ext uri="{FF2B5EF4-FFF2-40B4-BE49-F238E27FC236}">
                <a16:creationId xmlns:a16="http://schemas.microsoft.com/office/drawing/2014/main" id="{24F1C85B-883B-4B33-A293-FA79D2101B7E}"/>
              </a:ext>
            </a:extLst>
          </p:cNvPr>
          <p:cNvSpPr>
            <a:spLocks noGrp="1"/>
          </p:cNvSpPr>
          <p:nvPr>
            <p:ph type="sldNum" sz="quarter" idx="12"/>
          </p:nvPr>
        </p:nvSpPr>
        <p:spPr/>
        <p:txBody>
          <a:bodyPr/>
          <a:lstStyle/>
          <a:p>
            <a:fld id="{83622F92-66D4-4153-A3AB-9991031D1E9B}" type="slidenum">
              <a:rPr lang="en-US" smtClean="0"/>
              <a:t>22</a:t>
            </a:fld>
            <a:endParaRPr lang="en-US"/>
          </a:p>
        </p:txBody>
      </p:sp>
    </p:spTree>
    <p:extLst>
      <p:ext uri="{BB962C8B-B14F-4D97-AF65-F5344CB8AC3E}">
        <p14:creationId xmlns:p14="http://schemas.microsoft.com/office/powerpoint/2010/main" val="6355620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Arial"/>
        <a:ea typeface="標楷體"/>
        <a:cs typeface=""/>
      </a:majorFont>
      <a:minorFont>
        <a:latin typeface="Calibri"/>
        <a:ea typeface="標楷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10633</TotalTime>
  <Words>3187</Words>
  <Application>Microsoft Macintosh PowerPoint</Application>
  <PresentationFormat>Widescreen</PresentationFormat>
  <Paragraphs>372</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Times New Roman</vt:lpstr>
      <vt:lpstr>Wingdings</vt:lpstr>
      <vt:lpstr>Office Theme</vt:lpstr>
      <vt:lpstr>Promoting Students' STEM Aspiration – Hong Kong</vt:lpstr>
      <vt:lpstr>Outline</vt:lpstr>
      <vt:lpstr>PowerPoint Presentation</vt:lpstr>
      <vt:lpstr>Government emphasis on STEM education and careers</vt:lpstr>
      <vt:lpstr>STEM-related experiences at school</vt:lpstr>
      <vt:lpstr>STEM learning outside school</vt:lpstr>
      <vt:lpstr>Use of e-resources for STEM learning</vt:lpstr>
      <vt:lpstr>Visits to Science museums/exhibitions</vt:lpstr>
      <vt:lpstr>PowerPoint Presentation</vt:lpstr>
      <vt:lpstr>Willingness to STEM Learning</vt:lpstr>
      <vt:lpstr>Purposes for STEM learning</vt:lpstr>
      <vt:lpstr>Major industries to work in</vt:lpstr>
      <vt:lpstr>Predictors of students’ STEM career aspirations</vt:lpstr>
      <vt:lpstr>Patterns of HK students’ perceptions of STEM professionals</vt:lpstr>
      <vt:lpstr>PowerPoint Presentation</vt:lpstr>
      <vt:lpstr>Perceptions and Aspirations  - Based on the motivational theory of role modelling (Kenneth Jones &amp; Hite, 2020; Morgenroth &amp; Ryan, 2015) </vt:lpstr>
      <vt:lpstr>Four-profile model of STEM professional perceptions </vt:lpstr>
      <vt:lpstr>Perception profiles in relation to STEM career aspiration</vt:lpstr>
      <vt:lpstr>Perception profiles in relation to objectives of STEM learning</vt:lpstr>
      <vt:lpstr>Possible ways to develop perceptions of STEM professionals</vt:lpstr>
      <vt:lpstr>PowerPoint Presentation</vt:lpstr>
      <vt:lpstr>Thank you very much!</vt:lpstr>
    </vt:vector>
  </TitlesOfParts>
  <Company>The Education University of Hong Kong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ZHANG, Boyang [SES]</dc:creator>
  <cp:lastModifiedBy>EDUHK</cp:lastModifiedBy>
  <cp:revision>363</cp:revision>
  <cp:lastPrinted>2021-04-12T07:31:50Z</cp:lastPrinted>
  <dcterms:created xsi:type="dcterms:W3CDTF">2021-03-04T09:25:21Z</dcterms:created>
  <dcterms:modified xsi:type="dcterms:W3CDTF">2021-04-13T08:10:30Z</dcterms:modified>
</cp:coreProperties>
</file>