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omments/comment1.xml" ContentType="application/vnd.openxmlformats-officedocument.presentationml.comments+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2"/>
  </p:notesMasterIdLst>
  <p:sldIdLst>
    <p:sldId id="259" r:id="rId2"/>
    <p:sldId id="260" r:id="rId3"/>
    <p:sldId id="270" r:id="rId4"/>
    <p:sldId id="256" r:id="rId5"/>
    <p:sldId id="261" r:id="rId6"/>
    <p:sldId id="264" r:id="rId7"/>
    <p:sldId id="269" r:id="rId8"/>
    <p:sldId id="262" r:id="rId9"/>
    <p:sldId id="263" r:id="rId10"/>
    <p:sldId id="271" r:id="rId11"/>
    <p:sldId id="272" r:id="rId12"/>
    <p:sldId id="273" r:id="rId13"/>
    <p:sldId id="274" r:id="rId14"/>
    <p:sldId id="275" r:id="rId15"/>
    <p:sldId id="276" r:id="rId16"/>
    <p:sldId id="277" r:id="rId17"/>
    <p:sldId id="278" r:id="rId18"/>
    <p:sldId id="283" r:id="rId19"/>
    <p:sldId id="280" r:id="rId20"/>
    <p:sldId id="282" r:id="rId21"/>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HAN, Wai Shun" initials="CWS" lastIdx="6"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5917" autoAdjust="0"/>
  </p:normalViewPr>
  <p:slideViewPr>
    <p:cSldViewPr>
      <p:cViewPr varScale="1">
        <p:scale>
          <a:sx n="93" d="100"/>
          <a:sy n="93" d="100"/>
        </p:scale>
        <p:origin x="1440"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6-07-27T14:14:54.649" idx="5">
    <p:pos x="2895" y="2938"/>
    <p:text>if not use 木夾子, what plastic tool will be used instead?</p:text>
    <p:extLst>
      <p:ext uri="{C676402C-5697-4E1C-873F-D02D1690AC5C}">
        <p15:threadingInfo xmlns:p15="http://schemas.microsoft.com/office/powerpoint/2012/main" timeZoneBias="-48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8BC815E-7336-4F14-A647-C899A7E4BE6B}" type="datetimeFigureOut">
              <a:rPr lang="zh-TW" altLang="en-US" smtClean="0"/>
              <a:t>2016/11/14</a:t>
            </a:fld>
            <a:endParaRPr lang="zh-TW" alt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ltLang="zh-TW" smtClean="0"/>
              <a:t>Click to edit Master text styles</a:t>
            </a:r>
          </a:p>
          <a:p>
            <a:pPr lvl="1"/>
            <a:r>
              <a:rPr lang="en-US" altLang="zh-TW" smtClean="0"/>
              <a:t>Second level</a:t>
            </a:r>
          </a:p>
          <a:p>
            <a:pPr lvl="2"/>
            <a:r>
              <a:rPr lang="en-US" altLang="zh-TW" smtClean="0"/>
              <a:t>Third level</a:t>
            </a:r>
          </a:p>
          <a:p>
            <a:pPr lvl="3"/>
            <a:r>
              <a:rPr lang="en-US" altLang="zh-TW" smtClean="0"/>
              <a:t>Fourth level</a:t>
            </a:r>
          </a:p>
          <a:p>
            <a:pPr lvl="4"/>
            <a:r>
              <a:rPr lang="en-US" altLang="zh-TW" smtClean="0"/>
              <a:t>Fifth level</a:t>
            </a:r>
            <a:endParaRPr lang="zh-TW" alt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F45D7C6-E71C-4567-ADDD-97D8DD75E800}" type="slidenum">
              <a:rPr lang="zh-TW" altLang="en-US" smtClean="0"/>
              <a:t>‹#›</a:t>
            </a:fld>
            <a:endParaRPr lang="zh-TW" altLang="en-US"/>
          </a:p>
        </p:txBody>
      </p:sp>
    </p:spTree>
    <p:extLst>
      <p:ext uri="{BB962C8B-B14F-4D97-AF65-F5344CB8AC3E}">
        <p14:creationId xmlns:p14="http://schemas.microsoft.com/office/powerpoint/2010/main" val="4980102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www.gcyouth.net/BasicConcept.php?ColumnsId=64&amp;articleId=11558" TargetMode="External"/><Relationship Id="rId2" Type="http://schemas.openxmlformats.org/officeDocument/2006/relationships/slide" Target="../slides/slide3.xml"/><Relationship Id="rId1" Type="http://schemas.openxmlformats.org/officeDocument/2006/relationships/notesMaster" Target="../notesMasters/notesMaster1.xml"/><Relationship Id="rId4" Type="http://schemas.openxmlformats.org/officeDocument/2006/relationships/hyperlink" Target="http://www.susdev.gov.hk/html/b5/sd/index.htm" TargetMode="Externa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6"/>
        <p:cNvGrpSpPr/>
        <p:nvPr/>
      </p:nvGrpSpPr>
      <p:grpSpPr>
        <a:xfrm>
          <a:off x="0" y="0"/>
          <a:ext cx="0" cy="0"/>
          <a:chOff x="0" y="0"/>
          <a:chExt cx="0" cy="0"/>
        </a:xfrm>
      </p:grpSpPr>
      <p:sp>
        <p:nvSpPr>
          <p:cNvPr id="337" name="Shape 337"/>
          <p:cNvSpPr txBox="1">
            <a:spLocks noGrp="1"/>
          </p:cNvSpPr>
          <p:nvPr>
            <p:ph type="body" idx="1"/>
          </p:nvPr>
        </p:nvSpPr>
        <p:spPr>
          <a:xfrm>
            <a:off x="685800" y="4343400"/>
            <a:ext cx="5486399" cy="4114800"/>
          </a:xfrm>
          <a:prstGeom prst="rect">
            <a:avLst/>
          </a:prstGeom>
        </p:spPr>
        <p:txBody>
          <a:bodyPr lIns="91425" tIns="91425" rIns="91425" bIns="91425" anchor="ctr" anchorCtr="0">
            <a:noAutofit/>
          </a:bodyPr>
          <a:lstStyle/>
          <a:p>
            <a:pPr>
              <a:spcBef>
                <a:spcPts val="0"/>
              </a:spcBef>
              <a:buNone/>
            </a:pPr>
            <a:endParaRPr dirty="0"/>
          </a:p>
        </p:txBody>
      </p:sp>
      <p:sp>
        <p:nvSpPr>
          <p:cNvPr id="338" name="Shape 338"/>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Tree>
    <p:extLst>
      <p:ext uri="{BB962C8B-B14F-4D97-AF65-F5344CB8AC3E}">
        <p14:creationId xmlns:p14="http://schemas.microsoft.com/office/powerpoint/2010/main" val="31474035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zh-TW" altLang="en-US" b="1" dirty="0" smtClean="0">
                <a:latin typeface="SimSun" panose="02010600030101010101" pitchFamily="2" charset="-122"/>
                <a:ea typeface="SimSun" panose="02010600030101010101" pitchFamily="2" charset="-122"/>
              </a:rPr>
              <a:t>甚麼是「環保三用」</a:t>
            </a:r>
            <a:r>
              <a:rPr lang="en-US" altLang="zh-TW" b="1" dirty="0" smtClean="0">
                <a:latin typeface="SimSun" panose="02010600030101010101" pitchFamily="2" charset="-122"/>
                <a:ea typeface="SimSun" panose="02010600030101010101" pitchFamily="2" charset="-122"/>
              </a:rPr>
              <a:t>(3R)</a:t>
            </a:r>
            <a:r>
              <a:rPr lang="zh-TW" altLang="en-US" b="1" dirty="0" smtClean="0">
                <a:latin typeface="SimSun" panose="02010600030101010101" pitchFamily="2" charset="-122"/>
                <a:ea typeface="SimSun" panose="02010600030101010101" pitchFamily="2" charset="-122"/>
              </a:rPr>
              <a:t> 原則</a:t>
            </a:r>
            <a:r>
              <a:rPr lang="en-US" altLang="zh-TW" b="1" dirty="0" smtClean="0">
                <a:latin typeface="SimSun" panose="02010600030101010101" pitchFamily="2" charset="-122"/>
                <a:ea typeface="SimSun" panose="02010600030101010101" pitchFamily="2" charset="-122"/>
              </a:rPr>
              <a:t>?</a:t>
            </a:r>
            <a:endParaRPr lang="zh-TW" altLang="en-US" b="1" dirty="0" smtClean="0">
              <a:latin typeface="SimSun" panose="02010600030101010101" pitchFamily="2" charset="-122"/>
              <a:ea typeface="SimSun" panose="02010600030101010101" pitchFamily="2" charset="-122"/>
            </a:endParaRPr>
          </a:p>
          <a:p>
            <a:pPr>
              <a:defRPr/>
            </a:pPr>
            <a:r>
              <a:rPr lang="zh-TW" altLang="en-US" dirty="0" smtClean="0"/>
              <a:t>三用原則（</a:t>
            </a:r>
            <a:r>
              <a:rPr lang="en-US" altLang="zh-TW" dirty="0" smtClean="0"/>
              <a:t>3R Principle</a:t>
            </a:r>
            <a:r>
              <a:rPr lang="zh-TW" altLang="en-US" dirty="0" smtClean="0"/>
              <a:t>）包括：減少使用（</a:t>
            </a:r>
            <a:r>
              <a:rPr lang="en-US" altLang="zh-TW" dirty="0" smtClean="0"/>
              <a:t>Reduce</a:t>
            </a:r>
            <a:r>
              <a:rPr lang="zh-TW" altLang="en-US" dirty="0" smtClean="0"/>
              <a:t>）、</a:t>
            </a:r>
            <a:r>
              <a:rPr lang="zh-TW" altLang="en-US" dirty="0" smtClean="0">
                <a:solidFill>
                  <a:srgbClr val="000000"/>
                </a:solidFill>
                <a:latin typeface="SimSun" panose="02010600030101010101" pitchFamily="2" charset="-122"/>
                <a:ea typeface="SimSun" panose="02010600030101010101" pitchFamily="2" charset="-122"/>
              </a:rPr>
              <a:t>物盡其用</a:t>
            </a:r>
            <a:r>
              <a:rPr lang="zh-TW" altLang="en-US" dirty="0" smtClean="0"/>
              <a:t>（</a:t>
            </a:r>
            <a:r>
              <a:rPr lang="en-US" altLang="zh-TW" dirty="0" smtClean="0"/>
              <a:t>Reuse</a:t>
            </a:r>
            <a:r>
              <a:rPr lang="zh-TW" altLang="en-US" dirty="0" smtClean="0"/>
              <a:t>）、</a:t>
            </a:r>
            <a:r>
              <a:rPr lang="zh-TW" altLang="en-US" dirty="0" smtClean="0">
                <a:solidFill>
                  <a:srgbClr val="000000"/>
                </a:solidFill>
                <a:latin typeface="SimSun" panose="02010600030101010101" pitchFamily="2" charset="-122"/>
                <a:ea typeface="SimSun" panose="02010600030101010101" pitchFamily="2" charset="-122"/>
              </a:rPr>
              <a:t>回收再造</a:t>
            </a:r>
            <a:r>
              <a:rPr lang="zh-TW" altLang="en-US" dirty="0" smtClean="0"/>
              <a:t>（</a:t>
            </a:r>
            <a:r>
              <a:rPr lang="en-US" altLang="zh-TW" dirty="0" smtClean="0"/>
              <a:t>Recycle)</a:t>
            </a:r>
            <a:r>
              <a:rPr lang="zh-TW" altLang="en-US" dirty="0" smtClean="0"/>
              <a:t>。</a:t>
            </a:r>
          </a:p>
          <a:p>
            <a:pPr>
              <a:defRPr/>
            </a:pPr>
            <a:endParaRPr lang="zh-TW" altLang="en-US" b="1" dirty="0" smtClean="0"/>
          </a:p>
          <a:p>
            <a:pPr>
              <a:defRPr/>
            </a:pPr>
            <a:r>
              <a:rPr lang="zh-TW" altLang="en-US" b="1" dirty="0" smtClean="0"/>
              <a:t>減少使用（</a:t>
            </a:r>
            <a:r>
              <a:rPr lang="en-US" altLang="zh-TW" b="1" dirty="0" smtClean="0"/>
              <a:t>Reduce</a:t>
            </a:r>
            <a:r>
              <a:rPr lang="zh-TW" altLang="en-US" b="1" dirty="0" smtClean="0"/>
              <a:t>） </a:t>
            </a:r>
            <a:br>
              <a:rPr lang="zh-TW" altLang="en-US" b="1" dirty="0" smtClean="0"/>
            </a:br>
            <a:r>
              <a:rPr lang="zh-TW" altLang="en-US" dirty="0" smtClean="0"/>
              <a:t>減少使用（</a:t>
            </a:r>
            <a:r>
              <a:rPr lang="en-US" altLang="zh-TW" dirty="0" smtClean="0"/>
              <a:t>Reduce</a:t>
            </a:r>
            <a:r>
              <a:rPr lang="zh-TW" altLang="en-US" dirty="0" smtClean="0"/>
              <a:t>）是指於日常生活儘量減少使用一些由非環保物料製成的用具</a:t>
            </a:r>
            <a:r>
              <a:rPr lang="en-US" altLang="zh-TW" dirty="0" smtClean="0"/>
              <a:t>,</a:t>
            </a:r>
            <a:r>
              <a:rPr lang="zh-TW" altLang="en-US" dirty="0" smtClean="0"/>
              <a:t>例如「即用即棄」的餐具。 其中包括發泡膠盒、紙制杯碟、木筷子等。 同時</a:t>
            </a:r>
            <a:r>
              <a:rPr lang="en-US" altLang="zh-TW" dirty="0" smtClean="0"/>
              <a:t>,</a:t>
            </a:r>
            <a:r>
              <a:rPr lang="zh-TW" altLang="en-US" dirty="0" smtClean="0"/>
              <a:t>也應避免購買大量不必要的物品</a:t>
            </a:r>
            <a:r>
              <a:rPr lang="en-US" altLang="zh-TW" dirty="0" smtClean="0"/>
              <a:t>,</a:t>
            </a:r>
            <a:r>
              <a:rPr lang="zh-TW" altLang="en-US" dirty="0" smtClean="0"/>
              <a:t>應因應各人不同的需要而選購產品</a:t>
            </a:r>
            <a:r>
              <a:rPr lang="en-US" altLang="zh-TW" dirty="0" smtClean="0"/>
              <a:t>,</a:t>
            </a:r>
            <a:r>
              <a:rPr lang="zh-TW" altLang="en-US" dirty="0" smtClean="0"/>
              <a:t>因而大大減少製造廢物</a:t>
            </a:r>
            <a:r>
              <a:rPr lang="en-US" altLang="zh-TW" dirty="0" smtClean="0"/>
              <a:t>,</a:t>
            </a:r>
            <a:r>
              <a:rPr lang="zh-TW" altLang="en-US" dirty="0" smtClean="0"/>
              <a:t>也能減慢堆填區的飽和速度</a:t>
            </a:r>
            <a:r>
              <a:rPr lang="en-US" altLang="zh-TW" dirty="0" smtClean="0"/>
              <a:t>,</a:t>
            </a:r>
            <a:r>
              <a:rPr lang="zh-TW" altLang="en-US" dirty="0" smtClean="0"/>
              <a:t>實踐「可持續發展」的環保原則。</a:t>
            </a:r>
          </a:p>
          <a:p>
            <a:pPr>
              <a:defRPr/>
            </a:pPr>
            <a:r>
              <a:rPr lang="zh-TW" altLang="en-US" dirty="0" smtClean="0"/>
              <a:t> </a:t>
            </a:r>
          </a:p>
          <a:p>
            <a:pPr>
              <a:defRPr/>
            </a:pPr>
            <a:r>
              <a:rPr lang="zh-TW" altLang="en-US" b="1" dirty="0" smtClean="0">
                <a:solidFill>
                  <a:srgbClr val="000000"/>
                </a:solidFill>
                <a:latin typeface="SimSun" panose="02010600030101010101" pitchFamily="2" charset="-122"/>
                <a:ea typeface="SimSun" panose="02010600030101010101" pitchFamily="2" charset="-122"/>
              </a:rPr>
              <a:t>物盡其用</a:t>
            </a:r>
            <a:r>
              <a:rPr lang="zh-TW" altLang="en-US" b="1" dirty="0" smtClean="0"/>
              <a:t>（</a:t>
            </a:r>
            <a:r>
              <a:rPr lang="en-US" altLang="zh-TW" b="1" dirty="0" smtClean="0"/>
              <a:t>Reuse</a:t>
            </a:r>
            <a:r>
              <a:rPr lang="zh-TW" altLang="en-US" b="1" dirty="0" smtClean="0"/>
              <a:t>）</a:t>
            </a:r>
            <a:r>
              <a:rPr lang="zh-TW" altLang="en-US" dirty="0" smtClean="0"/>
              <a:t>   </a:t>
            </a:r>
          </a:p>
          <a:p>
            <a:pPr>
              <a:defRPr/>
            </a:pPr>
            <a:r>
              <a:rPr lang="zh-TW" altLang="en-US" dirty="0" smtClean="0">
                <a:solidFill>
                  <a:srgbClr val="000000"/>
                </a:solidFill>
                <a:latin typeface="SimSun" panose="02010600030101010101" pitchFamily="2" charset="-122"/>
                <a:ea typeface="SimSun" panose="02010600030101010101" pitchFamily="2" charset="-122"/>
              </a:rPr>
              <a:t>物盡其用</a:t>
            </a:r>
            <a:r>
              <a:rPr lang="zh-TW" altLang="en-US" dirty="0" smtClean="0"/>
              <a:t>（</a:t>
            </a:r>
            <a:r>
              <a:rPr lang="en-US" altLang="zh-TW" dirty="0" smtClean="0"/>
              <a:t>Reuse</a:t>
            </a:r>
            <a:r>
              <a:rPr lang="zh-TW" altLang="en-US" dirty="0" smtClean="0"/>
              <a:t>）是指除非對象的機能退化或嚴重損毀而不能再用</a:t>
            </a:r>
            <a:r>
              <a:rPr lang="en-US" altLang="zh-TW" dirty="0" smtClean="0"/>
              <a:t>,</a:t>
            </a:r>
            <a:r>
              <a:rPr lang="zh-TW" altLang="en-US" dirty="0" smtClean="0"/>
              <a:t>否則也不應隨便丟棄有的東西。 其中最普遍的情況往往是因為物件的款式追不上潮流或自己貪新忘舊而丟棄有用的東西。另外</a:t>
            </a:r>
            <a:r>
              <a:rPr lang="en-US" altLang="zh-TW" dirty="0" smtClean="0"/>
              <a:t>,</a:t>
            </a:r>
            <a:r>
              <a:rPr lang="zh-TW" altLang="en-US" dirty="0" smtClean="0"/>
              <a:t>把自己沒用但新淨的物品送給有需要的人</a:t>
            </a:r>
            <a:r>
              <a:rPr lang="en-US" altLang="zh-TW" dirty="0" smtClean="0"/>
              <a:t>,</a:t>
            </a:r>
            <a:r>
              <a:rPr lang="zh-TW" altLang="en-US" dirty="0" smtClean="0"/>
              <a:t>如舊衣捐贈的活動就是其中一種方法去把有用的物品迴圈再用。 如果我們學會物盡其用</a:t>
            </a:r>
            <a:r>
              <a:rPr lang="en-US" altLang="zh-TW" dirty="0" smtClean="0"/>
              <a:t>,</a:t>
            </a:r>
            <a:r>
              <a:rPr lang="zh-TW" altLang="en-US" dirty="0" smtClean="0"/>
              <a:t>自然能減少製造廢物。 這也是其中一個方法實踐「可持續發展」的環保原則。 </a:t>
            </a:r>
          </a:p>
          <a:p>
            <a:pPr>
              <a:defRPr/>
            </a:pPr>
            <a:endParaRPr lang="zh-TW" altLang="en-US" dirty="0" smtClean="0"/>
          </a:p>
          <a:p>
            <a:pPr defTabSz="931774">
              <a:defRPr/>
            </a:pPr>
            <a:r>
              <a:rPr lang="zh-TW" altLang="en-US" b="1" dirty="0" smtClean="0">
                <a:solidFill>
                  <a:srgbClr val="000000"/>
                </a:solidFill>
                <a:latin typeface="SimSun" panose="02010600030101010101" pitchFamily="2" charset="-122"/>
                <a:ea typeface="SimSun" panose="02010600030101010101" pitchFamily="2" charset="-122"/>
              </a:rPr>
              <a:t>回收再造</a:t>
            </a:r>
            <a:r>
              <a:rPr lang="en-US" altLang="zh-TW" b="1" dirty="0" smtClean="0">
                <a:solidFill>
                  <a:srgbClr val="000000"/>
                </a:solidFill>
                <a:latin typeface="SimSun" panose="02010600030101010101" pitchFamily="2" charset="-122"/>
                <a:ea typeface="SimSun" panose="02010600030101010101" pitchFamily="2" charset="-122"/>
              </a:rPr>
              <a:t>(</a:t>
            </a:r>
            <a:r>
              <a:rPr lang="en-US" altLang="zh-TW" b="1" dirty="0" smtClean="0"/>
              <a:t>Recycle</a:t>
            </a:r>
            <a:r>
              <a:rPr lang="zh-TW" altLang="en-US" b="1" dirty="0" smtClean="0"/>
              <a:t>） </a:t>
            </a:r>
            <a:r>
              <a:rPr lang="zh-TW" altLang="en-US" dirty="0" smtClean="0"/>
              <a:t> </a:t>
            </a:r>
          </a:p>
          <a:p>
            <a:pPr defTabSz="931774">
              <a:defRPr/>
            </a:pPr>
            <a:r>
              <a:rPr lang="zh-TW" altLang="en-US" dirty="0" smtClean="0">
                <a:solidFill>
                  <a:srgbClr val="000000"/>
                </a:solidFill>
                <a:latin typeface="SimSun" panose="02010600030101010101" pitchFamily="2" charset="-122"/>
                <a:ea typeface="SimSun" panose="02010600030101010101" pitchFamily="2" charset="-122"/>
              </a:rPr>
              <a:t>回收再造</a:t>
            </a:r>
            <a:r>
              <a:rPr lang="zh-TW" altLang="en-US" dirty="0" smtClean="0"/>
              <a:t>（</a:t>
            </a:r>
            <a:r>
              <a:rPr lang="en-US" altLang="zh-TW" dirty="0" smtClean="0"/>
              <a:t>Recycle</a:t>
            </a:r>
            <a:r>
              <a:rPr lang="zh-TW" altLang="en-US" dirty="0" smtClean="0"/>
              <a:t>）是指把資源重複運用</a:t>
            </a:r>
            <a:r>
              <a:rPr lang="en-US" altLang="zh-TW" dirty="0" smtClean="0"/>
              <a:t>,</a:t>
            </a:r>
            <a:r>
              <a:rPr lang="zh-TW" altLang="en-US" dirty="0" smtClean="0"/>
              <a:t>例如我們常見的回收廂</a:t>
            </a:r>
            <a:r>
              <a:rPr lang="en-US" altLang="zh-TW" dirty="0" smtClean="0"/>
              <a:t>:</a:t>
            </a:r>
            <a:r>
              <a:rPr lang="zh-TW" altLang="en-US" dirty="0" smtClean="0"/>
              <a:t>「藍」廢紙、「黃」鋁權、「啡」塑膠就是應用了把資源重複運用的概念</a:t>
            </a:r>
            <a:r>
              <a:rPr lang="en-US" altLang="zh-TW" dirty="0" smtClean="0"/>
              <a:t>,</a:t>
            </a:r>
            <a:r>
              <a:rPr lang="zh-TW" altLang="en-US" baseline="0" dirty="0" smtClean="0"/>
              <a:t> </a:t>
            </a:r>
            <a:r>
              <a:rPr lang="zh-TW" altLang="en-US" dirty="0" smtClean="0"/>
              <a:t>減少製造廢物。 </a:t>
            </a:r>
          </a:p>
          <a:p>
            <a:pPr>
              <a:defRPr/>
            </a:pPr>
            <a:endParaRPr lang="zh-TW" altLang="en-US" dirty="0" smtClean="0"/>
          </a:p>
          <a:p>
            <a:pPr>
              <a:defRPr/>
            </a:pPr>
            <a:r>
              <a:rPr lang="zh-TW" altLang="en-US" dirty="0" smtClean="0"/>
              <a:t>資料來源：</a:t>
            </a:r>
          </a:p>
          <a:p>
            <a:pPr>
              <a:defRPr/>
            </a:pPr>
            <a:r>
              <a:rPr lang="zh-TW" altLang="en-US" dirty="0" smtClean="0"/>
              <a:t>通識教育網上學習平臺（</a:t>
            </a:r>
            <a:r>
              <a:rPr lang="en-US" altLang="zh-TW" u="sng" dirty="0" smtClean="0">
                <a:hlinkClick r:id="rId3"/>
              </a:rPr>
              <a:t>http://www.gcyouth.net/BasicConcept.php?ColumnsId=64&amp;articleId=11558</a:t>
            </a:r>
            <a:r>
              <a:rPr lang="zh-TW" altLang="en-US" dirty="0" smtClean="0"/>
              <a:t>）</a:t>
            </a:r>
          </a:p>
          <a:p>
            <a:pPr>
              <a:defRPr/>
            </a:pPr>
            <a:r>
              <a:rPr lang="zh-TW" altLang="en-US" dirty="0" smtClean="0"/>
              <a:t>香港特別行政區政府可持續發展委員會（</a:t>
            </a:r>
            <a:r>
              <a:rPr lang="en-US" altLang="zh-TW" u="sng" dirty="0" smtClean="0">
                <a:hlinkClick r:id="rId4"/>
              </a:rPr>
              <a:t>http://www.susdev.gov.hk/html/b5/sd/index.htm</a:t>
            </a:r>
            <a:r>
              <a:rPr lang="zh-TW" altLang="en-US" dirty="0" smtClean="0"/>
              <a:t>）</a:t>
            </a:r>
          </a:p>
          <a:p>
            <a:pPr>
              <a:defRPr/>
            </a:pPr>
            <a:endParaRPr lang="zh-TW" altLang="en-US" dirty="0" smtClean="0"/>
          </a:p>
          <a:p>
            <a:pPr>
              <a:spcBef>
                <a:spcPts val="0"/>
              </a:spcBef>
              <a:buNone/>
            </a:pPr>
            <a:endParaRPr lang="zh-TW" altLang="en-US" dirty="0" smtClean="0"/>
          </a:p>
          <a:p>
            <a:endParaRPr lang="zh-TW" altLang="en-US" dirty="0"/>
          </a:p>
        </p:txBody>
      </p:sp>
      <p:sp>
        <p:nvSpPr>
          <p:cNvPr id="4" name="Slide Number Placeholder 3"/>
          <p:cNvSpPr>
            <a:spLocks noGrp="1"/>
          </p:cNvSpPr>
          <p:nvPr>
            <p:ph type="sldNum" sz="quarter" idx="10"/>
          </p:nvPr>
        </p:nvSpPr>
        <p:spPr/>
        <p:txBody>
          <a:bodyPr/>
          <a:lstStyle/>
          <a:p>
            <a:fld id="{FF45D7C6-E71C-4567-ADDD-97D8DD75E800}" type="slidenum">
              <a:rPr lang="zh-TW" altLang="en-US" smtClean="0"/>
              <a:t>3</a:t>
            </a:fld>
            <a:endParaRPr lang="zh-TW" altLang="en-US" dirty="0"/>
          </a:p>
        </p:txBody>
      </p:sp>
    </p:spTree>
    <p:extLst>
      <p:ext uri="{BB962C8B-B14F-4D97-AF65-F5344CB8AC3E}">
        <p14:creationId xmlns:p14="http://schemas.microsoft.com/office/powerpoint/2010/main" val="22507935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200" dirty="0" smtClean="0">
                <a:latin typeface="SimSun" panose="02010600030101010101" pitchFamily="2" charset="-122"/>
                <a:ea typeface="SimSun" panose="02010600030101010101" pitchFamily="2" charset="-122"/>
              </a:rPr>
              <a:t>我們生活中的習慣會導致浪費問題</a:t>
            </a:r>
            <a:r>
              <a:rPr lang="en-US" altLang="zh-TW" sz="1200" dirty="0" smtClean="0">
                <a:latin typeface="SimSun" panose="02010600030101010101" pitchFamily="2" charset="-122"/>
                <a:ea typeface="SimSun" panose="02010600030101010101" pitchFamily="2" charset="-122"/>
              </a:rPr>
              <a:t>,</a:t>
            </a:r>
            <a:r>
              <a:rPr lang="zh-TW" altLang="en-US" sz="1200" dirty="0" smtClean="0">
                <a:latin typeface="SimSun" panose="02010600030101010101" pitchFamily="2" charset="-122"/>
                <a:ea typeface="SimSun" panose="02010600030101010101" pitchFamily="2" charset="-122"/>
              </a:rPr>
              <a:t>並且產生大量廢物</a:t>
            </a:r>
            <a:r>
              <a:rPr lang="en-US" altLang="zh-TW" sz="1200" dirty="0" smtClean="0">
                <a:latin typeface="SimSun" panose="02010600030101010101" pitchFamily="2" charset="-122"/>
                <a:ea typeface="SimSun" panose="02010600030101010101" pitchFamily="2" charset="-122"/>
              </a:rPr>
              <a:t>!</a:t>
            </a:r>
            <a:endParaRPr lang="zh-TW" altLang="en-US" sz="1200" dirty="0" smtClean="0">
              <a:latin typeface="SimSun" panose="02010600030101010101" pitchFamily="2" charset="-122"/>
              <a:ea typeface="SimSun" panose="02010600030101010101" pitchFamily="2" charset="-122"/>
            </a:endParaRPr>
          </a:p>
          <a:p>
            <a:endParaRPr lang="zh-TW" altLang="en-US" dirty="0"/>
          </a:p>
        </p:txBody>
      </p:sp>
      <p:sp>
        <p:nvSpPr>
          <p:cNvPr id="4" name="Slide Number Placeholder 3"/>
          <p:cNvSpPr>
            <a:spLocks noGrp="1"/>
          </p:cNvSpPr>
          <p:nvPr>
            <p:ph type="sldNum" sz="quarter" idx="10"/>
          </p:nvPr>
        </p:nvSpPr>
        <p:spPr/>
        <p:txBody>
          <a:bodyPr/>
          <a:lstStyle/>
          <a:p>
            <a:fld id="{893B0CF2-7F87-4E02-A248-870047730F99}" type="slidenum">
              <a:rPr lang="en-US" smtClean="0"/>
              <a:t>7</a:t>
            </a:fld>
            <a:endParaRPr lang="en-US" dirty="0"/>
          </a:p>
        </p:txBody>
      </p:sp>
    </p:spTree>
    <p:extLst>
      <p:ext uri="{BB962C8B-B14F-4D97-AF65-F5344CB8AC3E}">
        <p14:creationId xmlns:p14="http://schemas.microsoft.com/office/powerpoint/2010/main" val="18390416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zh-TW" altLang="en-US" b="1" dirty="0" smtClean="0"/>
              <a:t>減少使用（</a:t>
            </a:r>
            <a:r>
              <a:rPr lang="en-US" altLang="zh-TW" b="1" dirty="0" smtClean="0"/>
              <a:t>Reduce</a:t>
            </a:r>
            <a:r>
              <a:rPr lang="zh-TW" altLang="en-US" b="1" dirty="0" smtClean="0"/>
              <a:t>）</a:t>
            </a:r>
            <a:r>
              <a:rPr lang="en-US" altLang="zh-TW" b="1" dirty="0" smtClean="0"/>
              <a:t> </a:t>
            </a:r>
            <a:br>
              <a:rPr lang="en-US" altLang="zh-TW" b="1" dirty="0" smtClean="0"/>
            </a:br>
            <a:r>
              <a:rPr lang="zh-TW" altLang="en-US" dirty="0" smtClean="0"/>
              <a:t>減少使用（</a:t>
            </a:r>
            <a:r>
              <a:rPr lang="en-US" altLang="zh-TW" dirty="0" smtClean="0"/>
              <a:t>Reduce</a:t>
            </a:r>
            <a:r>
              <a:rPr lang="zh-TW" altLang="en-US" dirty="0" smtClean="0"/>
              <a:t>）</a:t>
            </a:r>
            <a:r>
              <a:rPr lang="zh-CN" altLang="en-US" dirty="0" smtClean="0"/>
              <a:t>是指於日常生活儘量減少使用一些由非環保物料製成的用具</a:t>
            </a:r>
            <a:r>
              <a:rPr lang="en-US" altLang="zh-CN" dirty="0" smtClean="0"/>
              <a:t>,</a:t>
            </a:r>
            <a:r>
              <a:rPr lang="zh-CN" altLang="en-US" dirty="0" smtClean="0"/>
              <a:t>例如「即用即棄」的餐具。 其中包括發泡膠盒、紙制杯碟、木筷子等。 同時</a:t>
            </a:r>
            <a:r>
              <a:rPr lang="en-US" altLang="zh-CN" dirty="0" smtClean="0"/>
              <a:t>,</a:t>
            </a:r>
            <a:r>
              <a:rPr lang="zh-CN" altLang="en-US" dirty="0" smtClean="0"/>
              <a:t>也應避免購買大量不必要的物品</a:t>
            </a:r>
            <a:r>
              <a:rPr lang="en-US" altLang="zh-CN" dirty="0" smtClean="0"/>
              <a:t>,</a:t>
            </a:r>
            <a:r>
              <a:rPr lang="zh-CN" altLang="en-US" dirty="0" smtClean="0"/>
              <a:t>應因應各人不同的需要而選購產品</a:t>
            </a:r>
            <a:r>
              <a:rPr lang="en-US" altLang="zh-CN" dirty="0" smtClean="0"/>
              <a:t>,</a:t>
            </a:r>
            <a:r>
              <a:rPr lang="zh-CN" altLang="en-US" dirty="0" smtClean="0"/>
              <a:t>因而大大減少製造廢物</a:t>
            </a:r>
            <a:r>
              <a:rPr lang="en-US" altLang="zh-CN" dirty="0" smtClean="0"/>
              <a:t>,</a:t>
            </a:r>
            <a:r>
              <a:rPr lang="zh-CN" altLang="en-US" dirty="0" smtClean="0"/>
              <a:t>也能減慢堆填區的飽和速度</a:t>
            </a:r>
            <a:r>
              <a:rPr lang="en-US" altLang="zh-CN" dirty="0" smtClean="0"/>
              <a:t>,</a:t>
            </a:r>
            <a:r>
              <a:rPr lang="zh-CN" altLang="en-US" dirty="0" smtClean="0"/>
              <a:t>實踐「可持續發展」的環保原則。</a:t>
            </a:r>
            <a:endParaRPr lang="en-US" altLang="zh-CN" dirty="0" smtClean="0"/>
          </a:p>
          <a:p>
            <a:endParaRPr lang="en-US" altLang="zh-TW" dirty="0" smtClean="0"/>
          </a:p>
          <a:p>
            <a:r>
              <a:rPr lang="zh-TW" altLang="en-US" b="1" dirty="0" smtClean="0">
                <a:solidFill>
                  <a:schemeClr val="tx1"/>
                </a:solidFill>
                <a:latin typeface="SimSun" panose="02010600030101010101" pitchFamily="2" charset="-122"/>
                <a:ea typeface="SimSun" panose="02010600030101010101" pitchFamily="2" charset="-122"/>
              </a:rPr>
              <a:t>請學生說出「</a:t>
            </a:r>
            <a:r>
              <a:rPr lang="zh-TW" altLang="en-US" b="1" dirty="0" smtClean="0">
                <a:latin typeface="SimSun" panose="02010600030101010101" pitchFamily="2" charset="-122"/>
                <a:ea typeface="SimSun" panose="02010600030101010101" pitchFamily="2" charset="-122"/>
              </a:rPr>
              <a:t>減少</a:t>
            </a:r>
            <a:r>
              <a:rPr lang="zh-TW" altLang="en-US" b="1" dirty="0">
                <a:latin typeface="SimSun" panose="02010600030101010101" pitchFamily="2" charset="-122"/>
                <a:ea typeface="SimSun" panose="02010600030101010101" pitchFamily="2" charset="-122"/>
              </a:rPr>
              <a:t>使用」的例子</a:t>
            </a:r>
            <a:endParaRPr lang="zh-TW" altLang="en-US" b="1" dirty="0">
              <a:solidFill>
                <a:schemeClr val="tx1"/>
              </a:solidFill>
              <a:latin typeface="SimSun" panose="02010600030101010101" pitchFamily="2" charset="-122"/>
              <a:ea typeface="SimSun" panose="02010600030101010101" pitchFamily="2" charset="-122"/>
            </a:endParaRPr>
          </a:p>
        </p:txBody>
      </p:sp>
      <p:sp>
        <p:nvSpPr>
          <p:cNvPr id="4" name="Slide Number Placeholder 3"/>
          <p:cNvSpPr>
            <a:spLocks noGrp="1"/>
          </p:cNvSpPr>
          <p:nvPr>
            <p:ph type="sldNum" sz="quarter" idx="10"/>
          </p:nvPr>
        </p:nvSpPr>
        <p:spPr/>
        <p:txBody>
          <a:bodyPr/>
          <a:lstStyle/>
          <a:p>
            <a:fld id="{893B0CF2-7F87-4E02-A248-870047730F99}" type="slidenum">
              <a:rPr lang="en-US" smtClean="0"/>
              <a:t>9</a:t>
            </a:fld>
            <a:endParaRPr lang="en-US" dirty="0"/>
          </a:p>
        </p:txBody>
      </p:sp>
    </p:spTree>
    <p:extLst>
      <p:ext uri="{BB962C8B-B14F-4D97-AF65-F5344CB8AC3E}">
        <p14:creationId xmlns:p14="http://schemas.microsoft.com/office/powerpoint/2010/main" val="25375553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F45D7C6-E71C-4567-ADDD-97D8DD75E800}" type="slidenum">
              <a:rPr lang="zh-TW" altLang="en-US" smtClean="0"/>
              <a:t>20</a:t>
            </a:fld>
            <a:endParaRPr lang="zh-TW" altLang="en-US"/>
          </a:p>
        </p:txBody>
      </p:sp>
    </p:spTree>
    <p:extLst>
      <p:ext uri="{BB962C8B-B14F-4D97-AF65-F5344CB8AC3E}">
        <p14:creationId xmlns:p14="http://schemas.microsoft.com/office/powerpoint/2010/main" val="10367347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en-US" altLang="zh-TW" smtClean="0"/>
              <a:t>Click to edit Master title style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ltLang="zh-TW" smtClean="0"/>
              <a:t>Click to edit Master subtitle style</a:t>
            </a:r>
            <a:endParaRPr lang="en-US" dirty="0"/>
          </a:p>
        </p:txBody>
      </p:sp>
      <p:sp>
        <p:nvSpPr>
          <p:cNvPr id="4" name="Date Placeholder 3"/>
          <p:cNvSpPr>
            <a:spLocks noGrp="1"/>
          </p:cNvSpPr>
          <p:nvPr>
            <p:ph type="dt" sz="half" idx="10"/>
          </p:nvPr>
        </p:nvSpPr>
        <p:spPr/>
        <p:txBody>
          <a:bodyPr/>
          <a:lstStyle/>
          <a:p>
            <a:fld id="{967153BE-1267-4927-B8AB-02A8B30EA681}" type="datetime1">
              <a:rPr lang="zh-TW" altLang="en-US" smtClean="0"/>
              <a:t>2016/11/14</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73DA0BB7-265A-403C-9275-D587AB510EDC}" type="slidenum">
              <a:rPr lang="zh-TW" altLang="en-US" smtClean="0"/>
              <a:t>‹#›</a:t>
            </a:fld>
            <a:endParaRPr lang="zh-TW" altLang="en-US"/>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TW" smtClean="0"/>
              <a:t>Click to edit Master title style</a:t>
            </a:r>
            <a:endParaRPr lang="en-US"/>
          </a:p>
        </p:txBody>
      </p:sp>
      <p:sp>
        <p:nvSpPr>
          <p:cNvPr id="3" name="Content Placeholder 2"/>
          <p:cNvSpPr>
            <a:spLocks noGrp="1"/>
          </p:cNvSpPr>
          <p:nvPr>
            <p:ph idx="1"/>
          </p:nvPr>
        </p:nvSpPr>
        <p:spPr/>
        <p:txBody>
          <a:bodyPr/>
          <a:lstStyle/>
          <a:p>
            <a:pPr lvl="0"/>
            <a:r>
              <a:rPr lang="en-US" altLang="zh-TW" smtClean="0"/>
              <a:t>Click to edit Master text styles</a:t>
            </a:r>
          </a:p>
          <a:p>
            <a:pPr lvl="1"/>
            <a:r>
              <a:rPr lang="en-US" altLang="zh-TW" smtClean="0"/>
              <a:t>Second level</a:t>
            </a:r>
          </a:p>
          <a:p>
            <a:pPr lvl="2"/>
            <a:r>
              <a:rPr lang="en-US" altLang="zh-TW" smtClean="0"/>
              <a:t>Third level</a:t>
            </a:r>
          </a:p>
          <a:p>
            <a:pPr lvl="3"/>
            <a:r>
              <a:rPr lang="en-US" altLang="zh-TW" smtClean="0"/>
              <a:t>Fourth level</a:t>
            </a:r>
          </a:p>
          <a:p>
            <a:pPr lvl="4"/>
            <a:r>
              <a:rPr lang="en-US" altLang="zh-TW" smtClean="0"/>
              <a:t>Fifth level</a:t>
            </a:r>
            <a:endParaRPr lang="en-US"/>
          </a:p>
        </p:txBody>
      </p:sp>
      <p:sp>
        <p:nvSpPr>
          <p:cNvPr id="4" name="Date Placeholder 3"/>
          <p:cNvSpPr>
            <a:spLocks noGrp="1"/>
          </p:cNvSpPr>
          <p:nvPr>
            <p:ph type="dt" sz="half" idx="10"/>
          </p:nvPr>
        </p:nvSpPr>
        <p:spPr/>
        <p:txBody>
          <a:bodyPr/>
          <a:lstStyle/>
          <a:p>
            <a:fld id="{29E6872F-869E-4905-9FA9-C11D8855649E}" type="datetime1">
              <a:rPr lang="zh-TW" altLang="en-US" smtClean="0"/>
              <a:t>2016/11/14</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73DA0BB7-265A-403C-9275-D587AB510EDC}" type="slidenum">
              <a:rPr lang="zh-TW" altLang="en-US" smtClean="0"/>
              <a:t>‹#›</a:t>
            </a:fld>
            <a:endParaRPr lang="zh-TW"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en-US" altLang="zh-TW" smtClean="0"/>
              <a:t>Click to edit Master title style</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ltLang="zh-TW" smtClean="0"/>
              <a:t>Click to edit Master text styles</a:t>
            </a:r>
          </a:p>
        </p:txBody>
      </p:sp>
      <p:sp>
        <p:nvSpPr>
          <p:cNvPr id="4" name="Date Placeholder 3"/>
          <p:cNvSpPr>
            <a:spLocks noGrp="1"/>
          </p:cNvSpPr>
          <p:nvPr>
            <p:ph type="dt" sz="half" idx="10"/>
          </p:nvPr>
        </p:nvSpPr>
        <p:spPr/>
        <p:txBody>
          <a:bodyPr/>
          <a:lstStyle/>
          <a:p>
            <a:fld id="{811D2C94-6BB4-4C4B-83F7-264A6164ACE0}" type="datetime1">
              <a:rPr lang="zh-TW" altLang="en-US" smtClean="0"/>
              <a:t>2016/11/14</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73DA0BB7-265A-403C-9275-D587AB510EDC}" type="slidenum">
              <a:rPr lang="zh-TW" altLang="en-US" smtClean="0"/>
              <a:t>‹#›</a:t>
            </a:fld>
            <a:endParaRPr lang="zh-TW" altLang="en-US"/>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TW" smtClean="0"/>
              <a:t>Click to edit Master title style</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ltLang="zh-TW" smtClean="0"/>
              <a:t>Click to edit Master text styles</a:t>
            </a:r>
          </a:p>
          <a:p>
            <a:pPr lvl="1"/>
            <a:r>
              <a:rPr lang="en-US" altLang="zh-TW" smtClean="0"/>
              <a:t>Second level</a:t>
            </a:r>
          </a:p>
          <a:p>
            <a:pPr lvl="2"/>
            <a:r>
              <a:rPr lang="en-US" altLang="zh-TW" smtClean="0"/>
              <a:t>Third level</a:t>
            </a:r>
          </a:p>
          <a:p>
            <a:pPr lvl="3"/>
            <a:r>
              <a:rPr lang="en-US" altLang="zh-TW" smtClean="0"/>
              <a:t>Fourth level</a:t>
            </a:r>
          </a:p>
          <a:p>
            <a:pPr lvl="4"/>
            <a:r>
              <a:rPr lang="en-US" altLang="zh-TW" smtClean="0"/>
              <a:t>Fifth level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ltLang="zh-TW" smtClean="0"/>
              <a:t>Click to edit Master text styles</a:t>
            </a:r>
          </a:p>
          <a:p>
            <a:pPr lvl="1"/>
            <a:r>
              <a:rPr lang="en-US" altLang="zh-TW" smtClean="0"/>
              <a:t>Second level</a:t>
            </a:r>
          </a:p>
          <a:p>
            <a:pPr lvl="2"/>
            <a:r>
              <a:rPr lang="en-US" altLang="zh-TW" smtClean="0"/>
              <a:t>Third level</a:t>
            </a:r>
          </a:p>
          <a:p>
            <a:pPr lvl="3"/>
            <a:r>
              <a:rPr lang="en-US" altLang="zh-TW" smtClean="0"/>
              <a:t>Fourth level</a:t>
            </a:r>
          </a:p>
          <a:p>
            <a:pPr lvl="4"/>
            <a:r>
              <a:rPr lang="en-US" altLang="zh-TW" smtClean="0"/>
              <a:t>Fifth level</a:t>
            </a:r>
            <a:endParaRPr lang="en-US" dirty="0"/>
          </a:p>
        </p:txBody>
      </p:sp>
      <p:sp>
        <p:nvSpPr>
          <p:cNvPr id="5" name="Date Placeholder 4"/>
          <p:cNvSpPr>
            <a:spLocks noGrp="1"/>
          </p:cNvSpPr>
          <p:nvPr>
            <p:ph type="dt" sz="half" idx="10"/>
          </p:nvPr>
        </p:nvSpPr>
        <p:spPr/>
        <p:txBody>
          <a:bodyPr/>
          <a:lstStyle/>
          <a:p>
            <a:fld id="{C660E8CF-DC45-4C66-8B53-73A2679C33D4}" type="datetime1">
              <a:rPr lang="zh-TW" altLang="en-US" smtClean="0"/>
              <a:t>2016/11/14</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73DA0BB7-265A-403C-9275-D587AB510EDC}" type="slidenum">
              <a:rPr lang="zh-TW" altLang="en-US" smtClean="0"/>
              <a:t>‹#›</a:t>
            </a:fld>
            <a:endParaRPr lang="zh-TW"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ltLang="zh-TW" smtClean="0"/>
              <a:t>Click to edit Master title style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ltLang="zh-TW" smtClean="0"/>
              <a:t>Click to edit Master text styles</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ltLang="zh-TW" smtClean="0"/>
              <a:t>Click to edit Master text styles</a:t>
            </a:r>
          </a:p>
          <a:p>
            <a:pPr lvl="1"/>
            <a:r>
              <a:rPr lang="en-US" altLang="zh-TW" smtClean="0"/>
              <a:t>Second level</a:t>
            </a:r>
          </a:p>
          <a:p>
            <a:pPr lvl="2"/>
            <a:r>
              <a:rPr lang="en-US" altLang="zh-TW" smtClean="0"/>
              <a:t>Third level</a:t>
            </a:r>
          </a:p>
          <a:p>
            <a:pPr lvl="3"/>
            <a:r>
              <a:rPr lang="en-US" altLang="zh-TW" smtClean="0"/>
              <a:t>Fourth level</a:t>
            </a:r>
          </a:p>
          <a:p>
            <a:pPr lvl="4"/>
            <a:r>
              <a:rPr lang="en-US" altLang="zh-TW" smtClean="0"/>
              <a:t>Fifth level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ltLang="zh-TW" smtClean="0"/>
              <a:t>Click to edit Master text styles</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ltLang="zh-TW" smtClean="0"/>
              <a:t>Click to edit Master text styles</a:t>
            </a:r>
          </a:p>
          <a:p>
            <a:pPr lvl="1"/>
            <a:r>
              <a:rPr lang="en-US" altLang="zh-TW" smtClean="0"/>
              <a:t>Second level</a:t>
            </a:r>
          </a:p>
          <a:p>
            <a:pPr lvl="2"/>
            <a:r>
              <a:rPr lang="en-US" altLang="zh-TW" smtClean="0"/>
              <a:t>Third level</a:t>
            </a:r>
          </a:p>
          <a:p>
            <a:pPr lvl="3"/>
            <a:r>
              <a:rPr lang="en-US" altLang="zh-TW" smtClean="0"/>
              <a:t>Fourth level</a:t>
            </a:r>
          </a:p>
          <a:p>
            <a:pPr lvl="4"/>
            <a:r>
              <a:rPr lang="en-US" altLang="zh-TW" smtClean="0"/>
              <a:t>Fifth level</a:t>
            </a:r>
            <a:endParaRPr lang="en-US" dirty="0"/>
          </a:p>
        </p:txBody>
      </p:sp>
      <p:sp>
        <p:nvSpPr>
          <p:cNvPr id="7" name="Date Placeholder 6"/>
          <p:cNvSpPr>
            <a:spLocks noGrp="1"/>
          </p:cNvSpPr>
          <p:nvPr>
            <p:ph type="dt" sz="half" idx="10"/>
          </p:nvPr>
        </p:nvSpPr>
        <p:spPr/>
        <p:txBody>
          <a:bodyPr/>
          <a:lstStyle/>
          <a:p>
            <a:fld id="{52A38003-02AE-4D0B-B39B-52A3D5BE5251}" type="datetime1">
              <a:rPr lang="zh-TW" altLang="en-US" smtClean="0"/>
              <a:t>2016/11/14</a:t>
            </a:fld>
            <a:endParaRPr lang="zh-TW" altLang="en-US"/>
          </a:p>
        </p:txBody>
      </p:sp>
      <p:sp>
        <p:nvSpPr>
          <p:cNvPr id="8" name="Footer Placeholder 7"/>
          <p:cNvSpPr>
            <a:spLocks noGrp="1"/>
          </p:cNvSpPr>
          <p:nvPr>
            <p:ph type="ftr" sz="quarter" idx="11"/>
          </p:nvPr>
        </p:nvSpPr>
        <p:spPr/>
        <p:txBody>
          <a:bodyPr/>
          <a:lstStyle/>
          <a:p>
            <a:endParaRPr lang="zh-TW" altLang="en-US"/>
          </a:p>
        </p:txBody>
      </p:sp>
      <p:sp>
        <p:nvSpPr>
          <p:cNvPr id="9" name="Slide Number Placeholder 8"/>
          <p:cNvSpPr>
            <a:spLocks noGrp="1"/>
          </p:cNvSpPr>
          <p:nvPr>
            <p:ph type="sldNum" sz="quarter" idx="12"/>
          </p:nvPr>
        </p:nvSpPr>
        <p:spPr/>
        <p:txBody>
          <a:bodyPr/>
          <a:lstStyle/>
          <a:p>
            <a:fld id="{73DA0BB7-265A-403C-9275-D587AB510EDC}" type="slidenum">
              <a:rPr lang="zh-TW" altLang="en-US" smtClean="0"/>
              <a:t>‹#›</a:t>
            </a:fld>
            <a:endParaRPr lang="zh-TW" altLang="en-US"/>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TW" smtClean="0"/>
              <a:t>Click to edit Master title style</a:t>
            </a:r>
            <a:endParaRPr lang="en-US"/>
          </a:p>
        </p:txBody>
      </p:sp>
      <p:sp>
        <p:nvSpPr>
          <p:cNvPr id="3" name="Date Placeholder 2"/>
          <p:cNvSpPr>
            <a:spLocks noGrp="1"/>
          </p:cNvSpPr>
          <p:nvPr>
            <p:ph type="dt" sz="half" idx="10"/>
          </p:nvPr>
        </p:nvSpPr>
        <p:spPr/>
        <p:txBody>
          <a:bodyPr/>
          <a:lstStyle/>
          <a:p>
            <a:fld id="{6C6CC38C-C9A4-45DC-BBD3-5605890C5144}" type="datetime1">
              <a:rPr lang="zh-TW" altLang="en-US" smtClean="0"/>
              <a:t>2016/11/14</a:t>
            </a:fld>
            <a:endParaRPr lang="zh-TW" altLang="en-US"/>
          </a:p>
        </p:txBody>
      </p:sp>
      <p:sp>
        <p:nvSpPr>
          <p:cNvPr id="4" name="Footer Placeholder 3"/>
          <p:cNvSpPr>
            <a:spLocks noGrp="1"/>
          </p:cNvSpPr>
          <p:nvPr>
            <p:ph type="ftr" sz="quarter" idx="11"/>
          </p:nvPr>
        </p:nvSpPr>
        <p:spPr/>
        <p:txBody>
          <a:bodyPr/>
          <a:lstStyle/>
          <a:p>
            <a:endParaRPr lang="zh-TW" altLang="en-US"/>
          </a:p>
        </p:txBody>
      </p:sp>
      <p:sp>
        <p:nvSpPr>
          <p:cNvPr id="5" name="Slide Number Placeholder 4"/>
          <p:cNvSpPr>
            <a:spLocks noGrp="1"/>
          </p:cNvSpPr>
          <p:nvPr>
            <p:ph type="sldNum" sz="quarter" idx="12"/>
          </p:nvPr>
        </p:nvSpPr>
        <p:spPr/>
        <p:txBody>
          <a:bodyPr/>
          <a:lstStyle/>
          <a:p>
            <a:fld id="{73DA0BB7-265A-403C-9275-D587AB510EDC}" type="slidenum">
              <a:rPr lang="zh-TW" altLang="en-US" smtClean="0"/>
              <a:t>‹#›</a:t>
            </a:fld>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B1A3D0-0F45-453D-B967-394C2920D524}" type="datetime1">
              <a:rPr lang="zh-TW" altLang="en-US" smtClean="0"/>
              <a:t>2016/11/14</a:t>
            </a:fld>
            <a:endParaRPr lang="zh-TW" altLang="en-US"/>
          </a:p>
        </p:txBody>
      </p:sp>
      <p:sp>
        <p:nvSpPr>
          <p:cNvPr id="3" name="Footer Placeholder 2"/>
          <p:cNvSpPr>
            <a:spLocks noGrp="1"/>
          </p:cNvSpPr>
          <p:nvPr>
            <p:ph type="ftr" sz="quarter" idx="11"/>
          </p:nvPr>
        </p:nvSpPr>
        <p:spPr/>
        <p:txBody>
          <a:bodyPr/>
          <a:lstStyle/>
          <a:p>
            <a:endParaRPr lang="zh-TW" altLang="en-US"/>
          </a:p>
        </p:txBody>
      </p:sp>
      <p:sp>
        <p:nvSpPr>
          <p:cNvPr id="4" name="Slide Number Placeholder 3"/>
          <p:cNvSpPr>
            <a:spLocks noGrp="1"/>
          </p:cNvSpPr>
          <p:nvPr>
            <p:ph type="sldNum" sz="quarter" idx="12"/>
          </p:nvPr>
        </p:nvSpPr>
        <p:spPr/>
        <p:txBody>
          <a:bodyPr/>
          <a:lstStyle/>
          <a:p>
            <a:fld id="{73DA0BB7-265A-403C-9275-D587AB510EDC}" type="slidenum">
              <a:rPr lang="zh-TW" altLang="en-US" smtClean="0"/>
              <a:t>‹#›</a:t>
            </a:fld>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en-US" altLang="zh-TW" smtClean="0"/>
              <a:t>Click to edit Master title style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ltLang="zh-TW" smtClean="0"/>
              <a:t>Click to edit Master text styles</a:t>
            </a:r>
          </a:p>
          <a:p>
            <a:pPr lvl="1"/>
            <a:r>
              <a:rPr lang="en-US" altLang="zh-TW" smtClean="0"/>
              <a:t>Second level</a:t>
            </a:r>
          </a:p>
          <a:p>
            <a:pPr lvl="2"/>
            <a:r>
              <a:rPr lang="en-US" altLang="zh-TW" smtClean="0"/>
              <a:t>Third level</a:t>
            </a:r>
          </a:p>
          <a:p>
            <a:pPr lvl="3"/>
            <a:r>
              <a:rPr lang="en-US" altLang="zh-TW" smtClean="0"/>
              <a:t>Fourth level</a:t>
            </a:r>
          </a:p>
          <a:p>
            <a:pPr lvl="4"/>
            <a:r>
              <a:rPr lang="en-US" altLang="zh-TW" smtClean="0"/>
              <a:t>Fifth level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ltLang="zh-TW" smtClean="0"/>
              <a:t>Click to edit Master text styles</a:t>
            </a:r>
          </a:p>
        </p:txBody>
      </p:sp>
      <p:sp>
        <p:nvSpPr>
          <p:cNvPr id="5" name="Date Placeholder 4"/>
          <p:cNvSpPr>
            <a:spLocks noGrp="1"/>
          </p:cNvSpPr>
          <p:nvPr>
            <p:ph type="dt" sz="half" idx="10"/>
          </p:nvPr>
        </p:nvSpPr>
        <p:spPr/>
        <p:txBody>
          <a:bodyPr/>
          <a:lstStyle/>
          <a:p>
            <a:fld id="{D72412AC-B91C-407B-A758-4019AEC96418}" type="datetime1">
              <a:rPr lang="zh-TW" altLang="en-US" smtClean="0"/>
              <a:t>2016/11/14</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73DA0BB7-265A-403C-9275-D587AB510EDC}" type="slidenum">
              <a:rPr lang="zh-TW" altLang="en-US" smtClean="0"/>
              <a:t>‹#›</a:t>
            </a:fld>
            <a:endParaRPr lang="zh-TW" altLang="en-US"/>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en-US" altLang="zh-TW" smtClean="0"/>
              <a:t>Click to edit Master title style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zh-TW" smtClean="0"/>
              <a:t>Click icon to add picture</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ltLang="zh-TW" smtClean="0"/>
              <a:t>Click to edit Master text styles</a:t>
            </a:r>
          </a:p>
        </p:txBody>
      </p:sp>
      <p:sp>
        <p:nvSpPr>
          <p:cNvPr id="5" name="Date Placeholder 4"/>
          <p:cNvSpPr>
            <a:spLocks noGrp="1"/>
          </p:cNvSpPr>
          <p:nvPr>
            <p:ph type="dt" sz="half" idx="10"/>
          </p:nvPr>
        </p:nvSpPr>
        <p:spPr/>
        <p:txBody>
          <a:bodyPr/>
          <a:lstStyle/>
          <a:p>
            <a:fld id="{DA71E842-8B6C-47FD-9F26-9B391890D9EA}" type="datetime1">
              <a:rPr lang="zh-TW" altLang="en-US" smtClean="0"/>
              <a:t>2016/11/14</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73DA0BB7-265A-403C-9275-D587AB510EDC}" type="slidenum">
              <a:rPr lang="zh-TW" altLang="en-US" smtClean="0"/>
              <a:t>‹#›</a:t>
            </a:fld>
            <a:endParaRPr lang="zh-TW"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TW"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altLang="zh-TW" smtClean="0"/>
              <a:t>Click to edit Master text styles</a:t>
            </a:r>
          </a:p>
          <a:p>
            <a:pPr lvl="1"/>
            <a:r>
              <a:rPr lang="en-US" altLang="zh-TW" smtClean="0"/>
              <a:t>Second level</a:t>
            </a:r>
          </a:p>
          <a:p>
            <a:pPr lvl="2"/>
            <a:r>
              <a:rPr lang="en-US" altLang="zh-TW" smtClean="0"/>
              <a:t>Third level</a:t>
            </a:r>
          </a:p>
          <a:p>
            <a:pPr lvl="3"/>
            <a:r>
              <a:rPr lang="en-US" altLang="zh-TW" smtClean="0"/>
              <a:t>Fourth level</a:t>
            </a:r>
          </a:p>
          <a:p>
            <a:pPr lvl="4"/>
            <a:r>
              <a:rPr lang="en-US" altLang="zh-TW" smtClean="0"/>
              <a:t>Fifth level</a:t>
            </a:r>
            <a:endParaRPr lang="en-US"/>
          </a:p>
        </p:txBody>
      </p:sp>
      <p:sp>
        <p:nvSpPr>
          <p:cNvPr id="4" name="Date Placeholder 3"/>
          <p:cNvSpPr>
            <a:spLocks noGrp="1"/>
          </p:cNvSpPr>
          <p:nvPr>
            <p:ph type="dt" sz="half" idx="10"/>
          </p:nvPr>
        </p:nvSpPr>
        <p:spPr/>
        <p:txBody>
          <a:bodyPr/>
          <a:lstStyle/>
          <a:p>
            <a:fld id="{EE06F5AB-E2C9-45B0-9AF3-7ACC2C7DCEEF}" type="datetime1">
              <a:rPr lang="zh-TW" altLang="en-US" smtClean="0"/>
              <a:t>2016/11/14</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73DA0BB7-265A-403C-9275-D587AB510EDC}" type="slidenum">
              <a:rPr lang="zh-TW" altLang="en-US" smtClean="0"/>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en-US" altLang="zh-TW" smtClean="0"/>
              <a:t>Click to edit Master title style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en-US" altLang="zh-TW" smtClean="0"/>
              <a:t>Click to edit Master text styles</a:t>
            </a:r>
          </a:p>
          <a:p>
            <a:pPr lvl="1"/>
            <a:r>
              <a:rPr lang="en-US" altLang="zh-TW" smtClean="0"/>
              <a:t>Second level</a:t>
            </a:r>
          </a:p>
          <a:p>
            <a:pPr lvl="2"/>
            <a:r>
              <a:rPr lang="en-US" altLang="zh-TW" smtClean="0"/>
              <a:t>Third level</a:t>
            </a:r>
          </a:p>
          <a:p>
            <a:pPr lvl="3"/>
            <a:r>
              <a:rPr lang="en-US" altLang="zh-TW" smtClean="0"/>
              <a:t>Fourth level</a:t>
            </a:r>
          </a:p>
          <a:p>
            <a:pPr lvl="4"/>
            <a:r>
              <a:rPr lang="en-US" altLang="zh-TW" smtClean="0"/>
              <a:t>Fifth level</a:t>
            </a:r>
            <a:endParaRPr lang="en-US" dirty="0"/>
          </a:p>
        </p:txBody>
      </p:sp>
      <p:sp>
        <p:nvSpPr>
          <p:cNvPr id="4" name="Date Placeholder 3"/>
          <p:cNvSpPr>
            <a:spLocks noGrp="1"/>
          </p:cNvSpPr>
          <p:nvPr>
            <p:ph type="dt" sz="half" idx="10"/>
          </p:nvPr>
        </p:nvSpPr>
        <p:spPr/>
        <p:txBody>
          <a:bodyPr/>
          <a:lstStyle/>
          <a:p>
            <a:fld id="{40B0C66B-7020-4B0E-A038-1BD7DFB89115}" type="datetime1">
              <a:rPr lang="zh-TW" altLang="en-US" smtClean="0"/>
              <a:t>2016/11/14</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73DA0BB7-265A-403C-9275-D587AB510EDC}" type="slidenum">
              <a:rPr lang="zh-TW" altLang="en-US" smtClean="0"/>
              <a:t>‹#›</a:t>
            </a:fld>
            <a:endParaRPr lang="zh-TW"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en-US" altLang="zh-TW" smtClean="0"/>
              <a:t>Click to edit Master title style</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en-US" altLang="zh-TW" smtClean="0"/>
              <a:t>Click to edit Master text styles</a:t>
            </a:r>
          </a:p>
          <a:p>
            <a:pPr lvl="1"/>
            <a:r>
              <a:rPr lang="en-US" altLang="zh-TW" smtClean="0"/>
              <a:t>Second level</a:t>
            </a:r>
          </a:p>
          <a:p>
            <a:pPr lvl="2"/>
            <a:r>
              <a:rPr lang="en-US" altLang="zh-TW" smtClean="0"/>
              <a:t>Third level</a:t>
            </a:r>
          </a:p>
          <a:p>
            <a:pPr lvl="3"/>
            <a:r>
              <a:rPr lang="en-US" altLang="zh-TW" smtClean="0"/>
              <a:t>Fourth level</a:t>
            </a:r>
          </a:p>
          <a:p>
            <a:pPr lvl="4"/>
            <a:r>
              <a:rPr lang="en-US" altLang="zh-TW" smtClean="0"/>
              <a:t>Fifth level</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fld id="{ECD8AC1B-796A-4AE6-8847-50849DD4DF41}" type="datetime1">
              <a:rPr lang="zh-TW" altLang="en-US" smtClean="0"/>
              <a:t>2016/11/14</a:t>
            </a:fld>
            <a:endParaRPr lang="zh-TW" altLang="en-US"/>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endParaRPr lang="zh-TW" altLang="en-US"/>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fld id="{73DA0BB7-265A-403C-9275-D587AB510EDC}" type="slidenum">
              <a:rPr lang="zh-TW" altLang="en-US" smtClean="0"/>
              <a:t>‹#›</a:t>
            </a:fld>
            <a:endParaRPr lang="zh-TW" alt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3.jpg"/><Relationship Id="rId5" Type="http://schemas.openxmlformats.org/officeDocument/2006/relationships/image" Target="../media/image12.jpg"/><Relationship Id="rId4" Type="http://schemas.openxmlformats.org/officeDocument/2006/relationships/image" Target="../media/image11.jpg"/></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8.jpeg"/><Relationship Id="rId5" Type="http://schemas.openxmlformats.org/officeDocument/2006/relationships/image" Target="../media/image17.png"/><Relationship Id="rId4" Type="http://schemas.openxmlformats.org/officeDocument/2006/relationships/image" Target="../media/image16.jpeg"/></Relationships>
</file>

<file path=ppt/slides/_rels/slide11.xml.rels><?xml version="1.0" encoding="UTF-8" standalone="yes"?>
<Relationships xmlns="http://schemas.openxmlformats.org/package/2006/relationships"><Relationship Id="rId3" Type="http://schemas.openxmlformats.org/officeDocument/2006/relationships/hyperlink" Target="http://zh.wikipedia.org/wiki/%E7%BA%A4%E7%BB%B4" TargetMode="External"/><Relationship Id="rId2" Type="http://schemas.openxmlformats.org/officeDocument/2006/relationships/hyperlink" Target="http://zh.wikipedia.org/wiki/%E8%81%9A%E5%90%88%E7%89%A9" TargetMode="External"/><Relationship Id="rId1" Type="http://schemas.openxmlformats.org/officeDocument/2006/relationships/slideLayout" Target="../slideLayouts/slideLayout2.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www.cool80.com/vector/other/index33.html" TargetMode="External"/><Relationship Id="rId2" Type="http://schemas.openxmlformats.org/officeDocument/2006/relationships/hyperlink" Target="http://www.innochoice.com/load.php?link_id=32701" TargetMode="External"/><Relationship Id="rId1" Type="http://schemas.openxmlformats.org/officeDocument/2006/relationships/slideLayout" Target="../slideLayouts/slideLayout2.xml"/><Relationship Id="rId6" Type="http://schemas.openxmlformats.org/officeDocument/2006/relationships/comments" Target="../comments/comment1.xml"/><Relationship Id="rId5" Type="http://schemas.openxmlformats.org/officeDocument/2006/relationships/image" Target="../media/image29.jpeg"/><Relationship Id="rId4" Type="http://schemas.openxmlformats.org/officeDocument/2006/relationships/image" Target="../media/image28.jpeg"/></Relationships>
</file>

<file path=ppt/slides/_rels/slide1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32.png"/><Relationship Id="rId7" Type="http://schemas.openxmlformats.org/officeDocument/2006/relationships/image" Target="../media/image36.png"/><Relationship Id="rId12" Type="http://schemas.openxmlformats.org/officeDocument/2006/relationships/hyperlink" Target="http://mypaper.pchome.com.tw/pass4/post/1323386520" TargetMode="External"/><Relationship Id="rId2" Type="http://schemas.openxmlformats.org/officeDocument/2006/relationships/image" Target="../media/image31.png"/><Relationship Id="rId1" Type="http://schemas.openxmlformats.org/officeDocument/2006/relationships/slideLayout" Target="../slideLayouts/slideLayout2.xml"/><Relationship Id="rId6" Type="http://schemas.openxmlformats.org/officeDocument/2006/relationships/image" Target="../media/image35.jpeg"/><Relationship Id="rId11" Type="http://schemas.openxmlformats.org/officeDocument/2006/relationships/hyperlink" Target="http://www.zsmall.cn/" TargetMode="External"/><Relationship Id="rId5" Type="http://schemas.openxmlformats.org/officeDocument/2006/relationships/image" Target="../media/image34.png"/><Relationship Id="rId10" Type="http://schemas.openxmlformats.org/officeDocument/2006/relationships/hyperlink" Target="http://big5.made-in-china.com/gongying/lxfwanwen-eqFmcoUVHGYp.html" TargetMode="External"/><Relationship Id="rId4" Type="http://schemas.openxmlformats.org/officeDocument/2006/relationships/image" Target="../media/image33.png"/><Relationship Id="rId9" Type="http://schemas.openxmlformats.org/officeDocument/2006/relationships/image" Target="../media/image38.png"/></Relationships>
</file>

<file path=ppt/slides/_rels/slide19.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32.png"/><Relationship Id="rId7" Type="http://schemas.openxmlformats.org/officeDocument/2006/relationships/image" Target="../media/image36.png"/><Relationship Id="rId12" Type="http://schemas.openxmlformats.org/officeDocument/2006/relationships/hyperlink" Target="http://mypaper.pchome.com.tw/pass4/post/1323386520" TargetMode="External"/><Relationship Id="rId2" Type="http://schemas.openxmlformats.org/officeDocument/2006/relationships/image" Target="../media/image31.png"/><Relationship Id="rId1" Type="http://schemas.openxmlformats.org/officeDocument/2006/relationships/slideLayout" Target="../slideLayouts/slideLayout2.xml"/><Relationship Id="rId6" Type="http://schemas.openxmlformats.org/officeDocument/2006/relationships/image" Target="../media/image35.jpeg"/><Relationship Id="rId11" Type="http://schemas.openxmlformats.org/officeDocument/2006/relationships/hyperlink" Target="http://www.zsmall.cn/" TargetMode="External"/><Relationship Id="rId5" Type="http://schemas.openxmlformats.org/officeDocument/2006/relationships/image" Target="../media/image34.png"/><Relationship Id="rId10" Type="http://schemas.openxmlformats.org/officeDocument/2006/relationships/hyperlink" Target="http://big5.made-in-china.com/gongying/lxfwanwen-eqFmcoUVHGYp.html" TargetMode="External"/><Relationship Id="rId4" Type="http://schemas.openxmlformats.org/officeDocument/2006/relationships/image" Target="../media/image33.png"/><Relationship Id="rId9" Type="http://schemas.openxmlformats.org/officeDocument/2006/relationships/image" Target="../media/image38.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zh-TW" altLang="en-US" b="1" dirty="0" smtClean="0">
                <a:solidFill>
                  <a:schemeClr val="tx1">
                    <a:lumMod val="65000"/>
                    <a:lumOff val="35000"/>
                  </a:schemeClr>
                </a:solidFill>
                <a:effectLst>
                  <a:outerShdw blurRad="38100" dist="38100" dir="2700000" algn="tl">
                    <a:srgbClr val="000000">
                      <a:alpha val="43137"/>
                    </a:srgbClr>
                  </a:outerShdw>
                </a:effectLst>
              </a:rPr>
              <a:t>第三課</a:t>
            </a:r>
            <a:endParaRPr lang="zh-TW" altLang="en-US" dirty="0"/>
          </a:p>
        </p:txBody>
      </p:sp>
      <p:sp>
        <p:nvSpPr>
          <p:cNvPr id="3" name="Subtitle 2"/>
          <p:cNvSpPr>
            <a:spLocks noGrp="1"/>
          </p:cNvSpPr>
          <p:nvPr>
            <p:ph type="subTitle" idx="1"/>
          </p:nvPr>
        </p:nvSpPr>
        <p:spPr/>
        <p:txBody>
          <a:bodyPr>
            <a:noAutofit/>
          </a:bodyPr>
          <a:lstStyle/>
          <a:p>
            <a:r>
              <a:rPr lang="en-US" altLang="zh-TW" sz="6000" b="1" dirty="0" smtClean="0">
                <a:solidFill>
                  <a:schemeClr val="tx1">
                    <a:lumMod val="65000"/>
                    <a:lumOff val="35000"/>
                  </a:schemeClr>
                </a:solidFill>
                <a:effectLst>
                  <a:outerShdw blurRad="38100" dist="38100" dir="2700000" algn="tl">
                    <a:srgbClr val="000000">
                      <a:alpha val="43137"/>
                    </a:srgbClr>
                  </a:outerShdw>
                </a:effectLst>
                <a:latin typeface="+mn-ea"/>
              </a:rPr>
              <a:t>3R</a:t>
            </a:r>
            <a:r>
              <a:rPr lang="zh-CN" altLang="en-US" sz="6000" b="1" dirty="0" smtClean="0">
                <a:solidFill>
                  <a:schemeClr val="tx1">
                    <a:lumMod val="65000"/>
                    <a:lumOff val="35000"/>
                  </a:schemeClr>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原則</a:t>
            </a:r>
            <a:r>
              <a:rPr lang="zh-TW" altLang="en-US" sz="6000" b="1" dirty="0" smtClean="0">
                <a:solidFill>
                  <a:schemeClr val="tx1">
                    <a:lumMod val="65000"/>
                    <a:lumOff val="35000"/>
                  </a:schemeClr>
                </a:solidFill>
                <a:effectLst>
                  <a:outerShdw blurRad="38100" dist="38100" dir="2700000" algn="tl">
                    <a:srgbClr val="000000">
                      <a:alpha val="43137"/>
                    </a:srgbClr>
                  </a:outerShdw>
                </a:effectLst>
                <a:latin typeface="+mn-ea"/>
              </a:rPr>
              <a:t>及</a:t>
            </a:r>
            <a:endParaRPr lang="en-US" altLang="zh-TW" sz="6000" b="1" dirty="0" smtClean="0">
              <a:solidFill>
                <a:schemeClr val="tx1">
                  <a:lumMod val="65000"/>
                  <a:lumOff val="35000"/>
                </a:schemeClr>
              </a:solidFill>
              <a:effectLst>
                <a:outerShdw blurRad="38100" dist="38100" dir="2700000" algn="tl">
                  <a:srgbClr val="000000">
                    <a:alpha val="43137"/>
                  </a:srgbClr>
                </a:outerShdw>
              </a:effectLst>
              <a:latin typeface="+mn-ea"/>
            </a:endParaRPr>
          </a:p>
          <a:p>
            <a:r>
              <a:rPr lang="zh-TW" altLang="zh-TW" sz="6000" b="1" dirty="0" smtClean="0">
                <a:solidFill>
                  <a:schemeClr val="tx1">
                    <a:lumMod val="65000"/>
                    <a:lumOff val="35000"/>
                  </a:schemeClr>
                </a:solidFill>
                <a:effectLst>
                  <a:outerShdw blurRad="38100" dist="38100" dir="2700000" algn="tl">
                    <a:srgbClr val="000000">
                      <a:alpha val="43137"/>
                    </a:srgbClr>
                  </a:outerShdw>
                </a:effectLst>
                <a:latin typeface="+mn-ea"/>
              </a:rPr>
              <a:t>減少</a:t>
            </a:r>
            <a:r>
              <a:rPr lang="zh-TW" altLang="zh-TW" sz="6000" b="1" dirty="0">
                <a:solidFill>
                  <a:schemeClr val="tx1">
                    <a:lumMod val="65000"/>
                    <a:lumOff val="35000"/>
                  </a:schemeClr>
                </a:solidFill>
                <a:effectLst>
                  <a:outerShdw blurRad="38100" dist="38100" dir="2700000" algn="tl">
                    <a:srgbClr val="000000">
                      <a:alpha val="43137"/>
                    </a:srgbClr>
                  </a:outerShdw>
                </a:effectLst>
                <a:latin typeface="+mn-ea"/>
              </a:rPr>
              <a:t>使用</a:t>
            </a:r>
            <a:r>
              <a:rPr lang="en-US" altLang="zh-TW" sz="6000" b="1" dirty="0">
                <a:solidFill>
                  <a:schemeClr val="tx1">
                    <a:lumMod val="65000"/>
                    <a:lumOff val="35000"/>
                  </a:schemeClr>
                </a:solidFill>
                <a:effectLst>
                  <a:outerShdw blurRad="38100" dist="38100" dir="2700000" algn="tl">
                    <a:srgbClr val="000000">
                      <a:alpha val="43137"/>
                    </a:srgbClr>
                  </a:outerShdw>
                </a:effectLst>
                <a:latin typeface="+mn-ea"/>
              </a:rPr>
              <a:t> Reduce</a:t>
            </a:r>
            <a:endParaRPr lang="zh-TW" altLang="en-US" sz="6000" b="1" dirty="0">
              <a:solidFill>
                <a:schemeClr val="tx1">
                  <a:lumMod val="65000"/>
                  <a:lumOff val="35000"/>
                </a:schemeClr>
              </a:solidFill>
              <a:effectLst>
                <a:outerShdw blurRad="38100" dist="38100" dir="2700000" algn="tl">
                  <a:srgbClr val="000000">
                    <a:alpha val="43137"/>
                  </a:srgbClr>
                </a:outerShdw>
              </a:effectLst>
              <a:latin typeface="+mn-ea"/>
            </a:endParaRPr>
          </a:p>
          <a:p>
            <a:endParaRPr lang="zh-TW" altLang="en-US" sz="6000" dirty="0">
              <a:solidFill>
                <a:schemeClr val="tx1">
                  <a:lumMod val="65000"/>
                  <a:lumOff val="35000"/>
                </a:schemeClr>
              </a:solidFill>
              <a:effectLst>
                <a:outerShdw blurRad="38100" dist="38100" dir="2700000" algn="tl">
                  <a:srgbClr val="000000">
                    <a:alpha val="43137"/>
                  </a:srgbClr>
                </a:outerShdw>
              </a:effectLst>
              <a:latin typeface="+mn-ea"/>
            </a:endParaRPr>
          </a:p>
          <a:p>
            <a:endParaRPr lang="zh-TW" altLang="en-US" sz="6000" dirty="0">
              <a:latin typeface="+mn-ea"/>
            </a:endParaRPr>
          </a:p>
        </p:txBody>
      </p:sp>
      <p:pic>
        <p:nvPicPr>
          <p:cNvPr id="6" name="Picture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380288" y="5991602"/>
            <a:ext cx="1611312" cy="690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3528" y="273691"/>
            <a:ext cx="2857111" cy="1097775"/>
          </a:xfrm>
          <a:prstGeom prst="rect">
            <a:avLst/>
          </a:prstGeom>
        </p:spPr>
      </p:pic>
      <p:sp>
        <p:nvSpPr>
          <p:cNvPr id="4" name="Slide Number Placeholder 3"/>
          <p:cNvSpPr>
            <a:spLocks noGrp="1"/>
          </p:cNvSpPr>
          <p:nvPr>
            <p:ph type="sldNum" sz="quarter" idx="12"/>
          </p:nvPr>
        </p:nvSpPr>
        <p:spPr/>
        <p:txBody>
          <a:bodyPr/>
          <a:lstStyle/>
          <a:p>
            <a:fld id="{73DA0BB7-265A-403C-9275-D587AB510EDC}" type="slidenum">
              <a:rPr lang="zh-TW" altLang="en-US" smtClean="0"/>
              <a:t>1</a:t>
            </a:fld>
            <a:endParaRPr lang="zh-TW" altLang="en-US"/>
          </a:p>
        </p:txBody>
      </p:sp>
    </p:spTree>
    <p:extLst>
      <p:ext uri="{BB962C8B-B14F-4D97-AF65-F5344CB8AC3E}">
        <p14:creationId xmlns:p14="http://schemas.microsoft.com/office/powerpoint/2010/main" val="283502139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29"/>
        <p:cNvGrpSpPr/>
        <p:nvPr/>
      </p:nvGrpSpPr>
      <p:grpSpPr>
        <a:xfrm>
          <a:off x="0" y="0"/>
          <a:ext cx="0" cy="0"/>
          <a:chOff x="0" y="0"/>
          <a:chExt cx="0" cy="0"/>
        </a:xfrm>
      </p:grpSpPr>
      <p:pic>
        <p:nvPicPr>
          <p:cNvPr id="335" name="Shape 335"/>
          <p:cNvPicPr preferRelativeResize="0"/>
          <p:nvPr/>
        </p:nvPicPr>
        <p:blipFill rotWithShape="1">
          <a:blip r:embed="rId3">
            <a:alphaModFix/>
          </a:blip>
          <a:srcRect/>
          <a:stretch/>
        </p:blipFill>
        <p:spPr>
          <a:xfrm>
            <a:off x="3923928" y="980728"/>
            <a:ext cx="5148064" cy="5120378"/>
          </a:xfrm>
          <a:prstGeom prst="rect">
            <a:avLst/>
          </a:prstGeom>
          <a:noFill/>
          <a:ln>
            <a:noFill/>
          </a:ln>
        </p:spPr>
      </p:pic>
      <p:sp>
        <p:nvSpPr>
          <p:cNvPr id="331" name="Shape 331"/>
          <p:cNvSpPr txBox="1">
            <a:spLocks noGrp="1"/>
          </p:cNvSpPr>
          <p:nvPr>
            <p:ph type="title"/>
          </p:nvPr>
        </p:nvSpPr>
        <p:spPr>
          <a:xfrm>
            <a:off x="114197" y="404664"/>
            <a:ext cx="8229600" cy="1111250"/>
          </a:xfrm>
          <a:prstGeom prst="rect">
            <a:avLst/>
          </a:prstGeom>
          <a:noFill/>
          <a:ln>
            <a:noFill/>
          </a:ln>
        </p:spPr>
        <p:txBody>
          <a:bodyPr lIns="91425" tIns="45700" rIns="91425" bIns="45700" anchor="ctr" anchorCtr="0">
            <a:noAutofit/>
          </a:bodyPr>
          <a:lstStyle/>
          <a:p>
            <a:pPr marL="0" marR="0" lvl="0" indent="0" rtl="0">
              <a:lnSpc>
                <a:spcPct val="100000"/>
              </a:lnSpc>
              <a:spcBef>
                <a:spcPts val="0"/>
              </a:spcBef>
              <a:spcAft>
                <a:spcPts val="0"/>
              </a:spcAft>
              <a:buClr>
                <a:srgbClr val="0070C0"/>
              </a:buClr>
              <a:buSzPct val="25000"/>
              <a:buFont typeface="Arial"/>
              <a:buNone/>
            </a:pPr>
            <a:r>
              <a:rPr lang="en-US" sz="4000" b="1" i="0" u="none" strike="noStrike" cap="none" baseline="0" dirty="0" err="1" smtClean="0">
                <a:solidFill>
                  <a:schemeClr val="tx1">
                    <a:lumMod val="65000"/>
                    <a:lumOff val="35000"/>
                  </a:schemeClr>
                </a:solidFill>
                <a:latin typeface="微軟正黑體" panose="020B0604030504040204" pitchFamily="34" charset="-120"/>
                <a:ea typeface="微軟正黑體" panose="020B0604030504040204" pitchFamily="34" charset="-120"/>
                <a:sym typeface="Arial"/>
              </a:rPr>
              <a:t>廢物管理架構</a:t>
            </a:r>
            <a:endParaRPr lang="en-US" sz="4000" b="1" i="0" u="none" strike="noStrike" cap="none" baseline="0" dirty="0">
              <a:solidFill>
                <a:schemeClr val="tx1">
                  <a:lumMod val="65000"/>
                  <a:lumOff val="35000"/>
                </a:schemeClr>
              </a:solidFill>
              <a:latin typeface="微軟正黑體" panose="020B0604030504040204" pitchFamily="34" charset="-120"/>
              <a:ea typeface="微軟正黑體" panose="020B0604030504040204" pitchFamily="34" charset="-120"/>
              <a:sym typeface="Arial"/>
            </a:endParaRPr>
          </a:p>
        </p:txBody>
      </p:sp>
      <p:sp>
        <p:nvSpPr>
          <p:cNvPr id="2" name="TextBox 1"/>
          <p:cNvSpPr txBox="1"/>
          <p:nvPr/>
        </p:nvSpPr>
        <p:spPr>
          <a:xfrm>
            <a:off x="138354" y="1628800"/>
            <a:ext cx="3466728" cy="1200329"/>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r>
              <a:rPr lang="zh-TW" altLang="en-US" sz="3600" b="1" dirty="0">
                <a:latin typeface="微軟正黑體" panose="020B0604030504040204" pitchFamily="34" charset="-120"/>
                <a:ea typeface="微軟正黑體" panose="020B0604030504040204" pitchFamily="34" charset="-120"/>
              </a:rPr>
              <a:t>最低代價高回報</a:t>
            </a:r>
          </a:p>
          <a:p>
            <a:r>
              <a:rPr lang="zh-TW" altLang="en-US" sz="3600" b="1" dirty="0" smtClean="0">
                <a:latin typeface="微軟正黑體" panose="020B0604030504040204" pitchFamily="34" charset="-120"/>
                <a:ea typeface="微軟正黑體" panose="020B0604030504040204" pitchFamily="34" charset="-120"/>
              </a:rPr>
              <a:t>減少廢物最緊要</a:t>
            </a:r>
            <a:endParaRPr lang="en-US" altLang="zh-TW" sz="3600" b="1" dirty="0" smtClean="0">
              <a:latin typeface="微軟正黑體" panose="020B0604030504040204" pitchFamily="34" charset="-120"/>
              <a:ea typeface="微軟正黑體" panose="020B0604030504040204" pitchFamily="34" charset="-120"/>
            </a:endParaRPr>
          </a:p>
        </p:txBody>
      </p:sp>
      <p:sp>
        <p:nvSpPr>
          <p:cNvPr id="3" name="Slide Number Placeholder 2"/>
          <p:cNvSpPr>
            <a:spLocks noGrp="1"/>
          </p:cNvSpPr>
          <p:nvPr>
            <p:ph type="sldNum" sz="quarter" idx="12"/>
          </p:nvPr>
        </p:nvSpPr>
        <p:spPr/>
        <p:txBody>
          <a:bodyPr/>
          <a:lstStyle/>
          <a:p>
            <a:fld id="{73DA0BB7-265A-403C-9275-D587AB510EDC}" type="slidenum">
              <a:rPr lang="zh-TW" altLang="en-US" smtClean="0"/>
              <a:t>2</a:t>
            </a:fld>
            <a:endParaRPr lang="zh-TW" altLang="en-US"/>
          </a:p>
        </p:txBody>
      </p:sp>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95536" y="4019718"/>
            <a:ext cx="2105616" cy="2808365"/>
          </a:xfrm>
          <a:prstGeom prst="rect">
            <a:avLst/>
          </a:prstGeom>
        </p:spPr>
      </p:pic>
      <p:sp>
        <p:nvSpPr>
          <p:cNvPr id="4" name="Rounded Rectangular Callout 3"/>
          <p:cNvSpPr/>
          <p:nvPr/>
        </p:nvSpPr>
        <p:spPr>
          <a:xfrm>
            <a:off x="1277016" y="3068960"/>
            <a:ext cx="2448272" cy="1224136"/>
          </a:xfrm>
          <a:prstGeom prst="wedgeRound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800" b="1" dirty="0" smtClean="0">
                <a:latin typeface="+mn-ea"/>
              </a:rPr>
              <a:t>要記得這口號</a:t>
            </a:r>
            <a:r>
              <a:rPr lang="en-US" altLang="zh-TW" sz="2800" b="1" dirty="0" smtClean="0">
                <a:latin typeface="+mn-ea"/>
              </a:rPr>
              <a:t>!</a:t>
            </a:r>
            <a:endParaRPr lang="zh-TW" altLang="en-US" sz="2800" b="1" dirty="0">
              <a:latin typeface="+mn-ea"/>
            </a:endParaRPr>
          </a:p>
        </p:txBody>
      </p:sp>
    </p:spTree>
    <p:extLst>
      <p:ext uri="{BB962C8B-B14F-4D97-AF65-F5344CB8AC3E}">
        <p14:creationId xmlns:p14="http://schemas.microsoft.com/office/powerpoint/2010/main" val="3706974163"/>
      </p:ext>
    </p:extLst>
  </p:cSld>
  <p:clrMapOvr>
    <a:masterClrMapping/>
  </p:clrMapOvr>
  <p:transition spd="slow">
    <p:cu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13619" y="260648"/>
            <a:ext cx="8229600" cy="1143000"/>
          </a:xfrm>
        </p:spPr>
        <p:txBody>
          <a:bodyPr/>
          <a:lstStyle/>
          <a:p>
            <a:r>
              <a:rPr lang="en-US" altLang="zh-TW" sz="4400" b="1" dirty="0">
                <a:solidFill>
                  <a:schemeClr val="tx1">
                    <a:lumMod val="65000"/>
                    <a:lumOff val="35000"/>
                  </a:schemeClr>
                </a:solidFill>
                <a:latin typeface="微軟正黑體" panose="020B0604030504040204" pitchFamily="34" charset="-120"/>
                <a:ea typeface="微軟正黑體" panose="020B0604030504040204" pitchFamily="34" charset="-120"/>
                <a:sym typeface="Arial"/>
              </a:rPr>
              <a:t>3R原則</a:t>
            </a:r>
            <a:endParaRPr lang="zh-TW" altLang="en-US" b="1" dirty="0"/>
          </a:p>
        </p:txBody>
      </p:sp>
      <p:sp>
        <p:nvSpPr>
          <p:cNvPr id="4" name="圓角矩形圖說文字 4"/>
          <p:cNvSpPr/>
          <p:nvPr/>
        </p:nvSpPr>
        <p:spPr>
          <a:xfrm>
            <a:off x="467544" y="2560709"/>
            <a:ext cx="3672408" cy="1491001"/>
          </a:xfrm>
          <a:prstGeom prst="wedgeRoundRectCallout">
            <a:avLst>
              <a:gd name="adj1" fmla="val 25349"/>
              <a:gd name="adj2" fmla="val 48237"/>
              <a:gd name="adj3" fmla="val 16667"/>
            </a:avLst>
          </a:prstGeom>
          <a:solidFill>
            <a:schemeClr val="accent2">
              <a:lumMod val="40000"/>
              <a:lumOff val="60000"/>
            </a:schemeClr>
          </a:solidFill>
        </p:spPr>
        <p:style>
          <a:lnRef idx="1">
            <a:schemeClr val="accent2"/>
          </a:lnRef>
          <a:fillRef idx="2">
            <a:schemeClr val="accent2"/>
          </a:fillRef>
          <a:effectRef idx="1">
            <a:schemeClr val="accent2"/>
          </a:effectRef>
          <a:fontRef idx="minor">
            <a:schemeClr val="dk1"/>
          </a:fontRef>
        </p:style>
        <p:txBody>
          <a:bodyPr anchor="ctr"/>
          <a:lstStyle/>
          <a:p>
            <a:pPr algn="ctr">
              <a:defRPr/>
            </a:pPr>
            <a:r>
              <a:rPr kumimoji="0" lang="en-US" altLang="zh-TW" sz="3200" b="1" dirty="0">
                <a:solidFill>
                  <a:srgbClr val="FFFF00"/>
                </a:solidFill>
                <a:latin typeface="微軟正黑體" panose="020B0604030504040204" pitchFamily="34" charset="-120"/>
                <a:ea typeface="微軟正黑體" panose="020B0604030504040204" pitchFamily="34" charset="-120"/>
              </a:rPr>
              <a:t>Reduce </a:t>
            </a:r>
            <a:r>
              <a:rPr kumimoji="0" lang="zh-TW" altLang="en-US" sz="3200" b="1" dirty="0" smtClean="0">
                <a:solidFill>
                  <a:srgbClr val="FFFF00"/>
                </a:solidFill>
                <a:latin typeface="微軟正黑體" panose="020B0604030504040204" pitchFamily="34" charset="-120"/>
                <a:ea typeface="微軟正黑體" panose="020B0604030504040204" pitchFamily="34" charset="-120"/>
              </a:rPr>
              <a:t>減少使用</a:t>
            </a:r>
            <a:endParaRPr kumimoji="0" lang="en-US" altLang="zh-TW" sz="3200" b="1" dirty="0" smtClean="0">
              <a:solidFill>
                <a:srgbClr val="FFFF00"/>
              </a:solidFill>
              <a:latin typeface="微軟正黑體" panose="020B0604030504040204" pitchFamily="34" charset="-120"/>
              <a:ea typeface="微軟正黑體" panose="020B0604030504040204" pitchFamily="34" charset="-120"/>
            </a:endParaRPr>
          </a:p>
          <a:p>
            <a:pPr algn="ctr">
              <a:defRPr/>
            </a:pPr>
            <a:r>
              <a:rPr kumimoji="0" lang="zh-CN" altLang="en-US" sz="2600" b="1" dirty="0" smtClean="0">
                <a:solidFill>
                  <a:srgbClr val="000000"/>
                </a:solidFill>
                <a:latin typeface="微軟正黑體" panose="020B0604030504040204" pitchFamily="34" charset="-120"/>
                <a:ea typeface="微軟正黑體" panose="020B0604030504040204" pitchFamily="34" charset="-120"/>
              </a:rPr>
              <a:t>減少使用</a:t>
            </a:r>
            <a:r>
              <a:rPr kumimoji="0" lang="zh-TW" altLang="en-US" sz="2600" b="1" dirty="0" smtClean="0">
                <a:solidFill>
                  <a:srgbClr val="000000"/>
                </a:solidFill>
                <a:latin typeface="微軟正黑體" panose="020B0604030504040204" pitchFamily="34" charset="-120"/>
                <a:ea typeface="微軟正黑體" panose="020B0604030504040204" pitchFamily="34" charset="-120"/>
              </a:rPr>
              <a:t>塑膠</a:t>
            </a:r>
            <a:r>
              <a:rPr kumimoji="0" lang="zh-CN" altLang="en-US" sz="2600" b="1" dirty="0" smtClean="0">
                <a:solidFill>
                  <a:srgbClr val="000000"/>
                </a:solidFill>
                <a:latin typeface="微軟正黑體" panose="020B0604030504040204" pitchFamily="34" charset="-120"/>
                <a:ea typeface="微軟正黑體" panose="020B0604030504040204" pitchFamily="34" charset="-120"/>
              </a:rPr>
              <a:t>用</a:t>
            </a:r>
            <a:r>
              <a:rPr kumimoji="0" lang="zh-TW" altLang="en-US" sz="2600" b="1" dirty="0" smtClean="0">
                <a:solidFill>
                  <a:srgbClr val="000000"/>
                </a:solidFill>
                <a:latin typeface="微軟正黑體" panose="020B0604030504040204" pitchFamily="34" charset="-120"/>
                <a:ea typeface="微軟正黑體" panose="020B0604030504040204" pitchFamily="34" charset="-120"/>
              </a:rPr>
              <a:t>品</a:t>
            </a:r>
            <a:endParaRPr kumimoji="0" lang="zh-TW" altLang="en-US" sz="2600" b="1" dirty="0">
              <a:solidFill>
                <a:srgbClr val="000000"/>
              </a:solidFill>
              <a:latin typeface="微軟正黑體" panose="020B0604030504040204" pitchFamily="34" charset="-120"/>
              <a:ea typeface="微軟正黑體" panose="020B0604030504040204" pitchFamily="34" charset="-120"/>
            </a:endParaRPr>
          </a:p>
        </p:txBody>
      </p:sp>
      <p:sp>
        <p:nvSpPr>
          <p:cNvPr id="5" name="圓角矩形圖說文字 6"/>
          <p:cNvSpPr/>
          <p:nvPr/>
        </p:nvSpPr>
        <p:spPr>
          <a:xfrm>
            <a:off x="4644008" y="2494920"/>
            <a:ext cx="3889375" cy="1556790"/>
          </a:xfrm>
          <a:prstGeom prst="wedgeRoundRectCallout">
            <a:avLst>
              <a:gd name="adj1" fmla="val 25349"/>
              <a:gd name="adj2" fmla="val 48237"/>
              <a:gd name="adj3" fmla="val 16667"/>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r>
              <a:rPr kumimoji="0" lang="en-US" altLang="zh-TW" sz="3200" b="1" dirty="0">
                <a:solidFill>
                  <a:schemeClr val="accent2"/>
                </a:solidFill>
                <a:latin typeface="微軟正黑體" panose="020B0604030504040204" pitchFamily="34" charset="-120"/>
                <a:ea typeface="微軟正黑體" panose="020B0604030504040204" pitchFamily="34" charset="-120"/>
              </a:rPr>
              <a:t>Reuse </a:t>
            </a:r>
            <a:r>
              <a:rPr kumimoji="0" lang="zh-TW" altLang="en-US" sz="3200" b="1" dirty="0" smtClean="0">
                <a:solidFill>
                  <a:schemeClr val="accent2"/>
                </a:solidFill>
                <a:latin typeface="微軟正黑體" panose="020B0604030504040204" pitchFamily="34" charset="-120"/>
                <a:ea typeface="微軟正黑體" panose="020B0604030504040204" pitchFamily="34" charset="-120"/>
              </a:rPr>
              <a:t>物盡其用</a:t>
            </a:r>
            <a:endParaRPr kumimoji="0" lang="en-US" altLang="zh-TW" sz="3200" b="1" dirty="0" smtClean="0">
              <a:solidFill>
                <a:schemeClr val="accent2"/>
              </a:solidFill>
              <a:latin typeface="微軟正黑體" panose="020B0604030504040204" pitchFamily="34" charset="-120"/>
              <a:ea typeface="微軟正黑體" panose="020B0604030504040204" pitchFamily="34" charset="-120"/>
            </a:endParaRPr>
          </a:p>
          <a:p>
            <a:pPr algn="ctr">
              <a:defRPr/>
            </a:pPr>
            <a:r>
              <a:rPr kumimoji="0" lang="zh-CN" altLang="en-US" sz="2000" b="1" dirty="0" smtClean="0">
                <a:solidFill>
                  <a:srgbClr val="000000"/>
                </a:solidFill>
                <a:latin typeface="微軟正黑體" panose="020B0604030504040204" pitchFamily="34" charset="-120"/>
                <a:ea typeface="微軟正黑體" panose="020B0604030504040204" pitchFamily="34" charset="-120"/>
              </a:rPr>
              <a:t>除非</a:t>
            </a:r>
            <a:r>
              <a:rPr kumimoji="0" lang="zh-TW" altLang="en-US" sz="2000" b="1" dirty="0" smtClean="0">
                <a:solidFill>
                  <a:srgbClr val="000000"/>
                </a:solidFill>
                <a:latin typeface="微軟正黑體" panose="020B0604030504040204" pitchFamily="34" charset="-120"/>
                <a:ea typeface="微軟正黑體" panose="020B0604030504040204" pitchFamily="34" charset="-120"/>
              </a:rPr>
              <a:t>因</a:t>
            </a:r>
            <a:r>
              <a:rPr kumimoji="0" lang="zh-CN" altLang="en-US" sz="2000" b="1" dirty="0" smtClean="0">
                <a:solidFill>
                  <a:srgbClr val="000000"/>
                </a:solidFill>
                <a:latin typeface="微軟正黑體" panose="020B0604030504040204" pitchFamily="34" charset="-120"/>
                <a:ea typeface="微軟正黑體" panose="020B0604030504040204" pitchFamily="34" charset="-120"/>
              </a:rPr>
              <a:t>損毀而不能再用</a:t>
            </a:r>
            <a:r>
              <a:rPr kumimoji="0" lang="en-US" altLang="zh-CN" sz="2000" b="1" dirty="0" smtClean="0">
                <a:solidFill>
                  <a:srgbClr val="000000"/>
                </a:solidFill>
                <a:latin typeface="微軟正黑體" panose="020B0604030504040204" pitchFamily="34" charset="-120"/>
                <a:ea typeface="微軟正黑體" panose="020B0604030504040204" pitchFamily="34" charset="-120"/>
              </a:rPr>
              <a:t>,</a:t>
            </a:r>
          </a:p>
          <a:p>
            <a:pPr algn="ctr">
              <a:defRPr/>
            </a:pPr>
            <a:r>
              <a:rPr kumimoji="0" lang="zh-CN" altLang="en-US" sz="2000" b="1" dirty="0" smtClean="0">
                <a:solidFill>
                  <a:srgbClr val="000000"/>
                </a:solidFill>
                <a:latin typeface="微軟正黑體" panose="020B0604030504040204" pitchFamily="34" charset="-120"/>
                <a:ea typeface="微軟正黑體" panose="020B0604030504040204" pitchFamily="34" charset="-120"/>
              </a:rPr>
              <a:t>否則也不應隨便丟棄</a:t>
            </a:r>
            <a:endParaRPr kumimoji="0" lang="zh-TW" altLang="en-US" sz="2000" b="1" dirty="0">
              <a:solidFill>
                <a:srgbClr val="000000"/>
              </a:solidFill>
              <a:latin typeface="微軟正黑體" panose="020B0604030504040204" pitchFamily="34" charset="-120"/>
              <a:ea typeface="微軟正黑體" panose="020B0604030504040204" pitchFamily="34" charset="-120"/>
            </a:endParaRPr>
          </a:p>
        </p:txBody>
      </p:sp>
      <p:sp>
        <p:nvSpPr>
          <p:cNvPr id="6" name="圓角矩形圖說文字 8"/>
          <p:cNvSpPr/>
          <p:nvPr/>
        </p:nvSpPr>
        <p:spPr>
          <a:xfrm>
            <a:off x="2555776" y="4437112"/>
            <a:ext cx="3889375" cy="1440160"/>
          </a:xfrm>
          <a:prstGeom prst="wedgeRoundRectCallout">
            <a:avLst>
              <a:gd name="adj1" fmla="val 25349"/>
              <a:gd name="adj2" fmla="val 48237"/>
              <a:gd name="adj3" fmla="val 16667"/>
            </a:avLst>
          </a:prstGeom>
        </p:spPr>
        <p:style>
          <a:lnRef idx="1">
            <a:schemeClr val="accent6"/>
          </a:lnRef>
          <a:fillRef idx="2">
            <a:schemeClr val="accent6"/>
          </a:fillRef>
          <a:effectRef idx="1">
            <a:schemeClr val="accent6"/>
          </a:effectRef>
          <a:fontRef idx="minor">
            <a:schemeClr val="dk1"/>
          </a:fontRef>
        </p:style>
        <p:txBody>
          <a:bodyPr anchor="ctr"/>
          <a:lstStyle/>
          <a:p>
            <a:pPr algn="ctr">
              <a:defRPr/>
            </a:pPr>
            <a:r>
              <a:rPr kumimoji="0" lang="en-US" altLang="zh-TW" sz="3200" b="1" dirty="0">
                <a:solidFill>
                  <a:srgbClr val="00B050"/>
                </a:solidFill>
                <a:latin typeface="+mn-ea"/>
              </a:rPr>
              <a:t>Recycle</a:t>
            </a:r>
            <a:r>
              <a:rPr kumimoji="0" lang="zh-TW" altLang="en-US" sz="3200" b="1" dirty="0">
                <a:solidFill>
                  <a:srgbClr val="00B050"/>
                </a:solidFill>
                <a:latin typeface="+mn-ea"/>
              </a:rPr>
              <a:t> </a:t>
            </a:r>
            <a:r>
              <a:rPr kumimoji="0" lang="zh-TW" altLang="en-US" sz="3200" b="1" dirty="0" smtClean="0">
                <a:solidFill>
                  <a:srgbClr val="00B050"/>
                </a:solidFill>
                <a:latin typeface="+mn-ea"/>
              </a:rPr>
              <a:t>回收再造</a:t>
            </a:r>
            <a:endParaRPr kumimoji="0" lang="en-US" altLang="zh-TW" sz="3200" b="1" dirty="0">
              <a:solidFill>
                <a:srgbClr val="00B050"/>
              </a:solidFill>
              <a:latin typeface="+mn-ea"/>
            </a:endParaRPr>
          </a:p>
          <a:p>
            <a:pPr algn="ctr">
              <a:defRPr/>
            </a:pPr>
            <a:r>
              <a:rPr kumimoji="0" lang="zh-CN" altLang="en-US" sz="2600" b="1" dirty="0" smtClean="0">
                <a:solidFill>
                  <a:srgbClr val="000000"/>
                </a:solidFill>
                <a:latin typeface="微軟正黑體" panose="020B0604030504040204" pitchFamily="34" charset="-120"/>
                <a:ea typeface="微軟正黑體" panose="020B0604030504040204" pitchFamily="34" charset="-120"/>
              </a:rPr>
              <a:t>把資源重複運用</a:t>
            </a:r>
            <a:endParaRPr kumimoji="0" lang="zh-TW" altLang="zh-TW" sz="2600" b="1" dirty="0">
              <a:solidFill>
                <a:srgbClr val="000000"/>
              </a:solidFill>
              <a:latin typeface="微軟正黑體" panose="020B0604030504040204" pitchFamily="34" charset="-120"/>
              <a:ea typeface="微軟正黑體" panose="020B0604030504040204" pitchFamily="34" charset="-120"/>
            </a:endParaRPr>
          </a:p>
        </p:txBody>
      </p:sp>
      <p:sp>
        <p:nvSpPr>
          <p:cNvPr id="2" name="TextBox 1"/>
          <p:cNvSpPr txBox="1"/>
          <p:nvPr/>
        </p:nvSpPr>
        <p:spPr>
          <a:xfrm>
            <a:off x="395536" y="1698261"/>
            <a:ext cx="5851282" cy="523220"/>
          </a:xfrm>
          <a:prstGeom prst="rect">
            <a:avLst/>
          </a:prstGeom>
          <a:solidFill>
            <a:srgbClr val="00B0F0"/>
          </a:solidFill>
        </p:spPr>
        <p:style>
          <a:lnRef idx="3">
            <a:schemeClr val="lt1"/>
          </a:lnRef>
          <a:fillRef idx="1">
            <a:schemeClr val="accent4"/>
          </a:fillRef>
          <a:effectRef idx="1">
            <a:schemeClr val="accent4"/>
          </a:effectRef>
          <a:fontRef idx="minor">
            <a:schemeClr val="lt1"/>
          </a:fontRef>
        </p:style>
        <p:txBody>
          <a:bodyPr wrap="none" rtlCol="0">
            <a:spAutoFit/>
          </a:bodyPr>
          <a:lstStyle/>
          <a:p>
            <a:r>
              <a:rPr lang="en-US" altLang="zh-TW" sz="2800" b="1" dirty="0" smtClean="0">
                <a:solidFill>
                  <a:schemeClr val="tx1"/>
                </a:solidFill>
                <a:latin typeface="+mn-ea"/>
                <a:sym typeface="Wingdings" panose="05000000000000000000" pitchFamily="2" charset="2"/>
              </a:rPr>
              <a:t></a:t>
            </a:r>
            <a:r>
              <a:rPr lang="zh-TW" altLang="en-US" sz="2800" b="1" dirty="0" smtClean="0">
                <a:solidFill>
                  <a:schemeClr val="tx1"/>
                </a:solidFill>
                <a:latin typeface="+mn-ea"/>
                <a:sym typeface="Wingdings" panose="05000000000000000000" pitchFamily="2" charset="2"/>
              </a:rPr>
              <a:t>解決環境問題的三大原則</a:t>
            </a:r>
            <a:r>
              <a:rPr lang="en-US" altLang="zh-TW" sz="2800" b="1" dirty="0" smtClean="0">
                <a:solidFill>
                  <a:schemeClr val="tx1"/>
                </a:solidFill>
                <a:latin typeface="+mn-ea"/>
                <a:sym typeface="Wingdings" panose="05000000000000000000" pitchFamily="2" charset="2"/>
              </a:rPr>
              <a:t>,</a:t>
            </a:r>
            <a:r>
              <a:rPr lang="zh-TW" altLang="en-US" sz="2800" b="1" dirty="0" smtClean="0">
                <a:solidFill>
                  <a:schemeClr val="tx1"/>
                </a:solidFill>
                <a:latin typeface="+mn-ea"/>
                <a:sym typeface="Wingdings" panose="05000000000000000000" pitchFamily="2" charset="2"/>
              </a:rPr>
              <a:t> 分別是</a:t>
            </a:r>
            <a:r>
              <a:rPr lang="en-US" altLang="zh-TW" sz="2800" b="1" dirty="0">
                <a:solidFill>
                  <a:schemeClr val="tx1"/>
                </a:solidFill>
                <a:latin typeface="+mn-ea"/>
                <a:sym typeface="Wingdings" panose="05000000000000000000" pitchFamily="2" charset="2"/>
              </a:rPr>
              <a:t>:</a:t>
            </a:r>
            <a:endParaRPr lang="zh-TW" altLang="en-US" sz="2800" b="1" dirty="0">
              <a:solidFill>
                <a:schemeClr val="tx1"/>
              </a:solidFill>
              <a:latin typeface="+mn-ea"/>
            </a:endParaRPr>
          </a:p>
        </p:txBody>
      </p:sp>
      <p:sp>
        <p:nvSpPr>
          <p:cNvPr id="9" name="Slide Number Placeholder 8"/>
          <p:cNvSpPr>
            <a:spLocks noGrp="1"/>
          </p:cNvSpPr>
          <p:nvPr>
            <p:ph type="sldNum" sz="quarter" idx="12"/>
          </p:nvPr>
        </p:nvSpPr>
        <p:spPr/>
        <p:txBody>
          <a:bodyPr/>
          <a:lstStyle/>
          <a:p>
            <a:fld id="{73DA0BB7-265A-403C-9275-D587AB510EDC}" type="slidenum">
              <a:rPr lang="zh-TW" altLang="en-US" smtClean="0"/>
              <a:t>3</a:t>
            </a:fld>
            <a:endParaRPr lang="zh-TW" altLang="en-US"/>
          </a:p>
        </p:txBody>
      </p:sp>
    </p:spTree>
    <p:extLst>
      <p:ext uri="{BB962C8B-B14F-4D97-AF65-F5344CB8AC3E}">
        <p14:creationId xmlns:p14="http://schemas.microsoft.com/office/powerpoint/2010/main" val="47356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4294967295"/>
          </p:nvPr>
        </p:nvSpPr>
        <p:spPr>
          <a:xfrm>
            <a:off x="1331640" y="2636912"/>
            <a:ext cx="6400800" cy="1752600"/>
          </a:xfrm>
        </p:spPr>
        <p:txBody>
          <a:bodyPr>
            <a:normAutofit/>
          </a:bodyPr>
          <a:lstStyle/>
          <a:p>
            <a:pPr marL="0" indent="0" algn="ctr">
              <a:buNone/>
            </a:pPr>
            <a:r>
              <a:rPr lang="zh-TW" altLang="zh-TW" sz="6000" b="1" dirty="0">
                <a:solidFill>
                  <a:schemeClr val="tx1">
                    <a:lumMod val="65000"/>
                    <a:lumOff val="35000"/>
                  </a:schemeClr>
                </a:solidFill>
                <a:effectLst>
                  <a:outerShdw blurRad="38100" dist="38100" dir="2700000" algn="tl">
                    <a:srgbClr val="000000">
                      <a:alpha val="43137"/>
                    </a:srgbClr>
                  </a:outerShdw>
                </a:effectLst>
                <a:latin typeface="+mn-ea"/>
              </a:rPr>
              <a:t>減少使用</a:t>
            </a:r>
            <a:r>
              <a:rPr lang="en-US" altLang="zh-TW" sz="6000" b="1" dirty="0">
                <a:solidFill>
                  <a:schemeClr val="tx1">
                    <a:lumMod val="65000"/>
                    <a:lumOff val="35000"/>
                  </a:schemeClr>
                </a:solidFill>
                <a:effectLst>
                  <a:outerShdw blurRad="38100" dist="38100" dir="2700000" algn="tl">
                    <a:srgbClr val="000000">
                      <a:alpha val="43137"/>
                    </a:srgbClr>
                  </a:outerShdw>
                </a:effectLst>
                <a:latin typeface="+mn-ea"/>
              </a:rPr>
              <a:t> Reduce</a:t>
            </a:r>
            <a:endParaRPr lang="zh-TW" altLang="en-US" sz="6000" b="1" dirty="0">
              <a:solidFill>
                <a:schemeClr val="tx1">
                  <a:lumMod val="65000"/>
                  <a:lumOff val="35000"/>
                </a:schemeClr>
              </a:solidFill>
              <a:effectLst>
                <a:outerShdw blurRad="38100" dist="38100" dir="2700000" algn="tl">
                  <a:srgbClr val="000000">
                    <a:alpha val="43137"/>
                  </a:srgbClr>
                </a:outerShdw>
              </a:effectLst>
              <a:latin typeface="+mn-ea"/>
            </a:endParaRPr>
          </a:p>
        </p:txBody>
      </p:sp>
      <p:sp>
        <p:nvSpPr>
          <p:cNvPr id="2" name="Slide Number Placeholder 1"/>
          <p:cNvSpPr>
            <a:spLocks noGrp="1"/>
          </p:cNvSpPr>
          <p:nvPr>
            <p:ph type="sldNum" sz="quarter" idx="12"/>
          </p:nvPr>
        </p:nvSpPr>
        <p:spPr/>
        <p:txBody>
          <a:bodyPr/>
          <a:lstStyle/>
          <a:p>
            <a:fld id="{73DA0BB7-265A-403C-9275-D587AB510EDC}" type="slidenum">
              <a:rPr lang="zh-TW" altLang="en-US" smtClean="0"/>
              <a:t>4</a:t>
            </a:fld>
            <a:endParaRPr lang="zh-TW" altLang="en-US"/>
          </a:p>
        </p:txBody>
      </p:sp>
    </p:spTree>
    <p:extLst>
      <p:ext uri="{BB962C8B-B14F-4D97-AF65-F5344CB8AC3E}">
        <p14:creationId xmlns:p14="http://schemas.microsoft.com/office/powerpoint/2010/main" val="185038354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46629"/>
            <a:ext cx="4619679" cy="349975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323528" y="438743"/>
            <a:ext cx="2677336" cy="707886"/>
          </a:xfrm>
          <a:prstGeom prst="rect">
            <a:avLst/>
          </a:prstGeom>
          <a:noFill/>
        </p:spPr>
        <p:txBody>
          <a:bodyPr wrap="none" rtlCol="0">
            <a:spAutoFit/>
          </a:bodyPr>
          <a:lstStyle/>
          <a:p>
            <a:r>
              <a:rPr lang="zh-TW" altLang="en-US" sz="4000" b="1" dirty="0" smtClean="0">
                <a:solidFill>
                  <a:schemeClr val="tx1">
                    <a:lumMod val="65000"/>
                    <a:lumOff val="35000"/>
                  </a:schemeClr>
                </a:solidFill>
                <a:latin typeface="微軟正黑體" panose="020B0604030504040204" pitchFamily="34" charset="-120"/>
                <a:ea typeface="微軟正黑體" panose="020B0604030504040204" pitchFamily="34" charset="-120"/>
              </a:rPr>
              <a:t>午餐過後</a:t>
            </a:r>
            <a:r>
              <a:rPr lang="en-US" altLang="zh-TW" sz="4000" b="1" dirty="0" smtClean="0">
                <a:solidFill>
                  <a:schemeClr val="tx1">
                    <a:lumMod val="65000"/>
                    <a:lumOff val="35000"/>
                  </a:schemeClr>
                </a:solidFill>
                <a:latin typeface="微軟正黑體" panose="020B0604030504040204" pitchFamily="34" charset="-120"/>
                <a:ea typeface="微軟正黑體" panose="020B0604030504040204" pitchFamily="34" charset="-120"/>
              </a:rPr>
              <a:t>…</a:t>
            </a:r>
            <a:endParaRPr lang="zh-TW" altLang="en-US" sz="4000" b="1" dirty="0">
              <a:solidFill>
                <a:schemeClr val="tx1">
                  <a:lumMod val="65000"/>
                  <a:lumOff val="35000"/>
                </a:schemeClr>
              </a:solidFill>
              <a:latin typeface="微軟正黑體" panose="020B0604030504040204" pitchFamily="34" charset="-120"/>
              <a:ea typeface="微軟正黑體" panose="020B0604030504040204" pitchFamily="34" charset="-120"/>
            </a:endParaRPr>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1" y="1146629"/>
            <a:ext cx="4511941" cy="349975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1094126" y="5065486"/>
            <a:ext cx="4083169" cy="584775"/>
          </a:xfrm>
          <a:prstGeom prst="rect">
            <a:avLst/>
          </a:prstGeom>
          <a:noFill/>
        </p:spPr>
        <p:txBody>
          <a:bodyPr wrap="none" rtlCol="0">
            <a:spAutoFit/>
          </a:bodyPr>
          <a:lstStyle/>
          <a:p>
            <a:r>
              <a:rPr lang="zh-TW" altLang="en-US" sz="3200" dirty="0" smtClean="0">
                <a:latin typeface="微軟正黑體" panose="020B0604030504040204" pitchFamily="34" charset="-120"/>
                <a:ea typeface="微軟正黑體" panose="020B0604030504040204" pitchFamily="34" charset="-120"/>
              </a:rPr>
              <a:t>你學校有這種情況嗎</a:t>
            </a:r>
            <a:r>
              <a:rPr lang="en-US" altLang="zh-TW" sz="3200" dirty="0" smtClean="0">
                <a:latin typeface="微軟正黑體" panose="020B0604030504040204" pitchFamily="34" charset="-120"/>
                <a:ea typeface="微軟正黑體" panose="020B0604030504040204" pitchFamily="34" charset="-120"/>
              </a:rPr>
              <a:t>?</a:t>
            </a:r>
            <a:endParaRPr lang="zh-TW" altLang="en-US" sz="3200" dirty="0">
              <a:latin typeface="微軟正黑體" panose="020B0604030504040204" pitchFamily="34" charset="-120"/>
              <a:ea typeface="微軟正黑體" panose="020B0604030504040204" pitchFamily="34" charset="-120"/>
            </a:endParaRPr>
          </a:p>
        </p:txBody>
      </p:sp>
      <p:sp>
        <p:nvSpPr>
          <p:cNvPr id="4" name="Slide Number Placeholder 3"/>
          <p:cNvSpPr>
            <a:spLocks noGrp="1"/>
          </p:cNvSpPr>
          <p:nvPr>
            <p:ph type="sldNum" sz="quarter" idx="12"/>
          </p:nvPr>
        </p:nvSpPr>
        <p:spPr/>
        <p:txBody>
          <a:bodyPr/>
          <a:lstStyle/>
          <a:p>
            <a:fld id="{73DA0BB7-265A-403C-9275-D587AB510EDC}" type="slidenum">
              <a:rPr lang="zh-TW" altLang="en-US" smtClean="0"/>
              <a:t>5</a:t>
            </a:fld>
            <a:endParaRPr lang="zh-TW" altLang="en-US"/>
          </a:p>
        </p:txBody>
      </p:sp>
    </p:spTree>
    <p:extLst>
      <p:ext uri="{BB962C8B-B14F-4D97-AF65-F5344CB8AC3E}">
        <p14:creationId xmlns:p14="http://schemas.microsoft.com/office/powerpoint/2010/main" val="400670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1123" y="467414"/>
            <a:ext cx="2236510" cy="707886"/>
          </a:xfrm>
          <a:prstGeom prst="rect">
            <a:avLst/>
          </a:prstGeom>
        </p:spPr>
        <p:txBody>
          <a:bodyPr wrap="none">
            <a:spAutoFit/>
          </a:bodyPr>
          <a:lstStyle/>
          <a:p>
            <a:pPr algn="ctr">
              <a:defRPr/>
            </a:pPr>
            <a:r>
              <a:rPr lang="zh-TW" altLang="en-US" sz="4000" b="1" dirty="0" smtClean="0">
                <a:solidFill>
                  <a:schemeClr val="tx1">
                    <a:lumMod val="65000"/>
                    <a:lumOff val="35000"/>
                  </a:schemeClr>
                </a:solidFill>
                <a:latin typeface="微軟正黑體" panose="020B0604030504040204" pitchFamily="34" charset="-120"/>
                <a:ea typeface="微軟正黑體" panose="020B0604030504040204" pitchFamily="34" charset="-120"/>
              </a:rPr>
              <a:t>即棄用品</a:t>
            </a:r>
            <a:endParaRPr lang="zh-TW" altLang="en-US" sz="4000" b="1" dirty="0">
              <a:solidFill>
                <a:schemeClr val="tx1">
                  <a:lumMod val="65000"/>
                  <a:lumOff val="35000"/>
                </a:schemeClr>
              </a:solidFill>
              <a:latin typeface="微軟正黑體" panose="020B0604030504040204" pitchFamily="34" charset="-120"/>
              <a:ea typeface="微軟正黑體" panose="020B0604030504040204" pitchFamily="34" charset="-120"/>
            </a:endParaRPr>
          </a:p>
        </p:txBody>
      </p:sp>
      <p:pic>
        <p:nvPicPr>
          <p:cNvPr id="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400" y="1193174"/>
            <a:ext cx="4149636" cy="311626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51652" y="1193174"/>
            <a:ext cx="3426732" cy="311626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341590" y="4609104"/>
            <a:ext cx="8802410" cy="954107"/>
          </a:xfrm>
          <a:prstGeom prst="rect">
            <a:avLst/>
          </a:prstGeom>
        </p:spPr>
        <p:txBody>
          <a:bodyPr wrap="none">
            <a:spAutoFit/>
          </a:bodyPr>
          <a:lstStyle/>
          <a:p>
            <a:r>
              <a:rPr lang="en-US" altLang="zh-CN" sz="2800" dirty="0" smtClean="0">
                <a:latin typeface="微軟正黑體" panose="020B0604030504040204" pitchFamily="34" charset="-120"/>
                <a:ea typeface="微軟正黑體" panose="020B0604030504040204" pitchFamily="34" charset="-120"/>
                <a:sym typeface="Wingdings" panose="05000000000000000000" pitchFamily="2" charset="2"/>
              </a:rPr>
              <a:t></a:t>
            </a:r>
            <a:r>
              <a:rPr lang="zh-CN" altLang="en-US" sz="2800" dirty="0" smtClean="0">
                <a:latin typeface="微軟正黑體" panose="020B0604030504040204" pitchFamily="34" charset="-120"/>
                <a:ea typeface="微軟正黑體" panose="020B0604030504040204" pitchFamily="34" charset="-120"/>
              </a:rPr>
              <a:t>由非環保物料製成的用具</a:t>
            </a:r>
            <a:endParaRPr lang="en-US" altLang="zh-CN" sz="2800" dirty="0" smtClean="0">
              <a:latin typeface="微軟正黑體" panose="020B0604030504040204" pitchFamily="34" charset="-120"/>
              <a:ea typeface="微軟正黑體" panose="020B0604030504040204" pitchFamily="34" charset="-120"/>
            </a:endParaRPr>
          </a:p>
          <a:p>
            <a:r>
              <a:rPr lang="zh-CN" altLang="en-US" sz="2800" dirty="0" smtClean="0">
                <a:latin typeface="微軟正黑體" panose="020B0604030504040204" pitchFamily="34" charset="-120"/>
                <a:ea typeface="微軟正黑體" panose="020B0604030504040204" pitchFamily="34" charset="-120"/>
              </a:rPr>
              <a:t>其中包括發泡膠盒、紙制杯碟、木筷子、</a:t>
            </a:r>
            <a:r>
              <a:rPr lang="zh-TW" altLang="en-US" sz="2800" dirty="0" smtClean="0">
                <a:latin typeface="微軟正黑體" panose="020B0604030504040204" pitchFamily="34" charset="-120"/>
                <a:ea typeface="微軟正黑體" panose="020B0604030504040204" pitchFamily="34" charset="-120"/>
              </a:rPr>
              <a:t>塑膠餐具</a:t>
            </a:r>
            <a:r>
              <a:rPr lang="zh-CN" altLang="en-US" sz="2800" dirty="0" smtClean="0">
                <a:latin typeface="微軟正黑體" panose="020B0604030504040204" pitchFamily="34" charset="-120"/>
                <a:ea typeface="微軟正黑體" panose="020B0604030504040204" pitchFamily="34" charset="-120"/>
              </a:rPr>
              <a:t>等</a:t>
            </a:r>
            <a:r>
              <a:rPr lang="zh-CN" altLang="en-US" sz="2800" dirty="0">
                <a:latin typeface="微軟正黑體" panose="020B0604030504040204" pitchFamily="34" charset="-120"/>
                <a:ea typeface="微軟正黑體" panose="020B0604030504040204" pitchFamily="34" charset="-120"/>
              </a:rPr>
              <a:t>。</a:t>
            </a:r>
            <a:endParaRPr lang="zh-TW" altLang="en-US" sz="2800" dirty="0">
              <a:latin typeface="微軟正黑體" panose="020B0604030504040204" pitchFamily="34" charset="-120"/>
              <a:ea typeface="微軟正黑體" panose="020B0604030504040204" pitchFamily="34" charset="-120"/>
            </a:endParaRPr>
          </a:p>
        </p:txBody>
      </p:sp>
      <p:sp>
        <p:nvSpPr>
          <p:cNvPr id="6" name="Slide Number Placeholder 5"/>
          <p:cNvSpPr>
            <a:spLocks noGrp="1"/>
          </p:cNvSpPr>
          <p:nvPr>
            <p:ph type="sldNum" sz="quarter" idx="12"/>
          </p:nvPr>
        </p:nvSpPr>
        <p:spPr/>
        <p:txBody>
          <a:bodyPr/>
          <a:lstStyle/>
          <a:p>
            <a:fld id="{73DA0BB7-265A-403C-9275-D587AB510EDC}" type="slidenum">
              <a:rPr lang="zh-TW" altLang="en-US" smtClean="0"/>
              <a:t>6</a:t>
            </a:fld>
            <a:endParaRPr lang="zh-TW" altLang="en-US"/>
          </a:p>
        </p:txBody>
      </p:sp>
    </p:spTree>
    <p:extLst>
      <p:ext uri="{BB962C8B-B14F-4D97-AF65-F5344CB8AC3E}">
        <p14:creationId xmlns:p14="http://schemas.microsoft.com/office/powerpoint/2010/main" val="15850650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Shape 214"/>
          <p:cNvPicPr preferRelativeResize="0"/>
          <p:nvPr/>
        </p:nvPicPr>
        <p:blipFill rotWithShape="1">
          <a:blip r:embed="rId3">
            <a:alphaModFix/>
          </a:blip>
          <a:srcRect t="15527"/>
          <a:stretch/>
        </p:blipFill>
        <p:spPr>
          <a:xfrm>
            <a:off x="2785897" y="1150062"/>
            <a:ext cx="2952748" cy="1801812"/>
          </a:xfrm>
          <a:prstGeom prst="rect">
            <a:avLst/>
          </a:prstGeom>
          <a:ln>
            <a:noFill/>
          </a:ln>
          <a:effectLst>
            <a:softEdge rad="112500"/>
          </a:effectLst>
        </p:spPr>
      </p:pic>
      <p:pic>
        <p:nvPicPr>
          <p:cNvPr id="6" name="Shape 223"/>
          <p:cNvPicPr preferRelativeResize="0"/>
          <p:nvPr/>
        </p:nvPicPr>
        <p:blipFill rotWithShape="1">
          <a:blip r:embed="rId4">
            <a:alphaModFix/>
          </a:blip>
          <a:srcRect t="3429"/>
          <a:stretch/>
        </p:blipFill>
        <p:spPr>
          <a:xfrm>
            <a:off x="191467" y="956327"/>
            <a:ext cx="2804638" cy="2045599"/>
          </a:xfrm>
          <a:prstGeom prst="rect">
            <a:avLst/>
          </a:prstGeom>
          <a:ln>
            <a:noFill/>
          </a:ln>
          <a:effectLst>
            <a:softEdge rad="112500"/>
          </a:effectLst>
        </p:spPr>
      </p:pic>
      <p:sp>
        <p:nvSpPr>
          <p:cNvPr id="8" name="Shape 232"/>
          <p:cNvSpPr/>
          <p:nvPr/>
        </p:nvSpPr>
        <p:spPr>
          <a:xfrm rot="-360000">
            <a:off x="1684863" y="194528"/>
            <a:ext cx="3816349" cy="1800225"/>
          </a:xfrm>
          <a:prstGeom prst="irregularSeal1">
            <a:avLst/>
          </a:prstGeom>
          <a:solidFill>
            <a:srgbClr val="FFFF00"/>
          </a:solidFill>
          <a:ln w="25400" cap="flat" cmpd="sng">
            <a:solidFill>
              <a:schemeClr val="dk1"/>
            </a:solidFill>
            <a:prstDash val="solid"/>
            <a:miter/>
            <a:headEnd type="none" w="med" len="med"/>
            <a:tailEnd type="none" w="med" len="med"/>
          </a:ln>
        </p:spPr>
        <p:txBody>
          <a:bodyPr lIns="91425" tIns="45700" rIns="91425" bIns="45700" anchor="ctr" anchorCtr="0">
            <a:noAutofit/>
          </a:bodyPr>
          <a:lstStyle/>
          <a:p>
            <a:pPr marL="0" marR="0" lvl="0" indent="0" algn="ctr" rtl="0">
              <a:lnSpc>
                <a:spcPct val="100000"/>
              </a:lnSpc>
              <a:spcBef>
                <a:spcPts val="0"/>
              </a:spcBef>
              <a:spcAft>
                <a:spcPts val="0"/>
              </a:spcAft>
              <a:buClr>
                <a:schemeClr val="dk1"/>
              </a:buClr>
              <a:buSzPct val="25000"/>
              <a:buFont typeface="Arial"/>
              <a:buNone/>
            </a:pPr>
            <a:r>
              <a:rPr lang="en-US" sz="3200" b="1" i="0" u="none" strike="noStrike" cap="none" baseline="0" dirty="0" err="1" smtClean="0">
                <a:solidFill>
                  <a:schemeClr val="dk1"/>
                </a:solidFill>
                <a:latin typeface="微軟正黑體" panose="020B0604030504040204" pitchFamily="34" charset="-120"/>
                <a:ea typeface="微軟正黑體" panose="020B0604030504040204" pitchFamily="34" charset="-120"/>
                <a:sym typeface="Arial"/>
              </a:rPr>
              <a:t>過度包裝</a:t>
            </a:r>
            <a:endParaRPr lang="en-US" sz="3200" b="1" i="0" u="none" strike="noStrike" cap="none" baseline="0" dirty="0">
              <a:solidFill>
                <a:schemeClr val="dk1"/>
              </a:solidFill>
              <a:latin typeface="微軟正黑體" panose="020B0604030504040204" pitchFamily="34" charset="-120"/>
              <a:ea typeface="微軟正黑體" panose="020B0604030504040204" pitchFamily="34" charset="-120"/>
              <a:sym typeface="Arial"/>
            </a:endParaRPr>
          </a:p>
        </p:txBody>
      </p:sp>
      <p:pic>
        <p:nvPicPr>
          <p:cNvPr id="10" name="Shape 205"/>
          <p:cNvPicPr preferRelativeResize="0"/>
          <p:nvPr/>
        </p:nvPicPr>
        <p:blipFill rotWithShape="1">
          <a:blip r:embed="rId5">
            <a:alphaModFix/>
          </a:blip>
          <a:srcRect r="10044"/>
          <a:stretch/>
        </p:blipFill>
        <p:spPr>
          <a:xfrm>
            <a:off x="1875887" y="3767787"/>
            <a:ext cx="3873626" cy="2808287"/>
          </a:xfrm>
          <a:prstGeom prst="rect">
            <a:avLst/>
          </a:prstGeom>
          <a:ln>
            <a:noFill/>
          </a:ln>
          <a:effectLst>
            <a:softEdge rad="112500"/>
          </a:effectLst>
        </p:spPr>
      </p:pic>
      <p:pic>
        <p:nvPicPr>
          <p:cNvPr id="13" name="Shape 226"/>
          <p:cNvPicPr preferRelativeResize="0"/>
          <p:nvPr/>
        </p:nvPicPr>
        <p:blipFill rotWithShape="1">
          <a:blip r:embed="rId6">
            <a:alphaModFix/>
          </a:blip>
          <a:srcRect l="36579" b="19848"/>
          <a:stretch/>
        </p:blipFill>
        <p:spPr>
          <a:xfrm>
            <a:off x="156868" y="2920819"/>
            <a:ext cx="1873250" cy="3817937"/>
          </a:xfrm>
          <a:prstGeom prst="rect">
            <a:avLst/>
          </a:prstGeom>
          <a:ln>
            <a:noFill/>
          </a:ln>
          <a:effectLst>
            <a:softEdge rad="112500"/>
          </a:effectLst>
        </p:spPr>
      </p:pic>
      <p:sp>
        <p:nvSpPr>
          <p:cNvPr id="15" name="Shape 229"/>
          <p:cNvSpPr/>
          <p:nvPr/>
        </p:nvSpPr>
        <p:spPr>
          <a:xfrm rot="240000">
            <a:off x="1191160" y="2862739"/>
            <a:ext cx="3816350" cy="1941512"/>
          </a:xfrm>
          <a:prstGeom prst="irregularSeal1">
            <a:avLst/>
          </a:prstGeom>
          <a:solidFill>
            <a:srgbClr val="FFFF00"/>
          </a:solidFill>
          <a:ln w="25400" cap="flat" cmpd="sng">
            <a:solidFill>
              <a:schemeClr val="dk1"/>
            </a:solidFill>
            <a:prstDash val="solid"/>
            <a:miter/>
            <a:headEnd type="none" w="med" len="med"/>
            <a:tailEnd type="none" w="med" len="med"/>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SzPct val="25000"/>
              <a:buFont typeface="Arial"/>
              <a:buNone/>
            </a:pPr>
            <a:r>
              <a:rPr lang="en-US" sz="3200" b="1" i="0" u="none" strike="noStrike" cap="none" baseline="0" dirty="0" err="1" smtClean="0">
                <a:solidFill>
                  <a:srgbClr val="000000"/>
                </a:solidFill>
                <a:latin typeface="微軟正黑體" panose="020B0604030504040204" pitchFamily="34" charset="-120"/>
                <a:ea typeface="微軟正黑體" panose="020B0604030504040204" pitchFamily="34" charset="-120"/>
                <a:sym typeface="Arial"/>
              </a:rPr>
              <a:t>消費習慣</a:t>
            </a:r>
            <a:endParaRPr lang="en-US" sz="3200" b="1" i="0" u="none" strike="noStrike" cap="none" baseline="0" dirty="0">
              <a:solidFill>
                <a:srgbClr val="000000"/>
              </a:solidFill>
              <a:latin typeface="微軟正黑體" panose="020B0604030504040204" pitchFamily="34" charset="-120"/>
              <a:ea typeface="微軟正黑體" panose="020B0604030504040204" pitchFamily="34" charset="-120"/>
              <a:sym typeface="Arial"/>
            </a:endParaRPr>
          </a:p>
        </p:txBody>
      </p:sp>
      <p:sp>
        <p:nvSpPr>
          <p:cNvPr id="16" name="Shape 228"/>
          <p:cNvSpPr txBox="1">
            <a:spLocks/>
          </p:cNvSpPr>
          <p:nvPr/>
        </p:nvSpPr>
        <p:spPr>
          <a:xfrm>
            <a:off x="5986349" y="2568122"/>
            <a:ext cx="2984229" cy="765156"/>
          </a:xfrm>
          <a:prstGeom prst="rect">
            <a:avLst/>
          </a:prstGeom>
          <a:solidFill>
            <a:srgbClr val="262673"/>
          </a:solidFill>
          <a:ln>
            <a:noFill/>
          </a:ln>
        </p:spPr>
        <p:txBody>
          <a:bodyPr lIns="91425" tIns="45700" rIns="91425" bIns="45700" anchor="t" anchorCtr="0">
            <a:no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lnSpc>
                <a:spcPct val="100000"/>
              </a:lnSpc>
              <a:spcBef>
                <a:spcPts val="0"/>
              </a:spcBef>
              <a:buClr>
                <a:srgbClr val="FFFFFF"/>
              </a:buClr>
              <a:buSzPct val="25000"/>
              <a:buFont typeface="Arial"/>
              <a:buNone/>
            </a:pPr>
            <a:r>
              <a:rPr lang="en-US" sz="4000" b="1" dirty="0" err="1" smtClean="0">
                <a:solidFill>
                  <a:srgbClr val="FFFFFF"/>
                </a:solidFill>
                <a:latin typeface="微軟正黑體" panose="020B0604030504040204" pitchFamily="34" charset="-120"/>
                <a:ea typeface="微軟正黑體" panose="020B0604030504040204" pitchFamily="34" charset="-120"/>
                <a:sym typeface="Arial"/>
              </a:rPr>
              <a:t>浪費問題</a:t>
            </a:r>
            <a:endParaRPr lang="en-US" sz="4000" b="1" dirty="0">
              <a:solidFill>
                <a:srgbClr val="FFFFFF"/>
              </a:solidFill>
              <a:latin typeface="微軟正黑體" panose="020B0604030504040204" pitchFamily="34" charset="-120"/>
              <a:ea typeface="微軟正黑體" panose="020B0604030504040204" pitchFamily="34" charset="-120"/>
              <a:sym typeface="Arial"/>
            </a:endParaRPr>
          </a:p>
        </p:txBody>
      </p:sp>
      <p:sp>
        <p:nvSpPr>
          <p:cNvPr id="18" name="Shape 228"/>
          <p:cNvSpPr txBox="1">
            <a:spLocks/>
          </p:cNvSpPr>
          <p:nvPr/>
        </p:nvSpPr>
        <p:spPr>
          <a:xfrm>
            <a:off x="5986349" y="491516"/>
            <a:ext cx="2984229" cy="777232"/>
          </a:xfrm>
          <a:prstGeom prst="rect">
            <a:avLst/>
          </a:prstGeom>
          <a:solidFill>
            <a:srgbClr val="262673"/>
          </a:solidFill>
          <a:ln>
            <a:noFill/>
          </a:ln>
        </p:spPr>
        <p:txBody>
          <a:bodyPr lIns="91425" tIns="45700" rIns="91425" bIns="45700" anchor="t" anchorCtr="0">
            <a:no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lnSpc>
                <a:spcPct val="100000"/>
              </a:lnSpc>
              <a:spcBef>
                <a:spcPts val="0"/>
              </a:spcBef>
              <a:buClr>
                <a:srgbClr val="FFFFFF"/>
              </a:buClr>
              <a:buSzPct val="25000"/>
              <a:buFont typeface="Arial"/>
              <a:buNone/>
            </a:pPr>
            <a:r>
              <a:rPr lang="zh-TW" altLang="en-US" sz="4000" b="1" dirty="0" smtClean="0">
                <a:solidFill>
                  <a:srgbClr val="FFFFFF"/>
                </a:solidFill>
                <a:latin typeface="微軟正黑體" panose="020B0604030504040204" pitchFamily="34" charset="-120"/>
                <a:ea typeface="微軟正黑體" panose="020B0604030504040204" pitchFamily="34" charset="-120"/>
                <a:sym typeface="Arial"/>
              </a:rPr>
              <a:t>生活習慣</a:t>
            </a:r>
            <a:endParaRPr lang="en-US" sz="4000" b="1" dirty="0">
              <a:solidFill>
                <a:srgbClr val="FFFFFF"/>
              </a:solidFill>
              <a:latin typeface="微軟正黑體" panose="020B0604030504040204" pitchFamily="34" charset="-120"/>
              <a:ea typeface="微軟正黑體" panose="020B0604030504040204" pitchFamily="34" charset="-120"/>
              <a:sym typeface="Arial"/>
            </a:endParaRPr>
          </a:p>
        </p:txBody>
      </p:sp>
      <p:sp>
        <p:nvSpPr>
          <p:cNvPr id="19" name="Shape 228"/>
          <p:cNvSpPr txBox="1">
            <a:spLocks/>
          </p:cNvSpPr>
          <p:nvPr/>
        </p:nvSpPr>
        <p:spPr>
          <a:xfrm>
            <a:off x="5749513" y="4665064"/>
            <a:ext cx="3331071" cy="801814"/>
          </a:xfrm>
          <a:prstGeom prst="rect">
            <a:avLst/>
          </a:prstGeom>
          <a:solidFill>
            <a:srgbClr val="262673"/>
          </a:solidFill>
          <a:ln>
            <a:noFill/>
          </a:ln>
        </p:spPr>
        <p:txBody>
          <a:bodyPr lIns="91425" tIns="45700" rIns="91425" bIns="45700" anchor="t" anchorCtr="0">
            <a:no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lnSpc>
                <a:spcPct val="100000"/>
              </a:lnSpc>
              <a:spcBef>
                <a:spcPts val="0"/>
              </a:spcBef>
              <a:buClr>
                <a:srgbClr val="FFFFFF"/>
              </a:buClr>
              <a:buSzPct val="25000"/>
              <a:buFont typeface="Arial"/>
              <a:buNone/>
            </a:pPr>
            <a:r>
              <a:rPr lang="zh-TW" altLang="en-US" sz="4000" b="1" dirty="0" smtClean="0">
                <a:solidFill>
                  <a:srgbClr val="FFFFFF"/>
                </a:solidFill>
                <a:latin typeface="微軟正黑體" panose="020B0604030504040204" pitchFamily="34" charset="-120"/>
                <a:ea typeface="微軟正黑體" panose="020B0604030504040204" pitchFamily="34" charset="-120"/>
                <a:sym typeface="Arial"/>
              </a:rPr>
              <a:t>產生大量廢物</a:t>
            </a:r>
            <a:endParaRPr lang="en-US" sz="4000" b="1" dirty="0">
              <a:solidFill>
                <a:srgbClr val="FFFFFF"/>
              </a:solidFill>
              <a:latin typeface="微軟正黑體" panose="020B0604030504040204" pitchFamily="34" charset="-120"/>
              <a:ea typeface="微軟正黑體" panose="020B0604030504040204" pitchFamily="34" charset="-120"/>
              <a:sym typeface="Arial"/>
            </a:endParaRPr>
          </a:p>
        </p:txBody>
      </p:sp>
      <p:sp>
        <p:nvSpPr>
          <p:cNvPr id="20" name="Down Arrow 19"/>
          <p:cNvSpPr/>
          <p:nvPr/>
        </p:nvSpPr>
        <p:spPr>
          <a:xfrm>
            <a:off x="7115857" y="1578049"/>
            <a:ext cx="725214" cy="68317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atin typeface="微軟正黑體" panose="020B0604030504040204" pitchFamily="34" charset="-120"/>
              <a:ea typeface="微軟正黑體" panose="020B0604030504040204" pitchFamily="34" charset="-120"/>
            </a:endParaRPr>
          </a:p>
        </p:txBody>
      </p:sp>
      <p:sp>
        <p:nvSpPr>
          <p:cNvPr id="21" name="Down Arrow 20"/>
          <p:cNvSpPr/>
          <p:nvPr/>
        </p:nvSpPr>
        <p:spPr>
          <a:xfrm>
            <a:off x="7115856" y="3729631"/>
            <a:ext cx="725214" cy="68317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atin typeface="微軟正黑體" panose="020B0604030504040204" pitchFamily="34" charset="-120"/>
              <a:ea typeface="微軟正黑體" panose="020B0604030504040204" pitchFamily="34" charset="-120"/>
            </a:endParaRPr>
          </a:p>
        </p:txBody>
      </p:sp>
      <p:sp>
        <p:nvSpPr>
          <p:cNvPr id="2" name="Slide Number Placeholder 1"/>
          <p:cNvSpPr>
            <a:spLocks noGrp="1"/>
          </p:cNvSpPr>
          <p:nvPr>
            <p:ph type="sldNum" sz="quarter" idx="12"/>
          </p:nvPr>
        </p:nvSpPr>
        <p:spPr/>
        <p:txBody>
          <a:bodyPr/>
          <a:lstStyle/>
          <a:p>
            <a:fld id="{73DA0BB7-265A-403C-9275-D587AB510EDC}" type="slidenum">
              <a:rPr lang="zh-TW" altLang="en-US" smtClean="0"/>
              <a:t>7</a:t>
            </a:fld>
            <a:endParaRPr lang="zh-TW" altLang="en-US"/>
          </a:p>
        </p:txBody>
      </p:sp>
    </p:spTree>
    <p:extLst>
      <p:ext uri="{BB962C8B-B14F-4D97-AF65-F5344CB8AC3E}">
        <p14:creationId xmlns:p14="http://schemas.microsoft.com/office/powerpoint/2010/main" val="597597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fade">
                                      <p:cBhvr>
                                        <p:cTn id="18" dur="500"/>
                                        <p:tgtEl>
                                          <p:spTgt spid="20"/>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
                                        <p:tgtEl>
                                          <p:spTgt spid="16"/>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21"/>
                                        </p:tgtEl>
                                        <p:attrNameLst>
                                          <p:attrName>style.visibility</p:attrName>
                                        </p:attrNameLst>
                                      </p:cBhvr>
                                      <p:to>
                                        <p:strVal val="visible"/>
                                      </p:to>
                                    </p:set>
                                    <p:animEffect transition="in" filter="fade">
                                      <p:cBhvr>
                                        <p:cTn id="24" dur="500"/>
                                        <p:tgtEl>
                                          <p:spTgt spid="21"/>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fade">
                                      <p:cBhvr>
                                        <p:cTn id="2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5" grpId="0" animBg="1"/>
      <p:bldP spid="16" grpId="0" animBg="1"/>
      <p:bldP spid="18" grpId="0" animBg="1"/>
      <p:bldP spid="19" grpId="0" animBg="1"/>
      <p:bldP spid="20" grpId="0" animBg="1"/>
      <p:bldP spid="2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5257" y="3613698"/>
            <a:ext cx="2105616" cy="2808365"/>
          </a:xfrm>
          <a:prstGeom prst="rect">
            <a:avLst/>
          </a:prstGeom>
        </p:spPr>
      </p:pic>
      <p:sp>
        <p:nvSpPr>
          <p:cNvPr id="3" name="Oval Callout 2"/>
          <p:cNvSpPr/>
          <p:nvPr/>
        </p:nvSpPr>
        <p:spPr>
          <a:xfrm>
            <a:off x="1738065" y="508000"/>
            <a:ext cx="6794375" cy="3251199"/>
          </a:xfrm>
          <a:prstGeom prst="wedgeEllipseCallout">
            <a:avLst>
              <a:gd name="adj1" fmla="val -32016"/>
              <a:gd name="adj2" fmla="val 55019"/>
            </a:avLst>
          </a:prstGeom>
        </p:spPr>
        <p:style>
          <a:lnRef idx="1">
            <a:schemeClr val="accent1"/>
          </a:lnRef>
          <a:fillRef idx="2">
            <a:schemeClr val="accent1"/>
          </a:fillRef>
          <a:effectRef idx="1">
            <a:schemeClr val="accent1"/>
          </a:effectRef>
          <a:fontRef idx="minor">
            <a:schemeClr val="dk1"/>
          </a:fontRef>
        </p:style>
        <p:txBody>
          <a:bodyPr rtlCol="0" anchor="ctr"/>
          <a:lstStyle/>
          <a:p>
            <a:pPr algn="just"/>
            <a:r>
              <a:rPr lang="zh-TW" altLang="en-US" sz="4400" b="1" dirty="0" smtClean="0">
                <a:latin typeface="微軟正黑體" panose="020B0604030504040204" pitchFamily="34" charset="-120"/>
                <a:ea typeface="微軟正黑體" panose="020B0604030504040204" pitchFamily="34" charset="-120"/>
              </a:rPr>
              <a:t>為了減少產生廢物</a:t>
            </a:r>
            <a:r>
              <a:rPr lang="en-US" altLang="zh-TW" sz="4400" b="1" dirty="0" smtClean="0">
                <a:latin typeface="微軟正黑體" panose="020B0604030504040204" pitchFamily="34" charset="-120"/>
                <a:ea typeface="微軟正黑體" panose="020B0604030504040204" pitchFamily="34" charset="-120"/>
              </a:rPr>
              <a:t>,</a:t>
            </a:r>
            <a:r>
              <a:rPr lang="zh-TW" altLang="en-US" sz="4400" b="1" dirty="0" smtClean="0">
                <a:latin typeface="微軟正黑體" panose="020B0604030504040204" pitchFamily="34" charset="-120"/>
                <a:ea typeface="微軟正黑體" panose="020B0604030504040204" pitchFamily="34" charset="-120"/>
              </a:rPr>
              <a:t>我們必須要「減少使用」。</a:t>
            </a:r>
            <a:endParaRPr lang="en-US" altLang="zh-TW" sz="4400" b="1" dirty="0" smtClean="0">
              <a:latin typeface="微軟正黑體" panose="020B0604030504040204" pitchFamily="34" charset="-120"/>
              <a:ea typeface="微軟正黑體" panose="020B0604030504040204" pitchFamily="34" charset="-120"/>
            </a:endParaRPr>
          </a:p>
        </p:txBody>
      </p:sp>
      <p:sp>
        <p:nvSpPr>
          <p:cNvPr id="4" name="Slide Number Placeholder 3"/>
          <p:cNvSpPr>
            <a:spLocks noGrp="1"/>
          </p:cNvSpPr>
          <p:nvPr>
            <p:ph type="sldNum" sz="quarter" idx="12"/>
          </p:nvPr>
        </p:nvSpPr>
        <p:spPr/>
        <p:txBody>
          <a:bodyPr/>
          <a:lstStyle/>
          <a:p>
            <a:fld id="{73DA0BB7-265A-403C-9275-D587AB510EDC}" type="slidenum">
              <a:rPr lang="zh-TW" altLang="en-US" smtClean="0"/>
              <a:t>8</a:t>
            </a:fld>
            <a:endParaRPr lang="zh-TW" altLang="en-US"/>
          </a:p>
        </p:txBody>
      </p:sp>
    </p:spTree>
    <p:extLst>
      <p:ext uri="{BB962C8B-B14F-4D97-AF65-F5344CB8AC3E}">
        <p14:creationId xmlns:p14="http://schemas.microsoft.com/office/powerpoint/2010/main" val="4252547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圓角矩形圖說文字 4"/>
          <p:cNvSpPr/>
          <p:nvPr/>
        </p:nvSpPr>
        <p:spPr>
          <a:xfrm>
            <a:off x="451283" y="1286038"/>
            <a:ext cx="3452203" cy="1911433"/>
          </a:xfrm>
          <a:prstGeom prst="wedgeRoundRectCallout">
            <a:avLst>
              <a:gd name="adj1" fmla="val 25349"/>
              <a:gd name="adj2" fmla="val 48237"/>
              <a:gd name="adj3" fmla="val 16667"/>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r>
              <a:rPr lang="zh-TW" altLang="en-US" sz="2800" b="1" dirty="0" smtClean="0">
                <a:solidFill>
                  <a:srgbClr val="000000"/>
                </a:solidFill>
                <a:latin typeface="微軟正黑體" panose="020B0604030504040204" pitchFamily="34" charset="-120"/>
                <a:ea typeface="微軟正黑體" panose="020B0604030504040204" pitchFamily="34" charset="-120"/>
              </a:rPr>
              <a:t>減少使用即棄用品</a:t>
            </a:r>
            <a:endParaRPr kumimoji="0" lang="zh-TW" altLang="en-US" sz="2800" b="1" dirty="0">
              <a:solidFill>
                <a:srgbClr val="000000"/>
              </a:solidFill>
              <a:latin typeface="微軟正黑體" panose="020B0604030504040204" pitchFamily="34" charset="-120"/>
              <a:ea typeface="微軟正黑體" panose="020B0604030504040204" pitchFamily="34" charset="-120"/>
            </a:endParaRPr>
          </a:p>
        </p:txBody>
      </p:sp>
      <p:sp>
        <p:nvSpPr>
          <p:cNvPr id="4" name="TextBox 3"/>
          <p:cNvSpPr txBox="1"/>
          <p:nvPr/>
        </p:nvSpPr>
        <p:spPr>
          <a:xfrm>
            <a:off x="228245" y="515115"/>
            <a:ext cx="4189480" cy="707886"/>
          </a:xfrm>
          <a:prstGeom prst="rect">
            <a:avLst/>
          </a:prstGeom>
          <a:noFill/>
        </p:spPr>
        <p:txBody>
          <a:bodyPr wrap="none" rtlCol="0">
            <a:spAutoFit/>
          </a:bodyPr>
          <a:lstStyle/>
          <a:p>
            <a:r>
              <a:rPr lang="en-US" altLang="zh-TW" sz="4000" b="1" dirty="0">
                <a:solidFill>
                  <a:schemeClr val="tx1">
                    <a:lumMod val="65000"/>
                    <a:lumOff val="35000"/>
                  </a:schemeClr>
                </a:solidFill>
                <a:latin typeface="微軟正黑體" panose="020B0604030504040204" pitchFamily="34" charset="-120"/>
                <a:ea typeface="微軟正黑體" panose="020B0604030504040204" pitchFamily="34" charset="-120"/>
              </a:rPr>
              <a:t>Reduce </a:t>
            </a:r>
            <a:r>
              <a:rPr lang="zh-TW" altLang="en-US" sz="4000" b="1" dirty="0" smtClean="0">
                <a:solidFill>
                  <a:schemeClr val="tx1">
                    <a:lumMod val="65000"/>
                    <a:lumOff val="35000"/>
                  </a:schemeClr>
                </a:solidFill>
                <a:latin typeface="微軟正黑體" panose="020B0604030504040204" pitchFamily="34" charset="-120"/>
                <a:ea typeface="微軟正黑體" panose="020B0604030504040204" pitchFamily="34" charset="-120"/>
              </a:rPr>
              <a:t>減少使用</a:t>
            </a:r>
            <a:endParaRPr lang="en-US" altLang="zh-TW" sz="4000" b="1" dirty="0">
              <a:solidFill>
                <a:schemeClr val="tx1">
                  <a:lumMod val="65000"/>
                  <a:lumOff val="35000"/>
                </a:schemeClr>
              </a:solidFill>
              <a:latin typeface="微軟正黑體" panose="020B0604030504040204" pitchFamily="34" charset="-120"/>
              <a:ea typeface="微軟正黑體" panose="020B0604030504040204" pitchFamily="34" charset="-120"/>
            </a:endParaRPr>
          </a:p>
        </p:txBody>
      </p:sp>
      <p:sp>
        <p:nvSpPr>
          <p:cNvPr id="6" name="Plus 5"/>
          <p:cNvSpPr/>
          <p:nvPr/>
        </p:nvSpPr>
        <p:spPr>
          <a:xfrm>
            <a:off x="4090219" y="1902541"/>
            <a:ext cx="648929" cy="678426"/>
          </a:xfrm>
          <a:prstGeom prst="mathPlus">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TW" altLang="en-US" b="1">
              <a:latin typeface="微軟正黑體" panose="020B0604030504040204" pitchFamily="34" charset="-120"/>
              <a:ea typeface="微軟正黑體" panose="020B0604030504040204" pitchFamily="34" charset="-120"/>
            </a:endParaRPr>
          </a:p>
        </p:txBody>
      </p:sp>
      <p:sp>
        <p:nvSpPr>
          <p:cNvPr id="10" name="Equal 9"/>
          <p:cNvSpPr/>
          <p:nvPr/>
        </p:nvSpPr>
        <p:spPr>
          <a:xfrm>
            <a:off x="348581" y="4496207"/>
            <a:ext cx="806245" cy="668594"/>
          </a:xfrm>
          <a:prstGeom prst="mathEqual">
            <a:avLst>
              <a:gd name="adj1" fmla="val 8206"/>
              <a:gd name="adj2" fmla="val 22872"/>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TW" altLang="en-US" b="1">
              <a:solidFill>
                <a:schemeClr val="tx1"/>
              </a:solidFill>
              <a:latin typeface="微軟正黑體" panose="020B0604030504040204" pitchFamily="34" charset="-120"/>
              <a:ea typeface="微軟正黑體" panose="020B0604030504040204" pitchFamily="34" charset="-120"/>
            </a:endParaRPr>
          </a:p>
        </p:txBody>
      </p:sp>
      <p:sp>
        <p:nvSpPr>
          <p:cNvPr id="11" name="Rounded Rectangle 10"/>
          <p:cNvSpPr/>
          <p:nvPr/>
        </p:nvSpPr>
        <p:spPr>
          <a:xfrm>
            <a:off x="1259632" y="3692011"/>
            <a:ext cx="3852197" cy="227698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zh-CN" altLang="en-US" sz="2800" b="1" dirty="0" smtClean="0">
                <a:solidFill>
                  <a:schemeClr val="bg1"/>
                </a:solidFill>
                <a:latin typeface="微軟正黑體" panose="020B0604030504040204" pitchFamily="34" charset="-120"/>
                <a:ea typeface="微軟正黑體" panose="020B0604030504040204" pitchFamily="34" charset="-120"/>
              </a:rPr>
              <a:t>大大減少製造廢</a:t>
            </a:r>
            <a:r>
              <a:rPr lang="zh-TW" altLang="en-US" sz="2800" b="1" dirty="0">
                <a:solidFill>
                  <a:schemeClr val="bg1"/>
                </a:solidFill>
                <a:latin typeface="微軟正黑體" panose="020B0604030504040204" pitchFamily="34" charset="-120"/>
                <a:ea typeface="微軟正黑體" panose="020B0604030504040204" pitchFamily="34" charset="-120"/>
              </a:rPr>
              <a:t>物</a:t>
            </a:r>
            <a:endParaRPr lang="en-US" altLang="zh-CN" sz="2800" b="1" dirty="0">
              <a:solidFill>
                <a:schemeClr val="bg1"/>
              </a:solidFill>
              <a:latin typeface="微軟正黑體" panose="020B0604030504040204" pitchFamily="34" charset="-120"/>
              <a:ea typeface="微軟正黑體" panose="020B0604030504040204" pitchFamily="34" charset="-120"/>
            </a:endParaRPr>
          </a:p>
          <a:p>
            <a:pPr marL="285750" indent="-285750">
              <a:buFont typeface="Arial" panose="020B0604020202020204" pitchFamily="34" charset="0"/>
              <a:buChar char="•"/>
            </a:pPr>
            <a:r>
              <a:rPr lang="zh-CN" altLang="en-US" sz="2800" b="1" dirty="0" smtClean="0">
                <a:solidFill>
                  <a:schemeClr val="bg1"/>
                </a:solidFill>
                <a:latin typeface="微軟正黑體" panose="020B0604030504040204" pitchFamily="34" charset="-120"/>
                <a:ea typeface="微軟正黑體" panose="020B0604030504040204" pitchFamily="34" charset="-120"/>
              </a:rPr>
              <a:t>能減慢</a:t>
            </a:r>
            <a:r>
              <a:rPr lang="zh-TW" altLang="en-US" sz="2800" b="1" dirty="0" smtClean="0">
                <a:solidFill>
                  <a:schemeClr val="bg1"/>
                </a:solidFill>
                <a:latin typeface="微軟正黑體" panose="020B0604030504040204" pitchFamily="34" charset="-120"/>
                <a:ea typeface="微軟正黑體" panose="020B0604030504040204" pitchFamily="34" charset="-120"/>
              </a:rPr>
              <a:t>垃圾堆填區</a:t>
            </a:r>
            <a:r>
              <a:rPr lang="zh-CN" altLang="en-US" sz="2800" b="1" dirty="0" smtClean="0">
                <a:solidFill>
                  <a:schemeClr val="bg1"/>
                </a:solidFill>
                <a:latin typeface="微軟正黑體" panose="020B0604030504040204" pitchFamily="34" charset="-120"/>
                <a:ea typeface="微軟正黑體" panose="020B0604030504040204" pitchFamily="34" charset="-120"/>
              </a:rPr>
              <a:t>的飽和速度</a:t>
            </a:r>
            <a:endParaRPr lang="zh-TW" altLang="en-US" sz="2800" b="1" dirty="0">
              <a:solidFill>
                <a:schemeClr val="bg1"/>
              </a:solidFill>
              <a:latin typeface="微軟正黑體" panose="020B0604030504040204" pitchFamily="34" charset="-120"/>
              <a:ea typeface="微軟正黑體" panose="020B0604030504040204" pitchFamily="34" charset="-120"/>
            </a:endParaRPr>
          </a:p>
        </p:txBody>
      </p:sp>
      <p:sp>
        <p:nvSpPr>
          <p:cNvPr id="2" name="Cloud Callout 1"/>
          <p:cNvSpPr/>
          <p:nvPr/>
        </p:nvSpPr>
        <p:spPr>
          <a:xfrm>
            <a:off x="4644008" y="3227640"/>
            <a:ext cx="4356100" cy="2537133"/>
          </a:xfrm>
          <a:prstGeom prst="cloudCallout">
            <a:avLst/>
          </a:prstGeom>
          <a:solidFill>
            <a:srgbClr val="FFFF00"/>
          </a:solidFill>
          <a:ln>
            <a:solidFill>
              <a:schemeClr val="tx1"/>
            </a:solid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zh-TW" altLang="en-US" sz="3600" b="1" dirty="0" smtClean="0">
                <a:solidFill>
                  <a:schemeClr val="tx1"/>
                </a:solidFill>
                <a:latin typeface="微軟正黑體" panose="020B0604030504040204" pitchFamily="34" charset="-120"/>
                <a:ea typeface="微軟正黑體" panose="020B0604030504040204" pitchFamily="34" charset="-120"/>
              </a:rPr>
              <a:t>你能說出「減少使用」的例子嗎</a:t>
            </a:r>
            <a:r>
              <a:rPr lang="en-US" altLang="zh-TW" sz="3600" b="1" dirty="0" smtClean="0">
                <a:solidFill>
                  <a:schemeClr val="tx1"/>
                </a:solidFill>
                <a:latin typeface="微軟正黑體" panose="020B0604030504040204" pitchFamily="34" charset="-120"/>
                <a:ea typeface="微軟正黑體" panose="020B0604030504040204" pitchFamily="34" charset="-120"/>
              </a:rPr>
              <a:t>?</a:t>
            </a:r>
            <a:endParaRPr lang="zh-TW" altLang="en-US" sz="3600" b="1" dirty="0">
              <a:solidFill>
                <a:schemeClr val="tx1"/>
              </a:solidFill>
              <a:latin typeface="微軟正黑體" panose="020B0604030504040204" pitchFamily="34" charset="-120"/>
              <a:ea typeface="微軟正黑體" panose="020B0604030504040204" pitchFamily="34" charset="-120"/>
            </a:endParaRPr>
          </a:p>
        </p:txBody>
      </p:sp>
      <p:sp>
        <p:nvSpPr>
          <p:cNvPr id="9" name="圓角矩形圖說文字 4"/>
          <p:cNvSpPr/>
          <p:nvPr/>
        </p:nvSpPr>
        <p:spPr>
          <a:xfrm>
            <a:off x="4988790" y="1286038"/>
            <a:ext cx="3452203" cy="1911433"/>
          </a:xfrm>
          <a:prstGeom prst="wedgeRoundRectCallout">
            <a:avLst>
              <a:gd name="adj1" fmla="val 25349"/>
              <a:gd name="adj2" fmla="val 48237"/>
              <a:gd name="adj3" fmla="val 16667"/>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r>
              <a:rPr lang="zh-CN" altLang="en-US" sz="2400" b="1" dirty="0" smtClean="0">
                <a:latin typeface="微軟正黑體" panose="020B0604030504040204" pitchFamily="34" charset="-120"/>
                <a:ea typeface="微軟正黑體" panose="020B0604030504040204" pitchFamily="34" charset="-120"/>
              </a:rPr>
              <a:t>避免購買大量不必要的</a:t>
            </a:r>
            <a:endParaRPr lang="en-US" altLang="zh-CN" sz="2400" b="1" dirty="0" smtClean="0">
              <a:latin typeface="微軟正黑體" panose="020B0604030504040204" pitchFamily="34" charset="-120"/>
              <a:ea typeface="微軟正黑體" panose="020B0604030504040204" pitchFamily="34" charset="-120"/>
            </a:endParaRPr>
          </a:p>
          <a:p>
            <a:pPr algn="ctr">
              <a:defRPr/>
            </a:pPr>
            <a:r>
              <a:rPr lang="zh-CN" altLang="en-US" sz="2400" b="1" dirty="0" smtClean="0">
                <a:latin typeface="微軟正黑體" panose="020B0604030504040204" pitchFamily="34" charset="-120"/>
                <a:ea typeface="微軟正黑體" panose="020B0604030504040204" pitchFamily="34" charset="-120"/>
              </a:rPr>
              <a:t>物品</a:t>
            </a:r>
            <a:r>
              <a:rPr lang="en-US" altLang="zh-TW" sz="2400" b="1" dirty="0" smtClean="0">
                <a:latin typeface="微軟正黑體" panose="020B0604030504040204" pitchFamily="34" charset="-120"/>
                <a:ea typeface="微軟正黑體" panose="020B0604030504040204" pitchFamily="34" charset="-120"/>
              </a:rPr>
              <a:t>,</a:t>
            </a:r>
            <a:r>
              <a:rPr lang="zh-CN" altLang="en-US" sz="2400" b="1" dirty="0" smtClean="0">
                <a:latin typeface="微軟正黑體" panose="020B0604030504040204" pitchFamily="34" charset="-120"/>
                <a:ea typeface="微軟正黑體" panose="020B0604030504040204" pitchFamily="34" charset="-120"/>
              </a:rPr>
              <a:t>應因應各人不同</a:t>
            </a:r>
            <a:endParaRPr lang="en-US" altLang="zh-CN" sz="2400" b="1" dirty="0">
              <a:latin typeface="微軟正黑體" panose="020B0604030504040204" pitchFamily="34" charset="-120"/>
              <a:ea typeface="微軟正黑體" panose="020B0604030504040204" pitchFamily="34" charset="-120"/>
            </a:endParaRPr>
          </a:p>
          <a:p>
            <a:pPr algn="ctr">
              <a:defRPr/>
            </a:pPr>
            <a:r>
              <a:rPr lang="zh-CN" altLang="en-US" sz="2400" b="1" dirty="0" smtClean="0">
                <a:latin typeface="微軟正黑體" panose="020B0604030504040204" pitchFamily="34" charset="-120"/>
                <a:ea typeface="微軟正黑體" panose="020B0604030504040204" pitchFamily="34" charset="-120"/>
              </a:rPr>
              <a:t>的需要而選購產品</a:t>
            </a:r>
            <a:endParaRPr lang="zh-TW" altLang="en-US" sz="2400" b="1" dirty="0">
              <a:solidFill>
                <a:srgbClr val="000000"/>
              </a:solidFill>
              <a:latin typeface="微軟正黑體" panose="020B0604030504040204" pitchFamily="34" charset="-120"/>
              <a:ea typeface="微軟正黑體" panose="020B0604030504040204" pitchFamily="34" charset="-120"/>
            </a:endParaRPr>
          </a:p>
        </p:txBody>
      </p:sp>
      <p:sp>
        <p:nvSpPr>
          <p:cNvPr id="5" name="Slide Number Placeholder 4"/>
          <p:cNvSpPr>
            <a:spLocks noGrp="1"/>
          </p:cNvSpPr>
          <p:nvPr>
            <p:ph type="sldNum" sz="quarter" idx="12"/>
          </p:nvPr>
        </p:nvSpPr>
        <p:spPr/>
        <p:txBody>
          <a:bodyPr/>
          <a:lstStyle/>
          <a:p>
            <a:fld id="{73DA0BB7-265A-403C-9275-D587AB510EDC}" type="slidenum">
              <a:rPr lang="zh-TW" altLang="en-US" smtClean="0"/>
              <a:t>9</a:t>
            </a:fld>
            <a:endParaRPr lang="zh-TW" altLang="en-US"/>
          </a:p>
        </p:txBody>
      </p:sp>
    </p:spTree>
    <p:extLst>
      <p:ext uri="{BB962C8B-B14F-4D97-AF65-F5344CB8AC3E}">
        <p14:creationId xmlns:p14="http://schemas.microsoft.com/office/powerpoint/2010/main" val="2254780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500"/>
                                        <p:tgtEl>
                                          <p:spTgt spid="10"/>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barn(inVertical)">
                                      <p:cBhvr>
                                        <p:cTn id="2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10" grpId="0" animBg="1"/>
      <p:bldP spid="11" grpId="0" animBg="1"/>
      <p:bldP spid="2" grpId="0" animBg="1"/>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179512" y="188640"/>
            <a:ext cx="8229601" cy="1143000"/>
          </a:xfrm>
        </p:spPr>
        <p:txBody>
          <a:bodyPr/>
          <a:lstStyle/>
          <a:p>
            <a:r>
              <a:rPr lang="zh-TW" altLang="en-US" sz="4000" b="1" dirty="0" smtClean="0">
                <a:solidFill>
                  <a:schemeClr val="tx1">
                    <a:lumMod val="65000"/>
                    <a:lumOff val="35000"/>
                  </a:schemeClr>
                </a:solidFill>
                <a:latin typeface="微軟正黑體" panose="020B0604030504040204" pitchFamily="34" charset="-120"/>
                <a:ea typeface="微軟正黑體" panose="020B0604030504040204" pitchFamily="34" charset="-120"/>
              </a:rPr>
              <a:t>日常生活中常見的塑膠產品</a:t>
            </a:r>
          </a:p>
        </p:txBody>
      </p:sp>
      <p:sp>
        <p:nvSpPr>
          <p:cNvPr id="3" name="Content Placeholder 2"/>
          <p:cNvSpPr>
            <a:spLocks noGrp="1"/>
          </p:cNvSpPr>
          <p:nvPr>
            <p:ph idx="1"/>
          </p:nvPr>
        </p:nvSpPr>
        <p:spPr>
          <a:xfrm>
            <a:off x="26988" y="1271588"/>
            <a:ext cx="8229600" cy="4525962"/>
          </a:xfrm>
        </p:spPr>
        <p:txBody>
          <a:bodyPr>
            <a:normAutofit lnSpcReduction="10000"/>
          </a:bodyPr>
          <a:lstStyle/>
          <a:p>
            <a:pPr>
              <a:buFont typeface="Wingdings" panose="05000000000000000000" pitchFamily="2" charset="2"/>
              <a:buChar char="l"/>
              <a:defRPr/>
            </a:pPr>
            <a:r>
              <a:rPr lang="zh-TW" altLang="en-US" sz="3600" b="1" dirty="0" smtClean="0">
                <a:solidFill>
                  <a:srgbClr val="7030A0"/>
                </a:solidFill>
                <a:latin typeface="微軟正黑體" panose="020B0604030504040204" pitchFamily="34" charset="-120"/>
                <a:ea typeface="微軟正黑體" panose="020B0604030504040204" pitchFamily="34" charset="-120"/>
              </a:rPr>
              <a:t>衣</a:t>
            </a:r>
            <a:endParaRPr lang="en-US" altLang="zh-TW" sz="3600" b="1" dirty="0">
              <a:solidFill>
                <a:srgbClr val="7030A0"/>
              </a:solidFill>
              <a:latin typeface="微軟正黑體" panose="020B0604030504040204" pitchFamily="34" charset="-120"/>
              <a:ea typeface="微軟正黑體" panose="020B0604030504040204" pitchFamily="34" charset="-120"/>
            </a:endParaRPr>
          </a:p>
          <a:p>
            <a:pPr lvl="1">
              <a:defRPr/>
            </a:pPr>
            <a:r>
              <a:rPr lang="zh-TW" altLang="en-US" sz="3200" dirty="0" smtClean="0">
                <a:latin typeface="微軟正黑體" panose="020B0604030504040204" pitchFamily="34" charset="-120"/>
                <a:ea typeface="微軟正黑體" panose="020B0604030504040204" pitchFamily="34" charset="-120"/>
              </a:rPr>
              <a:t>尼龍物料</a:t>
            </a:r>
            <a:endParaRPr lang="en-US" altLang="zh-TW" sz="3200" dirty="0" smtClean="0">
              <a:latin typeface="微軟正黑體" panose="020B0604030504040204" pitchFamily="34" charset="-120"/>
              <a:ea typeface="微軟正黑體" panose="020B0604030504040204" pitchFamily="34" charset="-120"/>
            </a:endParaRPr>
          </a:p>
          <a:p>
            <a:pPr lvl="1">
              <a:defRPr/>
            </a:pPr>
            <a:r>
              <a:rPr lang="zh-TW" altLang="en-US" sz="3200" dirty="0" smtClean="0">
                <a:latin typeface="微軟正黑體" panose="020B0604030504040204" pitchFamily="34" charset="-120"/>
                <a:ea typeface="微軟正黑體" panose="020B0604030504040204" pitchFamily="34" charset="-120"/>
              </a:rPr>
              <a:t>包裝袋</a:t>
            </a:r>
            <a:endParaRPr lang="en-US" altLang="zh-TW" sz="3200" dirty="0" smtClean="0">
              <a:latin typeface="微軟正黑體" panose="020B0604030504040204" pitchFamily="34" charset="-120"/>
              <a:ea typeface="微軟正黑體" panose="020B0604030504040204" pitchFamily="34" charset="-120"/>
            </a:endParaRPr>
          </a:p>
          <a:p>
            <a:pPr>
              <a:buFont typeface="Wingdings" panose="05000000000000000000" pitchFamily="2" charset="2"/>
              <a:buChar char="l"/>
              <a:defRPr/>
            </a:pPr>
            <a:r>
              <a:rPr lang="zh-TW" altLang="en-US" sz="3600" b="1" dirty="0" smtClean="0">
                <a:solidFill>
                  <a:srgbClr val="7030A0"/>
                </a:solidFill>
                <a:latin typeface="微軟正黑體" panose="020B0604030504040204" pitchFamily="34" charset="-120"/>
                <a:ea typeface="微軟正黑體" panose="020B0604030504040204" pitchFamily="34" charset="-120"/>
              </a:rPr>
              <a:t>食</a:t>
            </a:r>
            <a:endParaRPr lang="en-US" altLang="zh-TW" sz="3600" b="1" dirty="0" smtClean="0">
              <a:solidFill>
                <a:srgbClr val="7030A0"/>
              </a:solidFill>
              <a:latin typeface="微軟正黑體" panose="020B0604030504040204" pitchFamily="34" charset="-120"/>
              <a:ea typeface="微軟正黑體" panose="020B0604030504040204" pitchFamily="34" charset="-120"/>
            </a:endParaRPr>
          </a:p>
          <a:p>
            <a:pPr lvl="1">
              <a:defRPr/>
            </a:pPr>
            <a:r>
              <a:rPr lang="zh-TW" altLang="en-US" sz="3200" dirty="0" smtClean="0">
                <a:latin typeface="微軟正黑體" panose="020B0604030504040204" pitchFamily="34" charset="-120"/>
                <a:ea typeface="微軟正黑體" panose="020B0604030504040204" pitchFamily="34" charset="-120"/>
              </a:rPr>
              <a:t>外賣容器</a:t>
            </a:r>
            <a:r>
              <a:rPr lang="zh-TW" altLang="en-US" sz="3200" dirty="0">
                <a:latin typeface="微軟正黑體" panose="020B0604030504040204" pitchFamily="34" charset="-120"/>
                <a:ea typeface="微軟正黑體" panose="020B0604030504040204" pitchFamily="34" charset="-120"/>
              </a:rPr>
              <a:t>及</a:t>
            </a:r>
            <a:r>
              <a:rPr lang="zh-TW" altLang="en-US" sz="3200" dirty="0" smtClean="0">
                <a:latin typeface="微軟正黑體" panose="020B0604030504040204" pitchFamily="34" charset="-120"/>
                <a:ea typeface="微軟正黑體" panose="020B0604030504040204" pitchFamily="34" charset="-120"/>
              </a:rPr>
              <a:t>餐具</a:t>
            </a:r>
            <a:endParaRPr lang="en-US" altLang="zh-TW" sz="3200" dirty="0" smtClean="0">
              <a:latin typeface="微軟正黑體" panose="020B0604030504040204" pitchFamily="34" charset="-120"/>
              <a:ea typeface="微軟正黑體" panose="020B0604030504040204" pitchFamily="34" charset="-120"/>
            </a:endParaRPr>
          </a:p>
          <a:p>
            <a:pPr>
              <a:buFont typeface="Wingdings" panose="05000000000000000000" pitchFamily="2" charset="2"/>
              <a:buChar char="l"/>
              <a:defRPr/>
            </a:pPr>
            <a:r>
              <a:rPr lang="zh-TW" altLang="en-US" sz="3600" b="1" dirty="0" smtClean="0">
                <a:solidFill>
                  <a:srgbClr val="7030A0"/>
                </a:solidFill>
                <a:latin typeface="微軟正黑體" panose="020B0604030504040204" pitchFamily="34" charset="-120"/>
                <a:ea typeface="微軟正黑體" panose="020B0604030504040204" pitchFamily="34" charset="-120"/>
              </a:rPr>
              <a:t>住</a:t>
            </a:r>
            <a:endParaRPr lang="en-US" altLang="zh-TW" sz="3600" b="1" dirty="0" smtClean="0">
              <a:solidFill>
                <a:srgbClr val="7030A0"/>
              </a:solidFill>
              <a:latin typeface="微軟正黑體" panose="020B0604030504040204" pitchFamily="34" charset="-120"/>
              <a:ea typeface="微軟正黑體" panose="020B0604030504040204" pitchFamily="34" charset="-120"/>
            </a:endParaRPr>
          </a:p>
          <a:p>
            <a:pPr lvl="1">
              <a:defRPr/>
            </a:pPr>
            <a:r>
              <a:rPr lang="zh-TW" altLang="en-US" sz="3200" dirty="0">
                <a:latin typeface="微軟正黑體" panose="020B0604030504040204" pitchFamily="34" charset="-120"/>
                <a:ea typeface="微軟正黑體" panose="020B0604030504040204" pitchFamily="34" charset="-120"/>
              </a:rPr>
              <a:t>膠</a:t>
            </a:r>
            <a:r>
              <a:rPr lang="zh-TW" altLang="en-US" sz="3200" dirty="0" smtClean="0">
                <a:latin typeface="微軟正黑體" panose="020B0604030504040204" pitchFamily="34" charset="-120"/>
                <a:ea typeface="微軟正黑體" panose="020B0604030504040204" pitchFamily="34" charset="-120"/>
              </a:rPr>
              <a:t>椅子</a:t>
            </a:r>
            <a:endParaRPr lang="en-US" altLang="zh-TW" sz="3200" dirty="0" smtClean="0">
              <a:latin typeface="微軟正黑體" panose="020B0604030504040204" pitchFamily="34" charset="-120"/>
              <a:ea typeface="微軟正黑體" panose="020B0604030504040204" pitchFamily="34" charset="-120"/>
            </a:endParaRPr>
          </a:p>
          <a:p>
            <a:pPr lvl="1">
              <a:defRPr/>
            </a:pPr>
            <a:r>
              <a:rPr lang="zh-TW" altLang="en-US" sz="3200" dirty="0" smtClean="0">
                <a:latin typeface="微軟正黑體" panose="020B0604030504040204" pitchFamily="34" charset="-120"/>
                <a:ea typeface="微軟正黑體" panose="020B0604030504040204" pitchFamily="34" charset="-120"/>
              </a:rPr>
              <a:t>家用產品</a:t>
            </a:r>
            <a:endParaRPr lang="en-US" altLang="zh-TW" sz="3200" dirty="0" smtClean="0">
              <a:latin typeface="微軟正黑體" panose="020B0604030504040204" pitchFamily="34" charset="-120"/>
              <a:ea typeface="微軟正黑體" panose="020B0604030504040204" pitchFamily="34" charset="-120"/>
            </a:endParaRPr>
          </a:p>
          <a:p>
            <a:pPr lvl="1">
              <a:defRPr/>
            </a:pPr>
            <a:endParaRPr lang="zh-TW" altLang="en-US" sz="3200" dirty="0">
              <a:latin typeface="微軟正黑體" panose="020B0604030504040204" pitchFamily="34" charset="-120"/>
              <a:ea typeface="微軟正黑體" panose="020B0604030504040204" pitchFamily="34" charset="-120"/>
            </a:endParaRPr>
          </a:p>
          <a:p>
            <a:pPr lvl="1">
              <a:defRPr/>
            </a:pPr>
            <a:endParaRPr lang="en-US" altLang="zh-TW" sz="3200" dirty="0" smtClean="0">
              <a:latin typeface="微軟正黑體" panose="020B0604030504040204" pitchFamily="34" charset="-120"/>
              <a:ea typeface="微軟正黑體" panose="020B0604030504040204" pitchFamily="34" charset="-120"/>
            </a:endParaRPr>
          </a:p>
          <a:p>
            <a:pPr marL="457200" lvl="1" indent="0">
              <a:buFontTx/>
              <a:buNone/>
              <a:defRPr/>
            </a:pPr>
            <a:endParaRPr lang="zh-TW" altLang="en-US" sz="3200" dirty="0">
              <a:latin typeface="微軟正黑體" panose="020B0604030504040204" pitchFamily="34" charset="-120"/>
              <a:ea typeface="微軟正黑體" panose="020B0604030504040204" pitchFamily="34" charset="-120"/>
            </a:endParaRPr>
          </a:p>
        </p:txBody>
      </p:sp>
      <p:pic>
        <p:nvPicPr>
          <p:cNvPr id="614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775" y="4468813"/>
            <a:ext cx="1828800" cy="230663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9" name="Picture 2" descr="http://twimg.edgesuite.net/images/twapple_sub/640pix/20060726/MA02/MA02_02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24638" y="303213"/>
            <a:ext cx="2519362" cy="19431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0"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27813" y="2619375"/>
            <a:ext cx="2382837" cy="179546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51"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51275" y="4608513"/>
            <a:ext cx="2295525" cy="202723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52"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164013" y="1989138"/>
            <a:ext cx="2447925" cy="183832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lide Number Placeholder 1"/>
          <p:cNvSpPr>
            <a:spLocks noGrp="1"/>
          </p:cNvSpPr>
          <p:nvPr>
            <p:ph type="sldNum" sz="quarter" idx="12"/>
          </p:nvPr>
        </p:nvSpPr>
        <p:spPr/>
        <p:txBody>
          <a:bodyPr/>
          <a:lstStyle/>
          <a:p>
            <a:fld id="{73DA0BB7-265A-403C-9275-D587AB510EDC}" type="slidenum">
              <a:rPr lang="zh-TW" altLang="en-US" smtClean="0"/>
              <a:t>10</a:t>
            </a:fld>
            <a:endParaRPr lang="zh-TW" altLang="en-US"/>
          </a:p>
        </p:txBody>
      </p:sp>
    </p:spTree>
    <p:extLst>
      <p:ext uri="{BB962C8B-B14F-4D97-AF65-F5344CB8AC3E}">
        <p14:creationId xmlns:p14="http://schemas.microsoft.com/office/powerpoint/2010/main" val="85349897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標題 1"/>
          <p:cNvSpPr>
            <a:spLocks noGrp="1"/>
          </p:cNvSpPr>
          <p:nvPr>
            <p:ph type="title"/>
          </p:nvPr>
        </p:nvSpPr>
        <p:spPr>
          <a:xfrm>
            <a:off x="395536" y="265212"/>
            <a:ext cx="8229600" cy="1143000"/>
          </a:xfrm>
        </p:spPr>
        <p:txBody>
          <a:bodyPr/>
          <a:lstStyle/>
          <a:p>
            <a:pPr eaLnBrk="1" hangingPunct="1"/>
            <a:r>
              <a:rPr lang="zh-TW" altLang="en-US" b="1" dirty="0" smtClean="0">
                <a:solidFill>
                  <a:schemeClr val="tx1">
                    <a:lumMod val="65000"/>
                    <a:lumOff val="35000"/>
                  </a:schemeClr>
                </a:solidFill>
                <a:latin typeface="微軟正黑體" panose="020B0604030504040204" pitchFamily="34" charset="-120"/>
                <a:ea typeface="微軟正黑體" panose="020B0604030504040204" pitchFamily="34" charset="-120"/>
              </a:rPr>
              <a:t>尼龍小知識</a:t>
            </a:r>
            <a:endParaRPr lang="zh-HK" altLang="en-US" b="1" dirty="0" smtClean="0">
              <a:solidFill>
                <a:schemeClr val="tx1">
                  <a:lumMod val="65000"/>
                  <a:lumOff val="35000"/>
                </a:schemeClr>
              </a:solidFill>
              <a:latin typeface="微軟正黑體" panose="020B0604030504040204" pitchFamily="34" charset="-120"/>
              <a:ea typeface="微軟正黑體" panose="020B0604030504040204" pitchFamily="34" charset="-120"/>
            </a:endParaRPr>
          </a:p>
        </p:txBody>
      </p:sp>
      <p:sp>
        <p:nvSpPr>
          <p:cNvPr id="7171" name="內容版面配置區 2"/>
          <p:cNvSpPr>
            <a:spLocks noGrp="1"/>
          </p:cNvSpPr>
          <p:nvPr>
            <p:ph idx="1"/>
          </p:nvPr>
        </p:nvSpPr>
        <p:spPr>
          <a:xfrm>
            <a:off x="395536" y="1437094"/>
            <a:ext cx="8229600" cy="4784725"/>
          </a:xfrm>
        </p:spPr>
        <p:txBody>
          <a:bodyPr/>
          <a:lstStyle/>
          <a:p>
            <a:pPr eaLnBrk="1" hangingPunct="1">
              <a:defRPr/>
            </a:pPr>
            <a:r>
              <a:rPr lang="zh-TW" altLang="en-US" sz="2800" dirty="0" smtClean="0">
                <a:latin typeface="微軟正黑體" panose="020B0604030504040204" pitchFamily="34" charset="-120"/>
                <a:ea typeface="微軟正黑體" panose="020B0604030504040204" pitchFamily="34" charset="-120"/>
              </a:rPr>
              <a:t>塑膠的一種</a:t>
            </a:r>
            <a:endParaRPr lang="en-US" altLang="zh-TW" sz="2800" dirty="0" smtClean="0">
              <a:latin typeface="微軟正黑體" panose="020B0604030504040204" pitchFamily="34" charset="-120"/>
              <a:ea typeface="微軟正黑體" panose="020B0604030504040204" pitchFamily="34" charset="-120"/>
            </a:endParaRPr>
          </a:p>
          <a:p>
            <a:pPr eaLnBrk="1" hangingPunct="1">
              <a:defRPr/>
            </a:pPr>
            <a:r>
              <a:rPr lang="zh-TW" altLang="en-US" sz="2800" dirty="0" smtClean="0">
                <a:latin typeface="微軟正黑體" panose="020B0604030504040204" pitchFamily="34" charset="-120"/>
                <a:ea typeface="微軟正黑體" panose="020B0604030504040204" pitchFamily="34" charset="-120"/>
              </a:rPr>
              <a:t>是一種人造</a:t>
            </a:r>
            <a:r>
              <a:rPr lang="zh-TW" altLang="en-US" sz="2800" dirty="0" smtClean="0">
                <a:solidFill>
                  <a:srgbClr val="FF0000"/>
                </a:solidFill>
                <a:latin typeface="微軟正黑體" panose="020B0604030504040204" pitchFamily="34" charset="-120"/>
                <a:ea typeface="微軟正黑體" panose="020B0604030504040204" pitchFamily="34" charset="-120"/>
                <a:hlinkClick r:id="rId2" tooltip="聚合物"/>
              </a:rPr>
              <a:t>聚合物</a:t>
            </a:r>
            <a:r>
              <a:rPr lang="zh-TW" altLang="en-US" sz="2800" dirty="0" smtClean="0">
                <a:latin typeface="微軟正黑體" panose="020B0604030504040204" pitchFamily="34" charset="-120"/>
                <a:ea typeface="微軟正黑體" panose="020B0604030504040204" pitchFamily="34" charset="-120"/>
              </a:rPr>
              <a:t>、</a:t>
            </a:r>
            <a:r>
              <a:rPr lang="zh-TW" altLang="en-US" sz="2800" dirty="0" smtClean="0">
                <a:latin typeface="微軟正黑體" panose="020B0604030504040204" pitchFamily="34" charset="-120"/>
                <a:ea typeface="微軟正黑體" panose="020B0604030504040204" pitchFamily="34" charset="-120"/>
                <a:hlinkClick r:id="rId3" tooltip="纖維"/>
              </a:rPr>
              <a:t>纖維</a:t>
            </a:r>
            <a:endParaRPr lang="en-US" altLang="zh-TW" sz="2800" dirty="0" smtClean="0">
              <a:latin typeface="微軟正黑體" panose="020B0604030504040204" pitchFamily="34" charset="-120"/>
              <a:ea typeface="微軟正黑體" panose="020B0604030504040204" pitchFamily="34" charset="-120"/>
            </a:endParaRPr>
          </a:p>
          <a:p>
            <a:pPr eaLnBrk="1" hangingPunct="1">
              <a:defRPr/>
            </a:pPr>
            <a:r>
              <a:rPr lang="zh-HK" altLang="en-US" sz="2800" dirty="0" smtClean="0">
                <a:latin typeface="微軟正黑體" panose="020B0604030504040204" pitchFamily="34" charset="-120"/>
                <a:ea typeface="微軟正黑體" panose="020B0604030504040204" pitchFamily="34" charset="-120"/>
              </a:rPr>
              <a:t>發明於</a:t>
            </a:r>
            <a:r>
              <a:rPr lang="en-US" altLang="zh-HK" sz="2800" dirty="0" smtClean="0">
                <a:latin typeface="微軟正黑體" panose="020B0604030504040204" pitchFamily="34" charset="-120"/>
                <a:ea typeface="微軟正黑體" panose="020B0604030504040204" pitchFamily="34" charset="-120"/>
              </a:rPr>
              <a:t>1935</a:t>
            </a:r>
            <a:r>
              <a:rPr lang="zh-HK" altLang="en-US" sz="2800" dirty="0" smtClean="0">
                <a:latin typeface="微軟正黑體" panose="020B0604030504040204" pitchFamily="34" charset="-120"/>
                <a:ea typeface="微軟正黑體" panose="020B0604030504040204" pitchFamily="34" charset="-120"/>
              </a:rPr>
              <a:t>年</a:t>
            </a:r>
            <a:endParaRPr lang="en-US" altLang="zh-HK" sz="2800" dirty="0" smtClean="0">
              <a:latin typeface="微軟正黑體" panose="020B0604030504040204" pitchFamily="34" charset="-120"/>
              <a:ea typeface="微軟正黑體" panose="020B0604030504040204" pitchFamily="34" charset="-120"/>
            </a:endParaRPr>
          </a:p>
          <a:p>
            <a:pPr eaLnBrk="1" hangingPunct="1">
              <a:defRPr/>
            </a:pPr>
            <a:r>
              <a:rPr lang="zh-TW" altLang="en-US" sz="2800" dirty="0" smtClean="0">
                <a:latin typeface="微軟正黑體" panose="020B0604030504040204" pitchFamily="34" charset="-120"/>
                <a:ea typeface="微軟正黑體" panose="020B0604030504040204" pitchFamily="34" charset="-120"/>
              </a:rPr>
              <a:t>尼龍纖維是多種人造纖維的原材料</a:t>
            </a:r>
            <a:endParaRPr lang="en-US" altLang="zh-TW" sz="2800" dirty="0" smtClean="0">
              <a:latin typeface="微軟正黑體" panose="020B0604030504040204" pitchFamily="34" charset="-120"/>
              <a:ea typeface="微軟正黑體" panose="020B0604030504040204" pitchFamily="34" charset="-120"/>
            </a:endParaRPr>
          </a:p>
          <a:p>
            <a:pPr marL="0" indent="0" eaLnBrk="1" hangingPunct="1">
              <a:buFont typeface="Wingdings" pitchFamily="2" charset="2"/>
              <a:buNone/>
              <a:defRPr/>
            </a:pPr>
            <a:endParaRPr lang="zh-HK" altLang="en-US" dirty="0" smtClean="0">
              <a:latin typeface="微軟正黑體" panose="020B0604030504040204" pitchFamily="34" charset="-120"/>
              <a:ea typeface="微軟正黑體" panose="020B0604030504040204" pitchFamily="34" charset="-120"/>
            </a:endParaRPr>
          </a:p>
        </p:txBody>
      </p:sp>
      <p:pic>
        <p:nvPicPr>
          <p:cNvPr id="7172" name="Picture 2" descr="尼龍拉鍊"/>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19872" y="4077072"/>
            <a:ext cx="2857500" cy="21431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3" name="Picture 4" descr="http://img.diytrade.com/cdimg/1931278/26770101/0/1341821677.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28689" y="836712"/>
            <a:ext cx="3349603" cy="196562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4" name="Picture 6" descr="https://sp1.yimg.com/ib/th?id=HN.608006183519782361&amp;pid=15.1&amp;P=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43786" y="4312121"/>
            <a:ext cx="2473325" cy="22606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fld id="{73DA0BB7-265A-403C-9275-D587AB510EDC}" type="slidenum">
              <a:rPr lang="zh-TW" altLang="en-US" smtClean="0"/>
              <a:t>11</a:t>
            </a:fld>
            <a:endParaRPr lang="zh-TW" altLang="en-US"/>
          </a:p>
        </p:txBody>
      </p:sp>
    </p:spTree>
    <p:extLst>
      <p:ext uri="{BB962C8B-B14F-4D97-AF65-F5344CB8AC3E}">
        <p14:creationId xmlns:p14="http://schemas.microsoft.com/office/powerpoint/2010/main" val="324984961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467544" y="476672"/>
            <a:ext cx="8229600" cy="990600"/>
          </a:xfrm>
        </p:spPr>
        <p:txBody>
          <a:bodyPr/>
          <a:lstStyle/>
          <a:p>
            <a:r>
              <a:rPr lang="zh-TW" altLang="en-US" sz="5500" b="1" dirty="0" smtClean="0">
                <a:solidFill>
                  <a:schemeClr val="accent5"/>
                </a:solidFill>
                <a:latin typeface="微軟正黑體" panose="020B0604030504040204" pitchFamily="34" charset="-120"/>
                <a:ea typeface="微軟正黑體" panose="020B0604030504040204" pitchFamily="34" charset="-120"/>
              </a:rPr>
              <a:t>衣</a:t>
            </a:r>
            <a:r>
              <a:rPr lang="en-US" altLang="zh-TW" b="1" dirty="0" smtClean="0">
                <a:solidFill>
                  <a:schemeClr val="tx1">
                    <a:lumMod val="65000"/>
                    <a:lumOff val="35000"/>
                  </a:schemeClr>
                </a:solidFill>
                <a:latin typeface="微軟正黑體" panose="020B0604030504040204" pitchFamily="34" charset="-120"/>
                <a:ea typeface="微軟正黑體" panose="020B0604030504040204" pitchFamily="34" charset="-120"/>
              </a:rPr>
              <a:t>-</a:t>
            </a:r>
            <a:r>
              <a:rPr lang="zh-TW" altLang="en-US" b="1" dirty="0" smtClean="0">
                <a:solidFill>
                  <a:schemeClr val="tx1">
                    <a:lumMod val="65000"/>
                    <a:lumOff val="35000"/>
                  </a:schemeClr>
                </a:solidFill>
                <a:latin typeface="微軟正黑體" panose="020B0604030504040204" pitchFamily="34" charset="-120"/>
                <a:ea typeface="微軟正黑體" panose="020B0604030504040204" pitchFamily="34" charset="-120"/>
              </a:rPr>
              <a:t>減少使用塑膠</a:t>
            </a:r>
          </a:p>
        </p:txBody>
      </p:sp>
      <p:pic>
        <p:nvPicPr>
          <p:cNvPr id="8195"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971550" y="1412875"/>
            <a:ext cx="3035300" cy="3662363"/>
          </a:xfrm>
          <a:prstGeom prst="rect">
            <a:avLst/>
          </a:prstGeom>
          <a:ln>
            <a:noFill/>
          </a:ln>
          <a:effectLst>
            <a:softEdge rad="112500"/>
          </a:effectLst>
        </p:spPr>
      </p:pic>
      <p:sp>
        <p:nvSpPr>
          <p:cNvPr id="8196" name="TextBox 4"/>
          <p:cNvSpPr txBox="1">
            <a:spLocks noChangeArrowheads="1"/>
          </p:cNvSpPr>
          <p:nvPr/>
        </p:nvSpPr>
        <p:spPr bwMode="auto">
          <a:xfrm>
            <a:off x="755650" y="5430838"/>
            <a:ext cx="4602542"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a:spcBef>
                <a:spcPct val="0"/>
              </a:spcBef>
              <a:buFontTx/>
              <a:buNone/>
            </a:pPr>
            <a:r>
              <a:rPr lang="zh-TW" altLang="en-US" sz="3000" dirty="0">
                <a:latin typeface="微軟正黑體" panose="020B0604030504040204" pitchFamily="34" charset="-120"/>
                <a:ea typeface="微軟正黑體" panose="020B0604030504040204" pitchFamily="34" charset="-120"/>
              </a:rPr>
              <a:t>你覺得衣服包裝袋需要嗎</a:t>
            </a:r>
            <a:r>
              <a:rPr lang="en-US" altLang="zh-TW" sz="3000" dirty="0">
                <a:latin typeface="微軟正黑體" panose="020B0604030504040204" pitchFamily="34" charset="-120"/>
                <a:ea typeface="微軟正黑體" panose="020B0604030504040204" pitchFamily="34" charset="-120"/>
              </a:rPr>
              <a:t>?</a:t>
            </a:r>
            <a:endParaRPr lang="zh-TW" altLang="en-US" sz="3000" dirty="0">
              <a:latin typeface="微軟正黑體" panose="020B0604030504040204" pitchFamily="34" charset="-120"/>
              <a:ea typeface="微軟正黑體" panose="020B0604030504040204" pitchFamily="34" charset="-120"/>
            </a:endParaRPr>
          </a:p>
        </p:txBody>
      </p:sp>
      <p:pic>
        <p:nvPicPr>
          <p:cNvPr id="8197" name="Picture 2" descr="https://sp3.yimg.com/ib/th?id=HN.608026898157602083&amp;pid=15.1&amp;P=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8625" y="1628775"/>
            <a:ext cx="2867025" cy="280828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8" name="TextBox 6"/>
          <p:cNvSpPr txBox="1">
            <a:spLocks noChangeArrowheads="1"/>
          </p:cNvSpPr>
          <p:nvPr/>
        </p:nvSpPr>
        <p:spPr bwMode="auto">
          <a:xfrm>
            <a:off x="4597593" y="4437063"/>
            <a:ext cx="4217821"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a:spcBef>
                <a:spcPct val="0"/>
              </a:spcBef>
              <a:buFontTx/>
              <a:buNone/>
            </a:pPr>
            <a:r>
              <a:rPr lang="zh-TW" altLang="en-US" sz="3000" dirty="0">
                <a:latin typeface="微軟正黑體" panose="020B0604030504040204" pitchFamily="34" charset="-120"/>
                <a:ea typeface="微軟正黑體" panose="020B0604030504040204" pitchFamily="34" charset="-120"/>
              </a:rPr>
              <a:t>你有尼龍物料的衣服嗎</a:t>
            </a:r>
            <a:r>
              <a:rPr lang="en-US" altLang="zh-TW" sz="3000" dirty="0">
                <a:latin typeface="微軟正黑體" panose="020B0604030504040204" pitchFamily="34" charset="-120"/>
                <a:ea typeface="微軟正黑體" panose="020B0604030504040204" pitchFamily="34" charset="-120"/>
              </a:rPr>
              <a:t>?</a:t>
            </a:r>
            <a:endParaRPr lang="zh-TW" altLang="en-US" sz="3000" dirty="0">
              <a:latin typeface="微軟正黑體" panose="020B0604030504040204" pitchFamily="34" charset="-120"/>
              <a:ea typeface="微軟正黑體" panose="020B0604030504040204" pitchFamily="34" charset="-120"/>
            </a:endParaRPr>
          </a:p>
        </p:txBody>
      </p:sp>
      <p:sp>
        <p:nvSpPr>
          <p:cNvPr id="2" name="Slide Number Placeholder 1"/>
          <p:cNvSpPr>
            <a:spLocks noGrp="1"/>
          </p:cNvSpPr>
          <p:nvPr>
            <p:ph type="sldNum" sz="quarter" idx="12"/>
          </p:nvPr>
        </p:nvSpPr>
        <p:spPr/>
        <p:txBody>
          <a:bodyPr/>
          <a:lstStyle/>
          <a:p>
            <a:fld id="{73DA0BB7-265A-403C-9275-D587AB510EDC}" type="slidenum">
              <a:rPr lang="zh-TW" altLang="en-US" smtClean="0"/>
              <a:t>12</a:t>
            </a:fld>
            <a:endParaRPr lang="zh-TW" altLang="en-US"/>
          </a:p>
        </p:txBody>
      </p:sp>
    </p:spTree>
    <p:extLst>
      <p:ext uri="{BB962C8B-B14F-4D97-AF65-F5344CB8AC3E}">
        <p14:creationId xmlns:p14="http://schemas.microsoft.com/office/powerpoint/2010/main" val="325025330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標題 1"/>
          <p:cNvSpPr>
            <a:spLocks noGrp="1"/>
          </p:cNvSpPr>
          <p:nvPr>
            <p:ph type="title"/>
          </p:nvPr>
        </p:nvSpPr>
        <p:spPr/>
        <p:txBody>
          <a:bodyPr/>
          <a:lstStyle/>
          <a:p>
            <a:pPr eaLnBrk="1" hangingPunct="1"/>
            <a:r>
              <a:rPr lang="zh-TW" altLang="en-US" sz="5500" b="1" dirty="0" smtClean="0">
                <a:solidFill>
                  <a:schemeClr val="accent5"/>
                </a:solidFill>
                <a:latin typeface="微軟正黑體" panose="020B0604030504040204" pitchFamily="34" charset="-120"/>
                <a:ea typeface="微軟正黑體" panose="020B0604030504040204" pitchFamily="34" charset="-120"/>
              </a:rPr>
              <a:t>食</a:t>
            </a:r>
            <a:r>
              <a:rPr lang="en-US" altLang="zh-TW" b="1" dirty="0" smtClean="0">
                <a:solidFill>
                  <a:schemeClr val="tx1">
                    <a:lumMod val="65000"/>
                    <a:lumOff val="35000"/>
                  </a:schemeClr>
                </a:solidFill>
                <a:latin typeface="微軟正黑體" panose="020B0604030504040204" pitchFamily="34" charset="-120"/>
                <a:ea typeface="微軟正黑體" panose="020B0604030504040204" pitchFamily="34" charset="-120"/>
              </a:rPr>
              <a:t>-</a:t>
            </a:r>
            <a:r>
              <a:rPr lang="zh-TW" altLang="en-US" b="1" dirty="0" smtClean="0">
                <a:solidFill>
                  <a:schemeClr val="tx1">
                    <a:lumMod val="65000"/>
                    <a:lumOff val="35000"/>
                  </a:schemeClr>
                </a:solidFill>
                <a:latin typeface="微軟正黑體" panose="020B0604030504040204" pitchFamily="34" charset="-120"/>
                <a:ea typeface="微軟正黑體" panose="020B0604030504040204" pitchFamily="34" charset="-120"/>
              </a:rPr>
              <a:t>減少使用塑膠</a:t>
            </a:r>
            <a:endParaRPr lang="zh-HK" altLang="en-US" b="1" dirty="0" smtClean="0">
              <a:solidFill>
                <a:schemeClr val="tx1">
                  <a:lumMod val="65000"/>
                  <a:lumOff val="35000"/>
                </a:schemeClr>
              </a:solidFill>
              <a:latin typeface="微軟正黑體" panose="020B0604030504040204" pitchFamily="34" charset="-120"/>
              <a:ea typeface="微軟正黑體" panose="020B0604030504040204" pitchFamily="34" charset="-120"/>
            </a:endParaRPr>
          </a:p>
        </p:txBody>
      </p:sp>
      <p:sp>
        <p:nvSpPr>
          <p:cNvPr id="9219" name="內容版面配置區 2"/>
          <p:cNvSpPr>
            <a:spLocks noGrp="1"/>
          </p:cNvSpPr>
          <p:nvPr>
            <p:ph idx="1"/>
          </p:nvPr>
        </p:nvSpPr>
        <p:spPr>
          <a:xfrm>
            <a:off x="1435100" y="4143375"/>
            <a:ext cx="7499350" cy="2105025"/>
          </a:xfrm>
        </p:spPr>
        <p:txBody>
          <a:bodyPr>
            <a:normAutofit/>
          </a:bodyPr>
          <a:lstStyle/>
          <a:p>
            <a:pPr eaLnBrk="1" hangingPunct="1">
              <a:buFont typeface="Wingdings" pitchFamily="2" charset="2"/>
              <a:buChar char="l"/>
            </a:pPr>
            <a:r>
              <a:rPr lang="zh-TW" altLang="en-US" sz="3000" dirty="0" smtClean="0">
                <a:latin typeface="微軟正黑體" panose="020B0604030504040204" pitchFamily="34" charset="-120"/>
                <a:ea typeface="微軟正黑體" panose="020B0604030504040204" pitchFamily="34" charset="-120"/>
              </a:rPr>
              <a:t>你會選擇哪一個包裝的三文治盒</a:t>
            </a:r>
            <a:r>
              <a:rPr lang="en-US" altLang="zh-TW" sz="3000" dirty="0" smtClean="0">
                <a:latin typeface="微軟正黑體" panose="020B0604030504040204" pitchFamily="34" charset="-120"/>
                <a:ea typeface="微軟正黑體" panose="020B0604030504040204" pitchFamily="34" charset="-120"/>
              </a:rPr>
              <a:t>?</a:t>
            </a:r>
          </a:p>
          <a:p>
            <a:pPr eaLnBrk="1" hangingPunct="1">
              <a:buFont typeface="Wingdings" pitchFamily="2" charset="2"/>
              <a:buChar char="l"/>
            </a:pPr>
            <a:r>
              <a:rPr lang="zh-TW" altLang="en-US" sz="3000" dirty="0" smtClean="0">
                <a:latin typeface="微軟正黑體" panose="020B0604030504040204" pitchFamily="34" charset="-120"/>
                <a:ea typeface="微軟正黑體" panose="020B0604030504040204" pitchFamily="34" charset="-120"/>
              </a:rPr>
              <a:t>哪一個包裝較為環保</a:t>
            </a:r>
            <a:r>
              <a:rPr lang="en-US" altLang="zh-TW" sz="3000" dirty="0" smtClean="0">
                <a:latin typeface="微軟正黑體" panose="020B0604030504040204" pitchFamily="34" charset="-120"/>
                <a:ea typeface="微軟正黑體" panose="020B0604030504040204" pitchFamily="34" charset="-120"/>
              </a:rPr>
              <a:t>?</a:t>
            </a:r>
          </a:p>
          <a:p>
            <a:pPr eaLnBrk="1" hangingPunct="1">
              <a:buFont typeface="Wingdings" pitchFamily="2" charset="2"/>
              <a:buChar char="l"/>
            </a:pPr>
            <a:r>
              <a:rPr lang="zh-TW" altLang="en-US" sz="3000" dirty="0" smtClean="0">
                <a:latin typeface="微軟正黑體" panose="020B0604030504040204" pitchFamily="34" charset="-120"/>
                <a:ea typeface="微軟正黑體" panose="020B0604030504040204" pitchFamily="34" charset="-120"/>
              </a:rPr>
              <a:t>你能想出更環保的方法嗎</a:t>
            </a:r>
            <a:r>
              <a:rPr lang="en-US" altLang="zh-TW" sz="3000" dirty="0" smtClean="0">
                <a:latin typeface="微軟正黑體" panose="020B0604030504040204" pitchFamily="34" charset="-120"/>
                <a:ea typeface="微軟正黑體" panose="020B0604030504040204" pitchFamily="34" charset="-120"/>
              </a:rPr>
              <a:t>?</a:t>
            </a:r>
            <a:endParaRPr lang="zh-HK" altLang="en-US" sz="3000" dirty="0" smtClean="0">
              <a:latin typeface="微軟正黑體" panose="020B0604030504040204" pitchFamily="34" charset="-120"/>
              <a:ea typeface="微軟正黑體" panose="020B0604030504040204" pitchFamily="34" charset="-120"/>
            </a:endParaRPr>
          </a:p>
        </p:txBody>
      </p:sp>
      <p:pic>
        <p:nvPicPr>
          <p:cNvPr id="9220" name="Picture 2" descr="http://pack-easy.com/product_images/f/371/Sandwich-Packaging-Box__26741_zoom.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63713" y="1374775"/>
            <a:ext cx="2376487" cy="27686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1" name="Picture 4" descr="https://sp.yimg.com/ib/th?id=HN.608046916998070436&amp;pid=15.1&amp;P=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19700" y="1700213"/>
            <a:ext cx="2797175" cy="211613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fld id="{73DA0BB7-265A-403C-9275-D587AB510EDC}" type="slidenum">
              <a:rPr lang="zh-TW" altLang="en-US" smtClean="0"/>
              <a:t>13</a:t>
            </a:fld>
            <a:endParaRPr lang="zh-TW" altLang="en-US"/>
          </a:p>
        </p:txBody>
      </p:sp>
    </p:spTree>
    <p:extLst>
      <p:ext uri="{BB962C8B-B14F-4D97-AF65-F5344CB8AC3E}">
        <p14:creationId xmlns:p14="http://schemas.microsoft.com/office/powerpoint/2010/main" val="220698256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標題 1"/>
          <p:cNvSpPr>
            <a:spLocks noGrp="1"/>
          </p:cNvSpPr>
          <p:nvPr>
            <p:ph type="title"/>
          </p:nvPr>
        </p:nvSpPr>
        <p:spPr/>
        <p:txBody>
          <a:bodyPr/>
          <a:lstStyle/>
          <a:p>
            <a:pPr eaLnBrk="1" hangingPunct="1"/>
            <a:r>
              <a:rPr lang="zh-TW" altLang="en-US" sz="5500" b="1" dirty="0" smtClean="0">
                <a:solidFill>
                  <a:schemeClr val="accent5"/>
                </a:solidFill>
                <a:latin typeface="微軟正黑體" panose="020B0604030504040204" pitchFamily="34" charset="-120"/>
                <a:ea typeface="微軟正黑體" panose="020B0604030504040204" pitchFamily="34" charset="-120"/>
              </a:rPr>
              <a:t>食</a:t>
            </a:r>
            <a:r>
              <a:rPr lang="en-US" altLang="zh-TW" b="1" dirty="0" smtClean="0">
                <a:solidFill>
                  <a:schemeClr val="tx1">
                    <a:lumMod val="65000"/>
                    <a:lumOff val="35000"/>
                  </a:schemeClr>
                </a:solidFill>
                <a:latin typeface="微軟正黑體" panose="020B0604030504040204" pitchFamily="34" charset="-120"/>
                <a:ea typeface="微軟正黑體" panose="020B0604030504040204" pitchFamily="34" charset="-120"/>
              </a:rPr>
              <a:t>-</a:t>
            </a:r>
            <a:r>
              <a:rPr lang="zh-TW" altLang="en-US" b="1" dirty="0" smtClean="0">
                <a:solidFill>
                  <a:schemeClr val="tx1">
                    <a:lumMod val="65000"/>
                    <a:lumOff val="35000"/>
                  </a:schemeClr>
                </a:solidFill>
                <a:latin typeface="微軟正黑體" panose="020B0604030504040204" pitchFamily="34" charset="-120"/>
                <a:ea typeface="微軟正黑體" panose="020B0604030504040204" pitchFamily="34" charset="-120"/>
              </a:rPr>
              <a:t>減少使用塑膠</a:t>
            </a:r>
            <a:endParaRPr lang="zh-HK" altLang="en-US" b="1" dirty="0" smtClean="0">
              <a:solidFill>
                <a:schemeClr val="tx1">
                  <a:lumMod val="65000"/>
                  <a:lumOff val="35000"/>
                </a:schemeClr>
              </a:solidFill>
              <a:latin typeface="微軟正黑體" panose="020B0604030504040204" pitchFamily="34" charset="-120"/>
              <a:ea typeface="微軟正黑體" panose="020B0604030504040204" pitchFamily="34" charset="-120"/>
            </a:endParaRPr>
          </a:p>
        </p:txBody>
      </p:sp>
      <p:sp>
        <p:nvSpPr>
          <p:cNvPr id="10243" name="內容版面配置區 2"/>
          <p:cNvSpPr>
            <a:spLocks noGrp="1"/>
          </p:cNvSpPr>
          <p:nvPr>
            <p:ph idx="1"/>
          </p:nvPr>
        </p:nvSpPr>
        <p:spPr>
          <a:xfrm>
            <a:off x="1187450" y="4797425"/>
            <a:ext cx="7499350" cy="1223963"/>
          </a:xfrm>
        </p:spPr>
        <p:txBody>
          <a:bodyPr>
            <a:normAutofit/>
          </a:bodyPr>
          <a:lstStyle/>
          <a:p>
            <a:pPr marL="0" lvl="1" indent="0" eaLnBrk="1" hangingPunct="1">
              <a:buFontTx/>
              <a:buNone/>
            </a:pPr>
            <a:r>
              <a:rPr lang="zh-TW" altLang="en-US" sz="3200" dirty="0" smtClean="0">
                <a:latin typeface="微軟正黑體" panose="020B0604030504040204" pitchFamily="34" charset="-120"/>
                <a:ea typeface="微軟正黑體" panose="020B0604030504040204" pitchFamily="34" charset="-120"/>
              </a:rPr>
              <a:t>到餐廳用膳或自製食物</a:t>
            </a:r>
            <a:endParaRPr lang="en-US" altLang="zh-TW" sz="3200" dirty="0" smtClean="0">
              <a:latin typeface="微軟正黑體" panose="020B0604030504040204" pitchFamily="34" charset="-120"/>
              <a:ea typeface="微軟正黑體" panose="020B0604030504040204" pitchFamily="34" charset="-120"/>
            </a:endParaRPr>
          </a:p>
          <a:p>
            <a:pPr marL="0" lvl="1" indent="0" eaLnBrk="1" hangingPunct="1">
              <a:buFontTx/>
              <a:buNone/>
            </a:pPr>
            <a:r>
              <a:rPr lang="en-US" altLang="zh-TW" sz="3200" dirty="0" smtClean="0">
                <a:latin typeface="微軟正黑體" panose="020B0604030504040204" pitchFamily="34" charset="-120"/>
                <a:ea typeface="微軟正黑體" panose="020B0604030504040204" pitchFamily="34" charset="-120"/>
                <a:sym typeface="Wingdings" pitchFamily="2" charset="2"/>
              </a:rPr>
              <a:t></a:t>
            </a:r>
            <a:r>
              <a:rPr lang="zh-TW" altLang="en-US" sz="3200" dirty="0" smtClean="0">
                <a:latin typeface="微軟正黑體" panose="020B0604030504040204" pitchFamily="34" charset="-120"/>
                <a:ea typeface="微軟正黑體" panose="020B0604030504040204" pitchFamily="34" charset="-120"/>
              </a:rPr>
              <a:t>減少使用即棄外賣容器</a:t>
            </a:r>
            <a:r>
              <a:rPr lang="en-US" altLang="zh-TW" sz="3200" dirty="0" smtClean="0">
                <a:latin typeface="微軟正黑體" panose="020B0604030504040204" pitchFamily="34" charset="-120"/>
                <a:ea typeface="微軟正黑體" panose="020B0604030504040204" pitchFamily="34" charset="-120"/>
              </a:rPr>
              <a:t>,</a:t>
            </a:r>
            <a:r>
              <a:rPr lang="zh-TW" altLang="en-US" sz="3200" dirty="0" smtClean="0">
                <a:latin typeface="微軟正黑體" panose="020B0604030504040204" pitchFamily="34" charset="-120"/>
                <a:ea typeface="微軟正黑體" panose="020B0604030504040204" pitchFamily="34" charset="-120"/>
              </a:rPr>
              <a:t> 餐具</a:t>
            </a:r>
            <a:endParaRPr lang="en-US" altLang="zh-TW" sz="3200" dirty="0" smtClean="0">
              <a:latin typeface="微軟正黑體" panose="020B0604030504040204" pitchFamily="34" charset="-120"/>
              <a:ea typeface="微軟正黑體" panose="020B0604030504040204" pitchFamily="34" charset="-120"/>
            </a:endParaRPr>
          </a:p>
          <a:p>
            <a:pPr marL="0" indent="0" eaLnBrk="1" hangingPunct="1">
              <a:buFontTx/>
              <a:buNone/>
            </a:pPr>
            <a:endParaRPr lang="zh-HK" altLang="en-US" sz="3600" dirty="0" smtClean="0">
              <a:latin typeface="微軟正黑體" panose="020B0604030504040204" pitchFamily="34" charset="-120"/>
              <a:ea typeface="微軟正黑體" panose="020B0604030504040204" pitchFamily="34" charset="-120"/>
            </a:endParaRPr>
          </a:p>
        </p:txBody>
      </p:sp>
      <p:pic>
        <p:nvPicPr>
          <p:cNvPr id="10244" name="Picture 2" descr="公司三文治（クラブサンドイッチ）食べ歩き"/>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188" y="1628775"/>
            <a:ext cx="3024187" cy="26638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4" descr="http://static.apple.nextmedia.com/images/apple-photos/apple_sub/20090531/large/31fj12p.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6825" y="1697038"/>
            <a:ext cx="3368675" cy="25273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fld id="{73DA0BB7-265A-403C-9275-D587AB510EDC}" type="slidenum">
              <a:rPr lang="zh-TW" altLang="en-US" smtClean="0"/>
              <a:t>14</a:t>
            </a:fld>
            <a:endParaRPr lang="zh-TW" altLang="en-US"/>
          </a:p>
        </p:txBody>
      </p:sp>
    </p:spTree>
    <p:extLst>
      <p:ext uri="{BB962C8B-B14F-4D97-AF65-F5344CB8AC3E}">
        <p14:creationId xmlns:p14="http://schemas.microsoft.com/office/powerpoint/2010/main" val="254744507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標題 1"/>
          <p:cNvSpPr>
            <a:spLocks noGrp="1"/>
          </p:cNvSpPr>
          <p:nvPr>
            <p:ph type="title"/>
          </p:nvPr>
        </p:nvSpPr>
        <p:spPr/>
        <p:txBody>
          <a:bodyPr/>
          <a:lstStyle/>
          <a:p>
            <a:pPr eaLnBrk="1" hangingPunct="1"/>
            <a:r>
              <a:rPr lang="zh-TW" altLang="en-US" sz="5500" b="1" dirty="0" smtClean="0">
                <a:solidFill>
                  <a:schemeClr val="accent5"/>
                </a:solidFill>
                <a:latin typeface="微軟正黑體" panose="020B0604030504040204" pitchFamily="34" charset="-120"/>
                <a:ea typeface="微軟正黑體" panose="020B0604030504040204" pitchFamily="34" charset="-120"/>
              </a:rPr>
              <a:t>住</a:t>
            </a:r>
            <a:r>
              <a:rPr lang="zh-TW" altLang="en-US" b="1" dirty="0" smtClean="0">
                <a:solidFill>
                  <a:schemeClr val="tx1">
                    <a:lumMod val="65000"/>
                    <a:lumOff val="35000"/>
                  </a:schemeClr>
                </a:solidFill>
                <a:latin typeface="微軟正黑體" panose="020B0604030504040204" pitchFamily="34" charset="-120"/>
                <a:ea typeface="微軟正黑體" panose="020B0604030504040204" pitchFamily="34" charset="-120"/>
              </a:rPr>
              <a:t> </a:t>
            </a:r>
            <a:r>
              <a:rPr lang="en-US" altLang="zh-TW" b="1" dirty="0" smtClean="0">
                <a:solidFill>
                  <a:schemeClr val="tx1">
                    <a:lumMod val="65000"/>
                    <a:lumOff val="35000"/>
                  </a:schemeClr>
                </a:solidFill>
                <a:latin typeface="微軟正黑體" panose="020B0604030504040204" pitchFamily="34" charset="-120"/>
                <a:ea typeface="微軟正黑體" panose="020B0604030504040204" pitchFamily="34" charset="-120"/>
              </a:rPr>
              <a:t>(</a:t>
            </a:r>
            <a:r>
              <a:rPr lang="zh-TW" altLang="en-US" b="1" dirty="0" smtClean="0">
                <a:solidFill>
                  <a:schemeClr val="tx1">
                    <a:lumMod val="65000"/>
                    <a:lumOff val="35000"/>
                  </a:schemeClr>
                </a:solidFill>
                <a:latin typeface="微軟正黑體" panose="020B0604030504040204" pitchFamily="34" charset="-120"/>
                <a:ea typeface="微軟正黑體" panose="020B0604030504040204" pitchFamily="34" charset="-120"/>
              </a:rPr>
              <a:t>生活</a:t>
            </a:r>
            <a:r>
              <a:rPr lang="en-US" altLang="zh-TW" b="1" dirty="0" smtClean="0">
                <a:solidFill>
                  <a:schemeClr val="tx1">
                    <a:lumMod val="65000"/>
                    <a:lumOff val="35000"/>
                  </a:schemeClr>
                </a:solidFill>
                <a:latin typeface="微軟正黑體" panose="020B0604030504040204" pitchFamily="34" charset="-120"/>
                <a:ea typeface="微軟正黑體" panose="020B0604030504040204" pitchFamily="34" charset="-120"/>
              </a:rPr>
              <a:t>)-</a:t>
            </a:r>
            <a:r>
              <a:rPr lang="zh-TW" altLang="en-US" b="1" dirty="0" smtClean="0">
                <a:solidFill>
                  <a:schemeClr val="tx1">
                    <a:lumMod val="65000"/>
                    <a:lumOff val="35000"/>
                  </a:schemeClr>
                </a:solidFill>
                <a:latin typeface="微軟正黑體" panose="020B0604030504040204" pitchFamily="34" charset="-120"/>
                <a:ea typeface="微軟正黑體" panose="020B0604030504040204" pitchFamily="34" charset="-120"/>
              </a:rPr>
              <a:t>減少使用塑膠</a:t>
            </a:r>
            <a:endParaRPr lang="zh-HK" altLang="en-US" b="1" dirty="0" smtClean="0">
              <a:solidFill>
                <a:schemeClr val="tx1">
                  <a:lumMod val="65000"/>
                  <a:lumOff val="35000"/>
                </a:schemeClr>
              </a:solidFill>
              <a:latin typeface="微軟正黑體" panose="020B0604030504040204" pitchFamily="34" charset="-120"/>
              <a:ea typeface="微軟正黑體" panose="020B0604030504040204" pitchFamily="34" charset="-120"/>
            </a:endParaRPr>
          </a:p>
        </p:txBody>
      </p:sp>
      <p:sp>
        <p:nvSpPr>
          <p:cNvPr id="11267" name="內容版面配置區 2"/>
          <p:cNvSpPr txBox="1">
            <a:spLocks/>
          </p:cNvSpPr>
          <p:nvPr/>
        </p:nvSpPr>
        <p:spPr bwMode="auto">
          <a:xfrm>
            <a:off x="6300789" y="6236115"/>
            <a:ext cx="2843211" cy="658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82550">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eaLnBrk="1" hangingPunct="1">
              <a:spcBef>
                <a:spcPts val="600"/>
              </a:spcBef>
              <a:buClr>
                <a:schemeClr val="accent1"/>
              </a:buClr>
              <a:buSzPct val="80000"/>
              <a:buFontTx/>
              <a:buNone/>
            </a:pPr>
            <a:r>
              <a:rPr lang="zh-TW" altLang="en-US" sz="800" dirty="0">
                <a:latin typeface="微軟正黑體" panose="020B0604030504040204" pitchFamily="34" charset="-120"/>
                <a:ea typeface="微軟正黑體" panose="020B0604030504040204" pitchFamily="34" charset="-120"/>
              </a:rPr>
              <a:t>圖片</a:t>
            </a:r>
            <a:r>
              <a:rPr lang="zh-TW" altLang="en-US" sz="800" dirty="0" smtClean="0">
                <a:latin typeface="微軟正黑體" panose="020B0604030504040204" pitchFamily="34" charset="-120"/>
                <a:ea typeface="微軟正黑體" panose="020B0604030504040204" pitchFamily="34" charset="-120"/>
              </a:rPr>
              <a:t>來源</a:t>
            </a:r>
            <a:r>
              <a:rPr lang="en-US" altLang="zh-TW" sz="800" dirty="0" smtClean="0">
                <a:latin typeface="微軟正黑體" panose="020B0604030504040204" pitchFamily="34" charset="-120"/>
                <a:ea typeface="微軟正黑體" panose="020B0604030504040204" pitchFamily="34" charset="-120"/>
              </a:rPr>
              <a:t>:</a:t>
            </a:r>
            <a:r>
              <a:rPr lang="zh-TW" altLang="en-US" sz="800" dirty="0">
                <a:latin typeface="微軟正黑體" panose="020B0604030504040204" pitchFamily="34" charset="-120"/>
                <a:ea typeface="微軟正黑體" panose="020B0604030504040204" pitchFamily="34" charset="-120"/>
              </a:rPr>
              <a:t> </a:t>
            </a:r>
            <a:r>
              <a:rPr lang="en-US" altLang="zh-HK" sz="800" dirty="0" smtClean="0">
                <a:latin typeface="微軟正黑體" panose="020B0604030504040204" pitchFamily="34" charset="-120"/>
                <a:ea typeface="微軟正黑體" panose="020B0604030504040204" pitchFamily="34" charset="-120"/>
                <a:hlinkClick r:id="rId2"/>
              </a:rPr>
              <a:t>http</a:t>
            </a:r>
            <a:r>
              <a:rPr lang="en-US" altLang="zh-HK" sz="800" dirty="0">
                <a:latin typeface="微軟正黑體" panose="020B0604030504040204" pitchFamily="34" charset="-120"/>
                <a:ea typeface="微軟正黑體" panose="020B0604030504040204" pitchFamily="34" charset="-120"/>
                <a:hlinkClick r:id="rId2"/>
              </a:rPr>
              <a:t>://www.innochoice.com/load.php?link_id=32701</a:t>
            </a:r>
            <a:endParaRPr lang="en-US" altLang="zh-HK" sz="800" dirty="0">
              <a:latin typeface="微軟正黑體" panose="020B0604030504040204" pitchFamily="34" charset="-120"/>
              <a:ea typeface="微軟正黑體" panose="020B0604030504040204" pitchFamily="34" charset="-120"/>
            </a:endParaRPr>
          </a:p>
          <a:p>
            <a:pPr eaLnBrk="1" hangingPunct="1">
              <a:spcBef>
                <a:spcPts val="600"/>
              </a:spcBef>
              <a:buClr>
                <a:schemeClr val="accent1"/>
              </a:buClr>
              <a:buSzPct val="80000"/>
              <a:buFontTx/>
              <a:buNone/>
            </a:pPr>
            <a:r>
              <a:rPr lang="en-US" altLang="zh-TW" sz="800" dirty="0">
                <a:latin typeface="微軟正黑體" panose="020B0604030504040204" pitchFamily="34" charset="-120"/>
                <a:ea typeface="微軟正黑體" panose="020B0604030504040204" pitchFamily="34" charset="-120"/>
                <a:hlinkClick r:id="rId3"/>
              </a:rPr>
              <a:t>www.cool80.com</a:t>
            </a:r>
            <a:endParaRPr lang="zh-HK" altLang="en-US" sz="800" dirty="0">
              <a:latin typeface="微軟正黑體" panose="020B0604030504040204" pitchFamily="34" charset="-120"/>
              <a:ea typeface="微軟正黑體" panose="020B0604030504040204" pitchFamily="34" charset="-120"/>
            </a:endParaRPr>
          </a:p>
        </p:txBody>
      </p:sp>
      <p:pic>
        <p:nvPicPr>
          <p:cNvPr id="11268"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508625" y="1720850"/>
            <a:ext cx="3024188" cy="259556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9" name="TextBox 3"/>
          <p:cNvSpPr txBox="1">
            <a:spLocks noChangeArrowheads="1"/>
          </p:cNvSpPr>
          <p:nvPr/>
        </p:nvSpPr>
        <p:spPr bwMode="auto">
          <a:xfrm>
            <a:off x="5613400" y="4635500"/>
            <a:ext cx="3262313"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a:spcBef>
                <a:spcPct val="0"/>
              </a:spcBef>
              <a:buFontTx/>
              <a:buNone/>
            </a:pPr>
            <a:r>
              <a:rPr lang="zh-TW" altLang="en-US">
                <a:latin typeface="微軟正黑體" panose="020B0604030504040204" pitchFamily="34" charset="-120"/>
                <a:ea typeface="微軟正黑體" panose="020B0604030504040204" pitchFamily="34" charset="-120"/>
              </a:rPr>
              <a:t>你有用包書膠嗎</a:t>
            </a:r>
            <a:r>
              <a:rPr lang="en-US" altLang="zh-TW">
                <a:latin typeface="微軟正黑體" panose="020B0604030504040204" pitchFamily="34" charset="-120"/>
                <a:ea typeface="微軟正黑體" panose="020B0604030504040204" pitchFamily="34" charset="-120"/>
              </a:rPr>
              <a:t>?</a:t>
            </a:r>
            <a:endParaRPr lang="zh-TW" altLang="en-US">
              <a:latin typeface="微軟正黑體" panose="020B0604030504040204" pitchFamily="34" charset="-120"/>
              <a:ea typeface="微軟正黑體" panose="020B0604030504040204" pitchFamily="34" charset="-120"/>
            </a:endParaRPr>
          </a:p>
        </p:txBody>
      </p:sp>
      <p:pic>
        <p:nvPicPr>
          <p:cNvPr id="11270" name="Picture 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50825" y="1735138"/>
            <a:ext cx="4519613" cy="24860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1" name="TextBox 5"/>
          <p:cNvSpPr txBox="1">
            <a:spLocks noChangeArrowheads="1"/>
          </p:cNvSpPr>
          <p:nvPr/>
        </p:nvSpPr>
        <p:spPr bwMode="auto">
          <a:xfrm>
            <a:off x="241300" y="4635500"/>
            <a:ext cx="4492625"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a:spcBef>
                <a:spcPct val="0"/>
              </a:spcBef>
              <a:buFontTx/>
              <a:buNone/>
            </a:pPr>
            <a:r>
              <a:rPr lang="zh-TW" altLang="en-US" dirty="0">
                <a:latin typeface="微軟正黑體" panose="020B0604030504040204" pitchFamily="34" charset="-120"/>
                <a:ea typeface="微軟正黑體" panose="020B0604030504040204" pitchFamily="34" charset="-120"/>
              </a:rPr>
              <a:t>張貼壁報會用木夾子嗎</a:t>
            </a:r>
            <a:r>
              <a:rPr lang="en-US" altLang="zh-TW" dirty="0">
                <a:latin typeface="微軟正黑體" panose="020B0604030504040204" pitchFamily="34" charset="-120"/>
                <a:ea typeface="微軟正黑體" panose="020B0604030504040204" pitchFamily="34" charset="-120"/>
              </a:rPr>
              <a:t>?</a:t>
            </a:r>
            <a:endParaRPr lang="zh-TW" altLang="en-US" sz="1800" dirty="0">
              <a:latin typeface="微軟正黑體" panose="020B0604030504040204" pitchFamily="34" charset="-120"/>
              <a:ea typeface="微軟正黑體" panose="020B0604030504040204" pitchFamily="34" charset="-120"/>
            </a:endParaRPr>
          </a:p>
        </p:txBody>
      </p:sp>
      <p:sp>
        <p:nvSpPr>
          <p:cNvPr id="2" name="Slide Number Placeholder 1"/>
          <p:cNvSpPr>
            <a:spLocks noGrp="1"/>
          </p:cNvSpPr>
          <p:nvPr>
            <p:ph type="sldNum" sz="quarter" idx="12"/>
          </p:nvPr>
        </p:nvSpPr>
        <p:spPr/>
        <p:txBody>
          <a:bodyPr/>
          <a:lstStyle/>
          <a:p>
            <a:fld id="{73DA0BB7-265A-403C-9275-D587AB510EDC}" type="slidenum">
              <a:rPr lang="zh-TW" altLang="en-US" smtClean="0"/>
              <a:t>15</a:t>
            </a:fld>
            <a:endParaRPr lang="zh-TW" altLang="en-US"/>
          </a:p>
        </p:txBody>
      </p:sp>
    </p:spTree>
    <p:extLst>
      <p:ext uri="{BB962C8B-B14F-4D97-AF65-F5344CB8AC3E}">
        <p14:creationId xmlns:p14="http://schemas.microsoft.com/office/powerpoint/2010/main" val="28639629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3" descr="http://www.chainsawriot.com/wp-content/uploads/2009/07/plastic-bag.png"/>
          <p:cNvPicPr>
            <a:picLocks noChangeAspect="1" noChangeArrowheads="1"/>
          </p:cNvPicPr>
          <p:nvPr/>
        </p:nvPicPr>
        <p:blipFill>
          <a:blip r:embed="rId2">
            <a:extLst>
              <a:ext uri="{28A0092B-C50C-407E-A947-70E740481C1C}">
                <a14:useLocalDpi xmlns:a14="http://schemas.microsoft.com/office/drawing/2010/main" val="0"/>
              </a:ext>
            </a:extLst>
          </a:blip>
          <a:srcRect l="53867" t="18829"/>
          <a:stretch>
            <a:fillRect/>
          </a:stretch>
        </p:blipFill>
        <p:spPr bwMode="auto">
          <a:xfrm>
            <a:off x="2123728" y="1196975"/>
            <a:ext cx="4967288" cy="5151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TextBox 1"/>
          <p:cNvSpPr txBox="1">
            <a:spLocks noChangeArrowheads="1"/>
          </p:cNvSpPr>
          <p:nvPr/>
        </p:nvSpPr>
        <p:spPr bwMode="auto">
          <a:xfrm>
            <a:off x="331032" y="493527"/>
            <a:ext cx="508635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a:spcBef>
                <a:spcPct val="0"/>
              </a:spcBef>
              <a:buFontTx/>
              <a:buNone/>
            </a:pPr>
            <a:r>
              <a:rPr lang="zh-TW" altLang="en-US" sz="4000" b="1" dirty="0">
                <a:solidFill>
                  <a:schemeClr val="tx1">
                    <a:lumMod val="65000"/>
                    <a:lumOff val="35000"/>
                  </a:schemeClr>
                </a:solidFill>
                <a:latin typeface="微軟正黑體" panose="020B0604030504040204" pitchFamily="34" charset="-120"/>
                <a:ea typeface="微軟正黑體" panose="020B0604030504040204" pitchFamily="34" charset="-120"/>
              </a:rPr>
              <a:t>你有看過這個標誌嗎</a:t>
            </a:r>
            <a:r>
              <a:rPr lang="en-US" altLang="zh-TW" sz="4000" b="1" dirty="0">
                <a:solidFill>
                  <a:schemeClr val="tx1">
                    <a:lumMod val="65000"/>
                    <a:lumOff val="35000"/>
                  </a:schemeClr>
                </a:solidFill>
                <a:latin typeface="微軟正黑體" panose="020B0604030504040204" pitchFamily="34" charset="-120"/>
                <a:ea typeface="微軟正黑體" panose="020B0604030504040204" pitchFamily="34" charset="-120"/>
              </a:rPr>
              <a:t>?</a:t>
            </a:r>
            <a:endParaRPr lang="zh-TW" altLang="en-US" sz="4000" b="1" dirty="0">
              <a:solidFill>
                <a:schemeClr val="tx1">
                  <a:lumMod val="65000"/>
                  <a:lumOff val="35000"/>
                </a:schemeClr>
              </a:solidFill>
              <a:latin typeface="微軟正黑體" panose="020B0604030504040204" pitchFamily="34" charset="-120"/>
              <a:ea typeface="微軟正黑體" panose="020B0604030504040204" pitchFamily="34" charset="-120"/>
            </a:endParaRPr>
          </a:p>
        </p:txBody>
      </p:sp>
      <p:sp>
        <p:nvSpPr>
          <p:cNvPr id="14340" name="TextBox 2"/>
          <p:cNvSpPr txBox="1">
            <a:spLocks noChangeArrowheads="1"/>
          </p:cNvSpPr>
          <p:nvPr/>
        </p:nvSpPr>
        <p:spPr bwMode="auto">
          <a:xfrm>
            <a:off x="5043525" y="6519446"/>
            <a:ext cx="409439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a:spcBef>
                <a:spcPct val="0"/>
              </a:spcBef>
              <a:buFontTx/>
              <a:buNone/>
            </a:pPr>
            <a:r>
              <a:rPr lang="zh-TW" altLang="en-US" sz="800" dirty="0">
                <a:solidFill>
                  <a:schemeClr val="tx1">
                    <a:lumMod val="65000"/>
                    <a:lumOff val="35000"/>
                  </a:schemeClr>
                </a:solidFill>
                <a:latin typeface="微軟正黑體" panose="020B0604030504040204" pitchFamily="34" charset="-120"/>
                <a:ea typeface="微軟正黑體" panose="020B0604030504040204" pitchFamily="34" charset="-120"/>
              </a:rPr>
              <a:t>圖片來源</a:t>
            </a:r>
            <a:endParaRPr lang="en-US" altLang="zh-TW" sz="800" dirty="0">
              <a:solidFill>
                <a:schemeClr val="tx1">
                  <a:lumMod val="65000"/>
                  <a:lumOff val="35000"/>
                </a:schemeClr>
              </a:solidFill>
              <a:latin typeface="微軟正黑體" panose="020B0604030504040204" pitchFamily="34" charset="-120"/>
              <a:ea typeface="微軟正黑體" panose="020B0604030504040204" pitchFamily="34" charset="-120"/>
            </a:endParaRPr>
          </a:p>
          <a:p>
            <a:pPr>
              <a:spcBef>
                <a:spcPct val="0"/>
              </a:spcBef>
              <a:buFontTx/>
              <a:buNone/>
            </a:pPr>
            <a:r>
              <a:rPr lang="en-US" altLang="zh-TW" sz="800" dirty="0">
                <a:solidFill>
                  <a:schemeClr val="tx1">
                    <a:lumMod val="65000"/>
                    <a:lumOff val="35000"/>
                  </a:schemeClr>
                </a:solidFill>
                <a:latin typeface="微軟正黑體" panose="020B0604030504040204" pitchFamily="34" charset="-120"/>
                <a:ea typeface="微軟正黑體" panose="020B0604030504040204" pitchFamily="34" charset="-120"/>
              </a:rPr>
              <a:t>http://searchnow.go2tutor.com/?srchtxt=%E8%86%A0%E8%A2%8B%E7%A8%85</a:t>
            </a:r>
            <a:endParaRPr lang="zh-TW" altLang="en-US" sz="800" dirty="0">
              <a:solidFill>
                <a:schemeClr val="tx1">
                  <a:lumMod val="65000"/>
                  <a:lumOff val="35000"/>
                </a:schemeClr>
              </a:solidFill>
              <a:latin typeface="微軟正黑體" panose="020B0604030504040204" pitchFamily="34" charset="-120"/>
              <a:ea typeface="微軟正黑體" panose="020B0604030504040204" pitchFamily="34" charset="-120"/>
            </a:endParaRPr>
          </a:p>
        </p:txBody>
      </p:sp>
      <p:sp>
        <p:nvSpPr>
          <p:cNvPr id="2" name="Slide Number Placeholder 1"/>
          <p:cNvSpPr>
            <a:spLocks noGrp="1"/>
          </p:cNvSpPr>
          <p:nvPr>
            <p:ph type="sldNum" sz="quarter" idx="12"/>
          </p:nvPr>
        </p:nvSpPr>
        <p:spPr/>
        <p:txBody>
          <a:bodyPr/>
          <a:lstStyle/>
          <a:p>
            <a:fld id="{73DA0BB7-265A-403C-9275-D587AB510EDC}" type="slidenum">
              <a:rPr lang="zh-TW" altLang="en-US" smtClean="0"/>
              <a:t>16</a:t>
            </a:fld>
            <a:endParaRPr lang="zh-TW" altLang="en-US"/>
          </a:p>
        </p:txBody>
      </p:sp>
    </p:spTree>
    <p:extLst>
      <p:ext uri="{BB962C8B-B14F-4D97-AF65-F5344CB8AC3E}">
        <p14:creationId xmlns:p14="http://schemas.microsoft.com/office/powerpoint/2010/main" val="266467751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normAutofit/>
          </a:bodyPr>
          <a:lstStyle/>
          <a:p>
            <a:pPr eaLnBrk="1" hangingPunct="1"/>
            <a:r>
              <a:rPr lang="zh-TW" altLang="en-US" sz="5500" b="1" dirty="0" smtClean="0">
                <a:solidFill>
                  <a:schemeClr val="accent5"/>
                </a:solidFill>
                <a:latin typeface="微軟正黑體" panose="020B0604030504040204" pitchFamily="34" charset="-120"/>
                <a:ea typeface="微軟正黑體" panose="020B0604030504040204" pitchFamily="34" charset="-120"/>
              </a:rPr>
              <a:t>政府措施</a:t>
            </a:r>
            <a:endParaRPr lang="zh-TW" altLang="en-US" b="1" dirty="0" smtClean="0">
              <a:solidFill>
                <a:schemeClr val="tx1">
                  <a:lumMod val="65000"/>
                  <a:lumOff val="35000"/>
                </a:schemeClr>
              </a:solidFill>
              <a:latin typeface="微軟正黑體" panose="020B0604030504040204" pitchFamily="34" charset="-120"/>
              <a:ea typeface="微軟正黑體" panose="020B0604030504040204" pitchFamily="34" charset="-120"/>
            </a:endParaRPr>
          </a:p>
        </p:txBody>
      </p:sp>
      <p:sp>
        <p:nvSpPr>
          <p:cNvPr id="15363" name="Content Placeholder 2"/>
          <p:cNvSpPr>
            <a:spLocks noGrp="1"/>
          </p:cNvSpPr>
          <p:nvPr>
            <p:ph idx="1"/>
          </p:nvPr>
        </p:nvSpPr>
        <p:spPr>
          <a:xfrm>
            <a:off x="785813" y="1447800"/>
            <a:ext cx="7499350" cy="1765300"/>
          </a:xfrm>
        </p:spPr>
        <p:txBody>
          <a:bodyPr/>
          <a:lstStyle/>
          <a:p>
            <a:pPr marL="0" indent="0">
              <a:buNone/>
              <a:defRPr/>
            </a:pPr>
            <a:r>
              <a:rPr lang="zh-TW" altLang="en-US" sz="2800" b="1" dirty="0">
                <a:solidFill>
                  <a:schemeClr val="tx1">
                    <a:lumMod val="65000"/>
                    <a:lumOff val="35000"/>
                  </a:schemeClr>
                </a:solidFill>
                <a:latin typeface="微軟正黑體" panose="020B0604030504040204" pitchFamily="34" charset="-120"/>
              </a:rPr>
              <a:t>膠袋稅</a:t>
            </a:r>
            <a:endParaRPr lang="en-US" altLang="zh-TW" sz="2800" dirty="0" smtClean="0">
              <a:latin typeface="微軟正黑體" panose="020B0604030504040204" pitchFamily="34" charset="-120"/>
              <a:ea typeface="微軟正黑體" panose="020B0604030504040204" pitchFamily="34" charset="-120"/>
            </a:endParaRPr>
          </a:p>
          <a:p>
            <a:pPr marL="0" indent="0" eaLnBrk="1" hangingPunct="1">
              <a:buFontTx/>
              <a:buNone/>
              <a:defRPr/>
            </a:pPr>
            <a:r>
              <a:rPr lang="zh-TW" altLang="en-US" dirty="0" smtClean="0">
                <a:latin typeface="微軟正黑體" panose="020B0604030504040204" pitchFamily="34" charset="-120"/>
                <a:ea typeface="微軟正黑體" panose="020B0604030504040204" pitchFamily="34" charset="-120"/>
              </a:rPr>
              <a:t>第一階段由</a:t>
            </a:r>
            <a:r>
              <a:rPr lang="zh-HK" altLang="zh-TW" dirty="0" smtClean="0">
                <a:latin typeface="微軟正黑體" panose="020B0604030504040204" pitchFamily="34" charset="-120"/>
                <a:ea typeface="微軟正黑體" panose="020B0604030504040204" pitchFamily="34" charset="-120"/>
              </a:rPr>
              <a:t>2009年7月7日</a:t>
            </a:r>
            <a:r>
              <a:rPr lang="en-US" altLang="zh-TW" dirty="0" smtClean="0">
                <a:latin typeface="微軟正黑體" panose="020B0604030504040204" pitchFamily="34" charset="-120"/>
                <a:ea typeface="微軟正黑體" panose="020B0604030504040204" pitchFamily="34" charset="-120"/>
              </a:rPr>
              <a:t>;</a:t>
            </a:r>
            <a:r>
              <a:rPr lang="zh-TW" altLang="en-US" dirty="0" smtClean="0">
                <a:latin typeface="微軟正黑體" panose="020B0604030504040204" pitchFamily="34" charset="-120"/>
                <a:ea typeface="微軟正黑體" panose="020B0604030504040204" pitchFamily="34" charset="-120"/>
              </a:rPr>
              <a:t>第二階段由</a:t>
            </a:r>
            <a:r>
              <a:rPr lang="en-US" altLang="zh-TW" dirty="0" smtClean="0">
                <a:latin typeface="微軟正黑體" panose="020B0604030504040204" pitchFamily="34" charset="-120"/>
                <a:ea typeface="微軟正黑體" panose="020B0604030504040204" pitchFamily="34" charset="-120"/>
              </a:rPr>
              <a:t>2015</a:t>
            </a:r>
            <a:r>
              <a:rPr lang="zh-TW" altLang="en-US" dirty="0" smtClean="0">
                <a:latin typeface="微軟正黑體" panose="020B0604030504040204" pitchFamily="34" charset="-120"/>
                <a:ea typeface="微軟正黑體" panose="020B0604030504040204" pitchFamily="34" charset="-120"/>
              </a:rPr>
              <a:t>年</a:t>
            </a:r>
            <a:r>
              <a:rPr lang="en-US" altLang="zh-TW" dirty="0" smtClean="0">
                <a:latin typeface="微軟正黑體" panose="020B0604030504040204" pitchFamily="34" charset="-120"/>
                <a:ea typeface="微軟正黑體" panose="020B0604030504040204" pitchFamily="34" charset="-120"/>
              </a:rPr>
              <a:t>4</a:t>
            </a:r>
            <a:r>
              <a:rPr lang="zh-TW" altLang="en-US" dirty="0" smtClean="0">
                <a:latin typeface="微軟正黑體" panose="020B0604030504040204" pitchFamily="34" charset="-120"/>
                <a:ea typeface="微軟正黑體" panose="020B0604030504040204" pitchFamily="34" charset="-120"/>
              </a:rPr>
              <a:t>月開始</a:t>
            </a:r>
            <a:r>
              <a:rPr lang="zh-HK" altLang="zh-TW" dirty="0" smtClean="0">
                <a:latin typeface="微軟正黑體" panose="020B0604030504040204" pitchFamily="34" charset="-120"/>
                <a:ea typeface="微軟正黑體" panose="020B0604030504040204" pitchFamily="34" charset="-120"/>
              </a:rPr>
              <a:t>，每個購物膠袋會收取不少於港幣5角</a:t>
            </a:r>
            <a:r>
              <a:rPr lang="en-US" altLang="zh-TW" dirty="0" smtClean="0">
                <a:latin typeface="微軟正黑體" panose="020B0604030504040204" pitchFamily="34" charset="-120"/>
                <a:ea typeface="微軟正黑體" panose="020B0604030504040204" pitchFamily="34" charset="-120"/>
              </a:rPr>
              <a:t>($0.5)</a:t>
            </a:r>
            <a:r>
              <a:rPr lang="zh-HK" altLang="zh-TW" dirty="0" smtClean="0">
                <a:latin typeface="微軟正黑體" panose="020B0604030504040204" pitchFamily="34" charset="-120"/>
                <a:ea typeface="微軟正黑體" panose="020B0604030504040204" pitchFamily="34" charset="-120"/>
              </a:rPr>
              <a:t>的稅項。</a:t>
            </a:r>
          </a:p>
          <a:p>
            <a:pPr eaLnBrk="1" hangingPunct="1">
              <a:defRPr/>
            </a:pPr>
            <a:endParaRPr lang="zh-TW" altLang="en-US" dirty="0" smtClean="0">
              <a:latin typeface="微軟正黑體" panose="020B0604030504040204" pitchFamily="34" charset="-120"/>
              <a:ea typeface="微軟正黑體" panose="020B0604030504040204" pitchFamily="34" charset="-120"/>
            </a:endParaRPr>
          </a:p>
        </p:txBody>
      </p:sp>
      <p:pic>
        <p:nvPicPr>
          <p:cNvPr id="15365" name="Picture 3" descr="http://www.chainsawriot.com/wp-content/uploads/2009/07/plastic-bag.png"/>
          <p:cNvPicPr>
            <a:picLocks noChangeAspect="1" noChangeArrowheads="1"/>
          </p:cNvPicPr>
          <p:nvPr/>
        </p:nvPicPr>
        <p:blipFill>
          <a:blip r:embed="rId2">
            <a:extLst>
              <a:ext uri="{28A0092B-C50C-407E-A947-70E740481C1C}">
                <a14:useLocalDpi xmlns:a14="http://schemas.microsoft.com/office/drawing/2010/main" val="0"/>
              </a:ext>
            </a:extLst>
          </a:blip>
          <a:srcRect l="53867" t="18829"/>
          <a:stretch>
            <a:fillRect/>
          </a:stretch>
        </p:blipFill>
        <p:spPr bwMode="auto">
          <a:xfrm>
            <a:off x="2699792" y="2647578"/>
            <a:ext cx="3742829" cy="388128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6" name="Rectangle 1"/>
          <p:cNvSpPr>
            <a:spLocks noChangeArrowheads="1"/>
          </p:cNvSpPr>
          <p:nvPr/>
        </p:nvSpPr>
        <p:spPr bwMode="auto">
          <a:xfrm>
            <a:off x="5220072" y="6560102"/>
            <a:ext cx="45720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a:spcBef>
                <a:spcPct val="0"/>
              </a:spcBef>
              <a:buFontTx/>
              <a:buNone/>
            </a:pPr>
            <a:r>
              <a:rPr lang="zh-TW" altLang="en-US" sz="800" dirty="0">
                <a:latin typeface="微軟正黑體" panose="020B0604030504040204" pitchFamily="34" charset="-120"/>
                <a:ea typeface="微軟正黑體" panose="020B0604030504040204" pitchFamily="34" charset="-120"/>
              </a:rPr>
              <a:t>圖片來源</a:t>
            </a:r>
            <a:endParaRPr lang="en-US" altLang="zh-TW" sz="800" dirty="0">
              <a:latin typeface="微軟正黑體" panose="020B0604030504040204" pitchFamily="34" charset="-120"/>
              <a:ea typeface="微軟正黑體" panose="020B0604030504040204" pitchFamily="34" charset="-120"/>
            </a:endParaRPr>
          </a:p>
          <a:p>
            <a:pPr>
              <a:spcBef>
                <a:spcPct val="0"/>
              </a:spcBef>
              <a:buFontTx/>
              <a:buNone/>
            </a:pPr>
            <a:r>
              <a:rPr lang="en-US" altLang="zh-TW" sz="800" dirty="0">
                <a:latin typeface="微軟正黑體" panose="020B0604030504040204" pitchFamily="34" charset="-120"/>
                <a:ea typeface="微軟正黑體" panose="020B0604030504040204" pitchFamily="34" charset="-120"/>
              </a:rPr>
              <a:t>http://searchnow.go2tutor.com/?srchtxt=%E8%86%A0%E8%A2%8B%E7%A8%85</a:t>
            </a:r>
            <a:endParaRPr lang="zh-TW" altLang="en-US" sz="800" dirty="0">
              <a:latin typeface="微軟正黑體" panose="020B0604030504040204" pitchFamily="34" charset="-120"/>
              <a:ea typeface="微軟正黑體" panose="020B0604030504040204" pitchFamily="34" charset="-120"/>
            </a:endParaRPr>
          </a:p>
        </p:txBody>
      </p:sp>
      <p:sp>
        <p:nvSpPr>
          <p:cNvPr id="2" name="Slide Number Placeholder 1"/>
          <p:cNvSpPr>
            <a:spLocks noGrp="1"/>
          </p:cNvSpPr>
          <p:nvPr>
            <p:ph type="sldNum" sz="quarter" idx="12"/>
          </p:nvPr>
        </p:nvSpPr>
        <p:spPr/>
        <p:txBody>
          <a:bodyPr/>
          <a:lstStyle/>
          <a:p>
            <a:fld id="{73DA0BB7-265A-403C-9275-D587AB510EDC}" type="slidenum">
              <a:rPr lang="zh-TW" altLang="en-US" smtClean="0"/>
              <a:t>17</a:t>
            </a:fld>
            <a:endParaRPr lang="zh-TW" altLang="en-US"/>
          </a:p>
        </p:txBody>
      </p:sp>
    </p:spTree>
    <p:extLst>
      <p:ext uri="{BB962C8B-B14F-4D97-AF65-F5344CB8AC3E}">
        <p14:creationId xmlns:p14="http://schemas.microsoft.com/office/powerpoint/2010/main" val="38558323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4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59563" y="4244975"/>
            <a:ext cx="2549525" cy="21177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411" name="Picture 4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1300" y="4289425"/>
            <a:ext cx="2459038" cy="2016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412" name="Picture 4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81825" y="1200150"/>
            <a:ext cx="2206625" cy="2206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413" name="Picture 4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1300" y="1718280"/>
            <a:ext cx="2220912" cy="1857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7414" name="Title 1"/>
          <p:cNvSpPr>
            <a:spLocks noGrp="1"/>
          </p:cNvSpPr>
          <p:nvPr>
            <p:ph type="title"/>
          </p:nvPr>
        </p:nvSpPr>
        <p:spPr>
          <a:xfrm>
            <a:off x="323850" y="406400"/>
            <a:ext cx="8229600" cy="1143000"/>
          </a:xfrm>
        </p:spPr>
        <p:txBody>
          <a:bodyPr>
            <a:normAutofit fontScale="90000"/>
          </a:bodyPr>
          <a:lstStyle/>
          <a:p>
            <a:r>
              <a:rPr lang="zh-TW" altLang="zh-HK" b="1" dirty="0" smtClean="0">
                <a:solidFill>
                  <a:schemeClr val="tx1">
                    <a:lumMod val="65000"/>
                    <a:lumOff val="35000"/>
                  </a:schemeClr>
                </a:solidFill>
                <a:latin typeface="微軟正黑體" panose="020B0604030504040204" pitchFamily="34" charset="-120"/>
                <a:ea typeface="微軟正黑體" panose="020B0604030504040204" pitchFamily="34" charset="-120"/>
              </a:rPr>
              <a:t>以下哪些膠袋</a:t>
            </a:r>
            <a:r>
              <a:rPr lang="zh-TW" altLang="zh-HK" b="1" u="sng" dirty="0" smtClean="0">
                <a:solidFill>
                  <a:schemeClr val="accent2"/>
                </a:solidFill>
                <a:latin typeface="微軟正黑體" panose="020B0604030504040204" pitchFamily="34" charset="-120"/>
                <a:ea typeface="微軟正黑體" panose="020B0604030504040204" pitchFamily="34" charset="-120"/>
              </a:rPr>
              <a:t>需要</a:t>
            </a:r>
            <a:r>
              <a:rPr lang="zh-TW" altLang="zh-HK" b="1" dirty="0" smtClean="0">
                <a:solidFill>
                  <a:schemeClr val="tx1">
                    <a:lumMod val="65000"/>
                    <a:lumOff val="35000"/>
                  </a:schemeClr>
                </a:solidFill>
                <a:latin typeface="微軟正黑體" panose="020B0604030504040204" pitchFamily="34" charset="-120"/>
                <a:ea typeface="微軟正黑體" panose="020B0604030504040204" pitchFamily="34" charset="-120"/>
              </a:rPr>
              <a:t>徵收膠袋稅？ 把它圈出來。</a:t>
            </a:r>
            <a:endParaRPr lang="zh-HK" altLang="en-US" dirty="0" smtClean="0">
              <a:solidFill>
                <a:schemeClr val="tx1">
                  <a:lumMod val="65000"/>
                  <a:lumOff val="35000"/>
                </a:schemeClr>
              </a:solidFill>
              <a:latin typeface="微軟正黑體" panose="020B0604030504040204" pitchFamily="34" charset="-120"/>
              <a:ea typeface="微軟正黑體" panose="020B0604030504040204" pitchFamily="34" charset="-120"/>
            </a:endParaRPr>
          </a:p>
        </p:txBody>
      </p:sp>
      <p:sp>
        <p:nvSpPr>
          <p:cNvPr id="17415" name="Rectangle 13"/>
          <p:cNvSpPr>
            <a:spLocks noChangeArrowheads="1"/>
          </p:cNvSpPr>
          <p:nvPr/>
        </p:nvSpPr>
        <p:spPr bwMode="auto">
          <a:xfrm>
            <a:off x="811213" y="1408113"/>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a:spcBef>
                <a:spcPct val="0"/>
              </a:spcBef>
              <a:buFontTx/>
              <a:buNone/>
            </a:pPr>
            <a:endParaRPr lang="zh-HK" altLang="en-US" sz="1800">
              <a:latin typeface="細明體" pitchFamily="49" charset="-120"/>
              <a:ea typeface="細明體" pitchFamily="49" charset="-120"/>
            </a:endParaRPr>
          </a:p>
        </p:txBody>
      </p:sp>
      <p:sp>
        <p:nvSpPr>
          <p:cNvPr id="17416" name="Rectangle 15"/>
          <p:cNvSpPr>
            <a:spLocks noChangeArrowheads="1"/>
          </p:cNvSpPr>
          <p:nvPr/>
        </p:nvSpPr>
        <p:spPr bwMode="auto">
          <a:xfrm>
            <a:off x="2700338" y="1395413"/>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a:spcBef>
                <a:spcPct val="0"/>
              </a:spcBef>
              <a:buFontTx/>
              <a:buNone/>
            </a:pPr>
            <a:endParaRPr lang="zh-HK" altLang="en-US" sz="1800">
              <a:latin typeface="細明體" pitchFamily="49" charset="-120"/>
              <a:ea typeface="細明體" pitchFamily="49" charset="-120"/>
            </a:endParaRPr>
          </a:p>
        </p:txBody>
      </p:sp>
      <p:sp>
        <p:nvSpPr>
          <p:cNvPr id="17417" name="Rectangle 17"/>
          <p:cNvSpPr>
            <a:spLocks noChangeArrowheads="1"/>
          </p:cNvSpPr>
          <p:nvPr/>
        </p:nvSpPr>
        <p:spPr bwMode="auto">
          <a:xfrm>
            <a:off x="5172075" y="1897063"/>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a:spcBef>
                <a:spcPct val="0"/>
              </a:spcBef>
              <a:buFontTx/>
              <a:buNone/>
            </a:pPr>
            <a:endParaRPr lang="zh-HK" altLang="en-US" sz="1800">
              <a:latin typeface="細明體" pitchFamily="49" charset="-120"/>
              <a:ea typeface="細明體" pitchFamily="49" charset="-120"/>
            </a:endParaRPr>
          </a:p>
        </p:txBody>
      </p:sp>
      <p:sp>
        <p:nvSpPr>
          <p:cNvPr id="17418" name="Rectangle 19"/>
          <p:cNvSpPr>
            <a:spLocks noChangeArrowheads="1"/>
          </p:cNvSpPr>
          <p:nvPr/>
        </p:nvSpPr>
        <p:spPr bwMode="auto">
          <a:xfrm>
            <a:off x="457200" y="230188"/>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a:spcBef>
                <a:spcPct val="0"/>
              </a:spcBef>
              <a:buFontTx/>
              <a:buNone/>
            </a:pPr>
            <a:endParaRPr lang="zh-HK" altLang="en-US" sz="1800">
              <a:latin typeface="細明體" pitchFamily="49" charset="-120"/>
              <a:ea typeface="細明體" pitchFamily="49" charset="-120"/>
            </a:endParaRPr>
          </a:p>
        </p:txBody>
      </p:sp>
      <p:sp>
        <p:nvSpPr>
          <p:cNvPr id="17419" name="Rectangle 21"/>
          <p:cNvSpPr>
            <a:spLocks noChangeArrowheads="1"/>
          </p:cNvSpPr>
          <p:nvPr/>
        </p:nvSpPr>
        <p:spPr bwMode="auto">
          <a:xfrm>
            <a:off x="457200" y="230188"/>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a:spcBef>
                <a:spcPct val="0"/>
              </a:spcBef>
              <a:buFontTx/>
              <a:buNone/>
            </a:pPr>
            <a:endParaRPr lang="zh-HK" altLang="en-US" sz="1800">
              <a:latin typeface="細明體" pitchFamily="49" charset="-120"/>
              <a:ea typeface="細明體" pitchFamily="49" charset="-120"/>
            </a:endParaRPr>
          </a:p>
        </p:txBody>
      </p:sp>
      <p:sp>
        <p:nvSpPr>
          <p:cNvPr id="17420" name="Rectangle 23"/>
          <p:cNvSpPr>
            <a:spLocks noChangeArrowheads="1"/>
          </p:cNvSpPr>
          <p:nvPr/>
        </p:nvSpPr>
        <p:spPr bwMode="auto">
          <a:xfrm>
            <a:off x="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a:spcBef>
                <a:spcPct val="0"/>
              </a:spcBef>
              <a:buFontTx/>
              <a:buNone/>
            </a:pPr>
            <a:endParaRPr lang="zh-HK" altLang="en-US" sz="1800">
              <a:latin typeface="細明體" pitchFamily="49" charset="-120"/>
              <a:ea typeface="細明體" pitchFamily="49" charset="-120"/>
            </a:endParaRPr>
          </a:p>
        </p:txBody>
      </p:sp>
      <p:sp>
        <p:nvSpPr>
          <p:cNvPr id="17421" name="Rectangle 25"/>
          <p:cNvSpPr>
            <a:spLocks noChangeArrowheads="1"/>
          </p:cNvSpPr>
          <p:nvPr/>
        </p:nvSpPr>
        <p:spPr bwMode="auto">
          <a:xfrm>
            <a:off x="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a:spcBef>
                <a:spcPct val="0"/>
              </a:spcBef>
              <a:buFontTx/>
              <a:buNone/>
            </a:pPr>
            <a:endParaRPr lang="zh-HK" altLang="en-US" sz="1800">
              <a:latin typeface="細明體" pitchFamily="49" charset="-120"/>
              <a:ea typeface="細明體" pitchFamily="49" charset="-120"/>
            </a:endParaRPr>
          </a:p>
        </p:txBody>
      </p:sp>
      <p:sp>
        <p:nvSpPr>
          <p:cNvPr id="17422" name="Rectangle 27"/>
          <p:cNvSpPr>
            <a:spLocks noChangeArrowheads="1"/>
          </p:cNvSpPr>
          <p:nvPr/>
        </p:nvSpPr>
        <p:spPr bwMode="auto">
          <a:xfrm>
            <a:off x="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a:spcBef>
                <a:spcPct val="0"/>
              </a:spcBef>
              <a:buFontTx/>
              <a:buNone/>
            </a:pPr>
            <a:endParaRPr lang="zh-HK" altLang="en-US" sz="1800">
              <a:latin typeface="細明體" pitchFamily="49" charset="-120"/>
              <a:ea typeface="細明體" pitchFamily="49" charset="-120"/>
            </a:endParaRPr>
          </a:p>
        </p:txBody>
      </p:sp>
      <p:sp>
        <p:nvSpPr>
          <p:cNvPr id="17423" name="Rectangle 29"/>
          <p:cNvSpPr>
            <a:spLocks noChangeArrowheads="1"/>
          </p:cNvSpPr>
          <p:nvPr/>
        </p:nvSpPr>
        <p:spPr bwMode="auto">
          <a:xfrm>
            <a:off x="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a:spcBef>
                <a:spcPct val="0"/>
              </a:spcBef>
              <a:buFontTx/>
              <a:buNone/>
            </a:pPr>
            <a:endParaRPr lang="zh-HK" altLang="en-US" sz="1800">
              <a:latin typeface="細明體" pitchFamily="49" charset="-120"/>
              <a:ea typeface="細明體" pitchFamily="49" charset="-120"/>
            </a:endParaRPr>
          </a:p>
        </p:txBody>
      </p:sp>
      <p:sp>
        <p:nvSpPr>
          <p:cNvPr id="17424" name="Rectangle 31"/>
          <p:cNvSpPr>
            <a:spLocks noChangeArrowheads="1"/>
          </p:cNvSpPr>
          <p:nvPr/>
        </p:nvSpPr>
        <p:spPr bwMode="auto">
          <a:xfrm>
            <a:off x="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a:spcBef>
                <a:spcPct val="0"/>
              </a:spcBef>
              <a:buFontTx/>
              <a:buNone/>
            </a:pPr>
            <a:endParaRPr lang="zh-HK" altLang="en-US" sz="1800">
              <a:latin typeface="細明體" pitchFamily="49" charset="-120"/>
              <a:ea typeface="細明體" pitchFamily="49" charset="-120"/>
            </a:endParaRPr>
          </a:p>
        </p:txBody>
      </p:sp>
      <p:pic>
        <p:nvPicPr>
          <p:cNvPr id="17425" name="圖片 5" descr="http://image.cn.made-in-china.com/2f0j01evmTcBzqhGgp/PE%E4%BF%9D%E9%B2%9C%E8%A2%8B.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27588" y="3824288"/>
            <a:ext cx="2193925" cy="164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6" name="Picture 3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774950" y="4108450"/>
            <a:ext cx="1644650" cy="21971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427" name="Picture 36"/>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473325" y="2149475"/>
            <a:ext cx="2468563" cy="1168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428" name="Picture 4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703763" y="1776413"/>
            <a:ext cx="2155825" cy="1933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7429" name="TextBox 1"/>
          <p:cNvSpPr txBox="1">
            <a:spLocks noChangeArrowheads="1"/>
          </p:cNvSpPr>
          <p:nvPr/>
        </p:nvSpPr>
        <p:spPr bwMode="auto">
          <a:xfrm>
            <a:off x="5172075" y="6226175"/>
            <a:ext cx="3976687" cy="63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a:spcBef>
                <a:spcPct val="0"/>
              </a:spcBef>
              <a:buFontTx/>
              <a:buNone/>
            </a:pPr>
            <a:r>
              <a:rPr lang="zh-TW" altLang="en-US" sz="700" dirty="0"/>
              <a:t>圖片來源</a:t>
            </a:r>
            <a:endParaRPr lang="en-US" altLang="zh-TW" sz="700" dirty="0"/>
          </a:p>
          <a:p>
            <a:pPr>
              <a:spcBef>
                <a:spcPct val="0"/>
              </a:spcBef>
              <a:buFontTx/>
              <a:buNone/>
            </a:pPr>
            <a:r>
              <a:rPr lang="en-US" altLang="zh-TW" sz="700" dirty="0">
                <a:hlinkClick r:id="rId10"/>
              </a:rPr>
              <a:t>big5.made-in-china.com</a:t>
            </a:r>
            <a:endParaRPr lang="en-US" altLang="zh-TW" sz="700" dirty="0"/>
          </a:p>
          <a:p>
            <a:pPr>
              <a:spcBef>
                <a:spcPct val="0"/>
              </a:spcBef>
              <a:buFontTx/>
              <a:buNone/>
            </a:pPr>
            <a:r>
              <a:rPr lang="en-US" altLang="zh-TW" sz="700" dirty="0">
                <a:hlinkClick r:id="rId11"/>
              </a:rPr>
              <a:t>www.zsmall.cn</a:t>
            </a:r>
            <a:endParaRPr lang="en-US" altLang="zh-TW" sz="700" dirty="0"/>
          </a:p>
          <a:p>
            <a:pPr>
              <a:spcBef>
                <a:spcPct val="0"/>
              </a:spcBef>
              <a:buFontTx/>
              <a:buNone/>
            </a:pPr>
            <a:r>
              <a:rPr lang="en-US" altLang="zh-TW" sz="700" dirty="0">
                <a:hlinkClick r:id="rId12"/>
              </a:rPr>
              <a:t>mypaper.pchome.com.tw</a:t>
            </a:r>
            <a:endParaRPr lang="en-US" altLang="zh-TW" sz="700" dirty="0"/>
          </a:p>
          <a:p>
            <a:pPr>
              <a:spcBef>
                <a:spcPct val="0"/>
              </a:spcBef>
              <a:buFontTx/>
              <a:buNone/>
            </a:pPr>
            <a:r>
              <a:rPr lang="en-US" altLang="zh-TW" sz="700" dirty="0"/>
              <a:t>http://www.epd.gov.hk/epd/psb_charging_mobile/tc/psb_charging/bags_subject_to_charge.html</a:t>
            </a:r>
            <a:endParaRPr lang="zh-TW" altLang="en-US" sz="700" dirty="0"/>
          </a:p>
        </p:txBody>
      </p:sp>
      <p:sp>
        <p:nvSpPr>
          <p:cNvPr id="2" name="Slide Number Placeholder 1"/>
          <p:cNvSpPr>
            <a:spLocks noGrp="1"/>
          </p:cNvSpPr>
          <p:nvPr>
            <p:ph type="sldNum" sz="quarter" idx="12"/>
          </p:nvPr>
        </p:nvSpPr>
        <p:spPr/>
        <p:txBody>
          <a:bodyPr/>
          <a:lstStyle/>
          <a:p>
            <a:fld id="{73DA0BB7-265A-403C-9275-D587AB510EDC}" type="slidenum">
              <a:rPr lang="zh-TW" altLang="en-US" smtClean="0"/>
              <a:t>18</a:t>
            </a:fld>
            <a:endParaRPr lang="zh-TW" altLang="en-US"/>
          </a:p>
        </p:txBody>
      </p:sp>
    </p:spTree>
    <p:extLst>
      <p:ext uri="{BB962C8B-B14F-4D97-AF65-F5344CB8AC3E}">
        <p14:creationId xmlns:p14="http://schemas.microsoft.com/office/powerpoint/2010/main" val="177189168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4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59563" y="4244975"/>
            <a:ext cx="2549525" cy="21177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411" name="Picture 4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1300" y="4289425"/>
            <a:ext cx="2459038" cy="2016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412" name="Picture 4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81825" y="1200150"/>
            <a:ext cx="2206625" cy="2206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413" name="Picture 4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1300" y="1718280"/>
            <a:ext cx="2220912" cy="1857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7414" name="Title 1"/>
          <p:cNvSpPr>
            <a:spLocks noGrp="1"/>
          </p:cNvSpPr>
          <p:nvPr>
            <p:ph type="title"/>
          </p:nvPr>
        </p:nvSpPr>
        <p:spPr>
          <a:xfrm>
            <a:off x="323850" y="406400"/>
            <a:ext cx="8229600" cy="1143000"/>
          </a:xfrm>
        </p:spPr>
        <p:txBody>
          <a:bodyPr>
            <a:normAutofit fontScale="90000"/>
          </a:bodyPr>
          <a:lstStyle/>
          <a:p>
            <a:r>
              <a:rPr lang="zh-TW" altLang="zh-HK" b="1" dirty="0" smtClean="0">
                <a:solidFill>
                  <a:schemeClr val="tx1">
                    <a:lumMod val="65000"/>
                    <a:lumOff val="35000"/>
                  </a:schemeClr>
                </a:solidFill>
                <a:latin typeface="微軟正黑體" panose="020B0604030504040204" pitchFamily="34" charset="-120"/>
                <a:ea typeface="微軟正黑體" panose="020B0604030504040204" pitchFamily="34" charset="-120"/>
              </a:rPr>
              <a:t>以下哪些膠袋</a:t>
            </a:r>
            <a:r>
              <a:rPr lang="zh-TW" altLang="zh-HK" b="1" u="sng" dirty="0" smtClean="0">
                <a:solidFill>
                  <a:schemeClr val="accent2"/>
                </a:solidFill>
                <a:latin typeface="微軟正黑體" panose="020B0604030504040204" pitchFamily="34" charset="-120"/>
                <a:ea typeface="微軟正黑體" panose="020B0604030504040204" pitchFamily="34" charset="-120"/>
              </a:rPr>
              <a:t>需要</a:t>
            </a:r>
            <a:r>
              <a:rPr lang="zh-TW" altLang="zh-HK" b="1" dirty="0" smtClean="0">
                <a:solidFill>
                  <a:schemeClr val="tx1">
                    <a:lumMod val="65000"/>
                    <a:lumOff val="35000"/>
                  </a:schemeClr>
                </a:solidFill>
                <a:latin typeface="微軟正黑體" panose="020B0604030504040204" pitchFamily="34" charset="-120"/>
                <a:ea typeface="微軟正黑體" panose="020B0604030504040204" pitchFamily="34" charset="-120"/>
              </a:rPr>
              <a:t>徵收膠袋稅？ 把它圈出來。</a:t>
            </a:r>
            <a:endParaRPr lang="zh-HK" altLang="en-US" dirty="0" smtClean="0">
              <a:solidFill>
                <a:schemeClr val="tx1">
                  <a:lumMod val="65000"/>
                  <a:lumOff val="35000"/>
                </a:schemeClr>
              </a:solidFill>
              <a:latin typeface="微軟正黑體" panose="020B0604030504040204" pitchFamily="34" charset="-120"/>
              <a:ea typeface="微軟正黑體" panose="020B0604030504040204" pitchFamily="34" charset="-120"/>
            </a:endParaRPr>
          </a:p>
        </p:txBody>
      </p:sp>
      <p:sp>
        <p:nvSpPr>
          <p:cNvPr id="17415" name="Rectangle 13"/>
          <p:cNvSpPr>
            <a:spLocks noChangeArrowheads="1"/>
          </p:cNvSpPr>
          <p:nvPr/>
        </p:nvSpPr>
        <p:spPr bwMode="auto">
          <a:xfrm>
            <a:off x="811213" y="1408113"/>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a:spcBef>
                <a:spcPct val="0"/>
              </a:spcBef>
              <a:buFontTx/>
              <a:buNone/>
            </a:pPr>
            <a:endParaRPr lang="zh-HK" altLang="en-US" sz="1800">
              <a:latin typeface="細明體" pitchFamily="49" charset="-120"/>
              <a:ea typeface="細明體" pitchFamily="49" charset="-120"/>
            </a:endParaRPr>
          </a:p>
        </p:txBody>
      </p:sp>
      <p:sp>
        <p:nvSpPr>
          <p:cNvPr id="17416" name="Rectangle 15"/>
          <p:cNvSpPr>
            <a:spLocks noChangeArrowheads="1"/>
          </p:cNvSpPr>
          <p:nvPr/>
        </p:nvSpPr>
        <p:spPr bwMode="auto">
          <a:xfrm>
            <a:off x="2700338" y="1395413"/>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a:spcBef>
                <a:spcPct val="0"/>
              </a:spcBef>
              <a:buFontTx/>
              <a:buNone/>
            </a:pPr>
            <a:endParaRPr lang="zh-HK" altLang="en-US" sz="1800">
              <a:latin typeface="細明體" pitchFamily="49" charset="-120"/>
              <a:ea typeface="細明體" pitchFamily="49" charset="-120"/>
            </a:endParaRPr>
          </a:p>
        </p:txBody>
      </p:sp>
      <p:sp>
        <p:nvSpPr>
          <p:cNvPr id="17417" name="Rectangle 17"/>
          <p:cNvSpPr>
            <a:spLocks noChangeArrowheads="1"/>
          </p:cNvSpPr>
          <p:nvPr/>
        </p:nvSpPr>
        <p:spPr bwMode="auto">
          <a:xfrm>
            <a:off x="5172075" y="1897063"/>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a:spcBef>
                <a:spcPct val="0"/>
              </a:spcBef>
              <a:buFontTx/>
              <a:buNone/>
            </a:pPr>
            <a:endParaRPr lang="zh-HK" altLang="en-US" sz="1800">
              <a:latin typeface="細明體" pitchFamily="49" charset="-120"/>
              <a:ea typeface="細明體" pitchFamily="49" charset="-120"/>
            </a:endParaRPr>
          </a:p>
        </p:txBody>
      </p:sp>
      <p:sp>
        <p:nvSpPr>
          <p:cNvPr id="17418" name="Rectangle 19"/>
          <p:cNvSpPr>
            <a:spLocks noChangeArrowheads="1"/>
          </p:cNvSpPr>
          <p:nvPr/>
        </p:nvSpPr>
        <p:spPr bwMode="auto">
          <a:xfrm>
            <a:off x="457200" y="230188"/>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a:spcBef>
                <a:spcPct val="0"/>
              </a:spcBef>
              <a:buFontTx/>
              <a:buNone/>
            </a:pPr>
            <a:endParaRPr lang="zh-HK" altLang="en-US" sz="1800">
              <a:latin typeface="細明體" pitchFamily="49" charset="-120"/>
              <a:ea typeface="細明體" pitchFamily="49" charset="-120"/>
            </a:endParaRPr>
          </a:p>
        </p:txBody>
      </p:sp>
      <p:sp>
        <p:nvSpPr>
          <p:cNvPr id="17419" name="Rectangle 21"/>
          <p:cNvSpPr>
            <a:spLocks noChangeArrowheads="1"/>
          </p:cNvSpPr>
          <p:nvPr/>
        </p:nvSpPr>
        <p:spPr bwMode="auto">
          <a:xfrm>
            <a:off x="457200" y="230188"/>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a:spcBef>
                <a:spcPct val="0"/>
              </a:spcBef>
              <a:buFontTx/>
              <a:buNone/>
            </a:pPr>
            <a:endParaRPr lang="zh-HK" altLang="en-US" sz="1800">
              <a:latin typeface="細明體" pitchFamily="49" charset="-120"/>
              <a:ea typeface="細明體" pitchFamily="49" charset="-120"/>
            </a:endParaRPr>
          </a:p>
        </p:txBody>
      </p:sp>
      <p:sp>
        <p:nvSpPr>
          <p:cNvPr id="17420" name="Rectangle 23"/>
          <p:cNvSpPr>
            <a:spLocks noChangeArrowheads="1"/>
          </p:cNvSpPr>
          <p:nvPr/>
        </p:nvSpPr>
        <p:spPr bwMode="auto">
          <a:xfrm>
            <a:off x="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a:spcBef>
                <a:spcPct val="0"/>
              </a:spcBef>
              <a:buFontTx/>
              <a:buNone/>
            </a:pPr>
            <a:endParaRPr lang="zh-HK" altLang="en-US" sz="1800">
              <a:latin typeface="細明體" pitchFamily="49" charset="-120"/>
              <a:ea typeface="細明體" pitchFamily="49" charset="-120"/>
            </a:endParaRPr>
          </a:p>
        </p:txBody>
      </p:sp>
      <p:sp>
        <p:nvSpPr>
          <p:cNvPr id="17421" name="Rectangle 25"/>
          <p:cNvSpPr>
            <a:spLocks noChangeArrowheads="1"/>
          </p:cNvSpPr>
          <p:nvPr/>
        </p:nvSpPr>
        <p:spPr bwMode="auto">
          <a:xfrm>
            <a:off x="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a:spcBef>
                <a:spcPct val="0"/>
              </a:spcBef>
              <a:buFontTx/>
              <a:buNone/>
            </a:pPr>
            <a:endParaRPr lang="zh-HK" altLang="en-US" sz="1800">
              <a:latin typeface="細明體" pitchFamily="49" charset="-120"/>
              <a:ea typeface="細明體" pitchFamily="49" charset="-120"/>
            </a:endParaRPr>
          </a:p>
        </p:txBody>
      </p:sp>
      <p:sp>
        <p:nvSpPr>
          <p:cNvPr id="17422" name="Rectangle 27"/>
          <p:cNvSpPr>
            <a:spLocks noChangeArrowheads="1"/>
          </p:cNvSpPr>
          <p:nvPr/>
        </p:nvSpPr>
        <p:spPr bwMode="auto">
          <a:xfrm>
            <a:off x="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a:spcBef>
                <a:spcPct val="0"/>
              </a:spcBef>
              <a:buFontTx/>
              <a:buNone/>
            </a:pPr>
            <a:endParaRPr lang="zh-HK" altLang="en-US" sz="1800">
              <a:latin typeface="細明體" pitchFamily="49" charset="-120"/>
              <a:ea typeface="細明體" pitchFamily="49" charset="-120"/>
            </a:endParaRPr>
          </a:p>
        </p:txBody>
      </p:sp>
      <p:sp>
        <p:nvSpPr>
          <p:cNvPr id="17423" name="Rectangle 29"/>
          <p:cNvSpPr>
            <a:spLocks noChangeArrowheads="1"/>
          </p:cNvSpPr>
          <p:nvPr/>
        </p:nvSpPr>
        <p:spPr bwMode="auto">
          <a:xfrm>
            <a:off x="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a:spcBef>
                <a:spcPct val="0"/>
              </a:spcBef>
              <a:buFontTx/>
              <a:buNone/>
            </a:pPr>
            <a:endParaRPr lang="zh-HK" altLang="en-US" sz="1800">
              <a:latin typeface="細明體" pitchFamily="49" charset="-120"/>
              <a:ea typeface="細明體" pitchFamily="49" charset="-120"/>
            </a:endParaRPr>
          </a:p>
        </p:txBody>
      </p:sp>
      <p:sp>
        <p:nvSpPr>
          <p:cNvPr id="17424" name="Rectangle 31"/>
          <p:cNvSpPr>
            <a:spLocks noChangeArrowheads="1"/>
          </p:cNvSpPr>
          <p:nvPr/>
        </p:nvSpPr>
        <p:spPr bwMode="auto">
          <a:xfrm>
            <a:off x="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a:spcBef>
                <a:spcPct val="0"/>
              </a:spcBef>
              <a:buFontTx/>
              <a:buNone/>
            </a:pPr>
            <a:endParaRPr lang="zh-HK" altLang="en-US" sz="1800">
              <a:latin typeface="細明體" pitchFamily="49" charset="-120"/>
              <a:ea typeface="細明體" pitchFamily="49" charset="-120"/>
            </a:endParaRPr>
          </a:p>
        </p:txBody>
      </p:sp>
      <p:pic>
        <p:nvPicPr>
          <p:cNvPr id="17425" name="圖片 5" descr="http://image.cn.made-in-china.com/2f0j01evmTcBzqhGgp/PE%E4%BF%9D%E9%B2%9C%E8%A2%8B.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27588" y="3824288"/>
            <a:ext cx="2193925" cy="164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6" name="Picture 3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774950" y="4108450"/>
            <a:ext cx="1644650" cy="21971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427" name="Picture 36"/>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473325" y="2149475"/>
            <a:ext cx="2468563" cy="1168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428" name="Picture 4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703763" y="1776413"/>
            <a:ext cx="2155825" cy="1933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7429" name="TextBox 1"/>
          <p:cNvSpPr txBox="1">
            <a:spLocks noChangeArrowheads="1"/>
          </p:cNvSpPr>
          <p:nvPr/>
        </p:nvSpPr>
        <p:spPr bwMode="auto">
          <a:xfrm>
            <a:off x="5172075" y="6226175"/>
            <a:ext cx="3976687" cy="63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a:spcBef>
                <a:spcPct val="0"/>
              </a:spcBef>
              <a:buFontTx/>
              <a:buNone/>
            </a:pPr>
            <a:r>
              <a:rPr lang="zh-TW" altLang="en-US" sz="700" dirty="0"/>
              <a:t>圖片來源</a:t>
            </a:r>
            <a:endParaRPr lang="en-US" altLang="zh-TW" sz="700" dirty="0"/>
          </a:p>
          <a:p>
            <a:pPr>
              <a:spcBef>
                <a:spcPct val="0"/>
              </a:spcBef>
              <a:buFontTx/>
              <a:buNone/>
            </a:pPr>
            <a:r>
              <a:rPr lang="en-US" altLang="zh-TW" sz="700" dirty="0">
                <a:hlinkClick r:id="rId10"/>
              </a:rPr>
              <a:t>big5.made-in-china.com</a:t>
            </a:r>
            <a:endParaRPr lang="en-US" altLang="zh-TW" sz="700" dirty="0"/>
          </a:p>
          <a:p>
            <a:pPr>
              <a:spcBef>
                <a:spcPct val="0"/>
              </a:spcBef>
              <a:buFontTx/>
              <a:buNone/>
            </a:pPr>
            <a:r>
              <a:rPr lang="en-US" altLang="zh-TW" sz="700" dirty="0">
                <a:hlinkClick r:id="rId11"/>
              </a:rPr>
              <a:t>www.zsmall.cn</a:t>
            </a:r>
            <a:endParaRPr lang="en-US" altLang="zh-TW" sz="700" dirty="0"/>
          </a:p>
          <a:p>
            <a:pPr>
              <a:spcBef>
                <a:spcPct val="0"/>
              </a:spcBef>
              <a:buFontTx/>
              <a:buNone/>
            </a:pPr>
            <a:r>
              <a:rPr lang="en-US" altLang="zh-TW" sz="700" dirty="0">
                <a:hlinkClick r:id="rId12"/>
              </a:rPr>
              <a:t>mypaper.pchome.com.tw</a:t>
            </a:r>
            <a:endParaRPr lang="en-US" altLang="zh-TW" sz="700" dirty="0"/>
          </a:p>
          <a:p>
            <a:pPr>
              <a:spcBef>
                <a:spcPct val="0"/>
              </a:spcBef>
              <a:buFontTx/>
              <a:buNone/>
            </a:pPr>
            <a:r>
              <a:rPr lang="en-US" altLang="zh-TW" sz="700" dirty="0"/>
              <a:t>http://www.epd.gov.hk/epd/psb_charging_mobile/tc/psb_charging/bags_subject_to_charge.html</a:t>
            </a:r>
            <a:endParaRPr lang="zh-TW" altLang="en-US" sz="700" dirty="0"/>
          </a:p>
        </p:txBody>
      </p:sp>
      <p:sp>
        <p:nvSpPr>
          <p:cNvPr id="17430" name="Oval 2"/>
          <p:cNvSpPr>
            <a:spLocks noChangeArrowheads="1"/>
          </p:cNvSpPr>
          <p:nvPr/>
        </p:nvSpPr>
        <p:spPr bwMode="auto">
          <a:xfrm>
            <a:off x="323850" y="1624841"/>
            <a:ext cx="2055812" cy="1974850"/>
          </a:xfrm>
          <a:prstGeom prst="ellipse">
            <a:avLst/>
          </a:prstGeom>
          <a:noFill/>
          <a:ln w="762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eaLnBrk="1" hangingPunct="1">
              <a:spcBef>
                <a:spcPct val="0"/>
              </a:spcBef>
              <a:buFontTx/>
              <a:buNone/>
            </a:pPr>
            <a:endParaRPr lang="zh-HK" altLang="en-US" sz="1800">
              <a:latin typeface="細明體" pitchFamily="49" charset="-120"/>
              <a:ea typeface="細明體" pitchFamily="49" charset="-120"/>
            </a:endParaRPr>
          </a:p>
        </p:txBody>
      </p:sp>
      <p:sp>
        <p:nvSpPr>
          <p:cNvPr id="17431" name="Oval 2"/>
          <p:cNvSpPr>
            <a:spLocks noChangeArrowheads="1"/>
          </p:cNvSpPr>
          <p:nvPr/>
        </p:nvSpPr>
        <p:spPr bwMode="auto">
          <a:xfrm>
            <a:off x="107950" y="4014788"/>
            <a:ext cx="2430463" cy="2290762"/>
          </a:xfrm>
          <a:prstGeom prst="ellipse">
            <a:avLst/>
          </a:prstGeom>
          <a:noFill/>
          <a:ln w="762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eaLnBrk="1" hangingPunct="1">
              <a:spcBef>
                <a:spcPct val="0"/>
              </a:spcBef>
              <a:buFontTx/>
              <a:buNone/>
            </a:pPr>
            <a:endParaRPr lang="zh-HK" altLang="en-US" sz="1800">
              <a:latin typeface="細明體" pitchFamily="49" charset="-120"/>
              <a:ea typeface="細明體" pitchFamily="49" charset="-120"/>
            </a:endParaRPr>
          </a:p>
        </p:txBody>
      </p:sp>
      <p:sp>
        <p:nvSpPr>
          <p:cNvPr id="17432" name="Oval 2"/>
          <p:cNvSpPr>
            <a:spLocks noChangeArrowheads="1"/>
          </p:cNvSpPr>
          <p:nvPr/>
        </p:nvSpPr>
        <p:spPr bwMode="auto">
          <a:xfrm>
            <a:off x="4781550" y="1614488"/>
            <a:ext cx="2078038" cy="2070100"/>
          </a:xfrm>
          <a:prstGeom prst="ellipse">
            <a:avLst/>
          </a:prstGeom>
          <a:noFill/>
          <a:ln w="762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eaLnBrk="1" hangingPunct="1">
              <a:spcBef>
                <a:spcPct val="0"/>
              </a:spcBef>
              <a:buFontTx/>
              <a:buNone/>
            </a:pPr>
            <a:endParaRPr lang="zh-HK" altLang="en-US" sz="1800">
              <a:latin typeface="細明體" pitchFamily="49" charset="-120"/>
              <a:ea typeface="細明體" pitchFamily="49" charset="-120"/>
            </a:endParaRPr>
          </a:p>
        </p:txBody>
      </p:sp>
      <p:sp>
        <p:nvSpPr>
          <p:cNvPr id="17433" name="Oval 2"/>
          <p:cNvSpPr>
            <a:spLocks noChangeArrowheads="1"/>
          </p:cNvSpPr>
          <p:nvPr/>
        </p:nvSpPr>
        <p:spPr bwMode="auto">
          <a:xfrm>
            <a:off x="6972300" y="1139825"/>
            <a:ext cx="2171700" cy="2178050"/>
          </a:xfrm>
          <a:prstGeom prst="ellipse">
            <a:avLst/>
          </a:prstGeom>
          <a:noFill/>
          <a:ln w="762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eaLnBrk="1" hangingPunct="1">
              <a:spcBef>
                <a:spcPct val="0"/>
              </a:spcBef>
              <a:buFontTx/>
              <a:buNone/>
            </a:pPr>
            <a:endParaRPr lang="zh-HK" altLang="en-US" sz="1800">
              <a:latin typeface="細明體" pitchFamily="49" charset="-120"/>
              <a:ea typeface="細明體" pitchFamily="49" charset="-120"/>
            </a:endParaRPr>
          </a:p>
        </p:txBody>
      </p:sp>
      <p:sp>
        <p:nvSpPr>
          <p:cNvPr id="17434" name="Oval 2"/>
          <p:cNvSpPr>
            <a:spLocks noChangeArrowheads="1"/>
          </p:cNvSpPr>
          <p:nvPr/>
        </p:nvSpPr>
        <p:spPr bwMode="auto">
          <a:xfrm>
            <a:off x="6761163" y="4249738"/>
            <a:ext cx="2232025" cy="2055812"/>
          </a:xfrm>
          <a:prstGeom prst="ellipse">
            <a:avLst/>
          </a:prstGeom>
          <a:noFill/>
          <a:ln w="762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eaLnBrk="1" hangingPunct="1">
              <a:spcBef>
                <a:spcPct val="0"/>
              </a:spcBef>
              <a:buFontTx/>
              <a:buNone/>
            </a:pPr>
            <a:endParaRPr lang="zh-HK" altLang="en-US" sz="1800">
              <a:latin typeface="細明體" pitchFamily="49" charset="-120"/>
              <a:ea typeface="細明體" pitchFamily="49" charset="-120"/>
            </a:endParaRPr>
          </a:p>
        </p:txBody>
      </p:sp>
      <p:sp>
        <p:nvSpPr>
          <p:cNvPr id="2" name="Slide Number Placeholder 1"/>
          <p:cNvSpPr>
            <a:spLocks noGrp="1"/>
          </p:cNvSpPr>
          <p:nvPr>
            <p:ph type="sldNum" sz="quarter" idx="12"/>
          </p:nvPr>
        </p:nvSpPr>
        <p:spPr/>
        <p:txBody>
          <a:bodyPr/>
          <a:lstStyle/>
          <a:p>
            <a:fld id="{73DA0BB7-265A-403C-9275-D587AB510EDC}" type="slidenum">
              <a:rPr lang="zh-TW" altLang="en-US" smtClean="0"/>
              <a:t>19</a:t>
            </a:fld>
            <a:endParaRPr lang="zh-TW" altLang="en-US"/>
          </a:p>
        </p:txBody>
      </p:sp>
    </p:spTree>
    <p:extLst>
      <p:ext uri="{BB962C8B-B14F-4D97-AF65-F5344CB8AC3E}">
        <p14:creationId xmlns:p14="http://schemas.microsoft.com/office/powerpoint/2010/main" val="330979711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zh-TW" altLang="en-US" b="1" dirty="0" smtClean="0"/>
              <a:t>小總結</a:t>
            </a:r>
            <a:endParaRPr lang="zh-TW" altLang="en-US" b="1" dirty="0"/>
          </a:p>
        </p:txBody>
      </p:sp>
      <p:sp>
        <p:nvSpPr>
          <p:cNvPr id="2" name="Content Placeholder 1"/>
          <p:cNvSpPr>
            <a:spLocks noGrp="1"/>
          </p:cNvSpPr>
          <p:nvPr>
            <p:ph idx="1"/>
          </p:nvPr>
        </p:nvSpPr>
        <p:spPr/>
        <p:txBody>
          <a:bodyPr>
            <a:normAutofit/>
          </a:bodyPr>
          <a:lstStyle/>
          <a:p>
            <a:r>
              <a:rPr lang="en-US" altLang="zh-TW" sz="3000" b="1" dirty="0" smtClean="0">
                <a:solidFill>
                  <a:schemeClr val="accent1"/>
                </a:solidFill>
                <a:latin typeface="微軟正黑體" panose="020B0604030504040204" pitchFamily="34" charset="-120"/>
                <a:ea typeface="微軟正黑體" panose="020B0604030504040204" pitchFamily="34" charset="-120"/>
              </a:rPr>
              <a:t>3R</a:t>
            </a:r>
            <a:r>
              <a:rPr lang="zh-TW" altLang="en-US" sz="3000" b="1" dirty="0" smtClean="0">
                <a:solidFill>
                  <a:schemeClr val="accent1"/>
                </a:solidFill>
                <a:latin typeface="微軟正黑體" panose="020B0604030504040204" pitchFamily="34" charset="-120"/>
                <a:ea typeface="微軟正黑體" panose="020B0604030504040204" pitchFamily="34" charset="-120"/>
              </a:rPr>
              <a:t>原則</a:t>
            </a:r>
            <a:endParaRPr lang="en-US" altLang="zh-TW" sz="3000" b="1" dirty="0" smtClean="0">
              <a:solidFill>
                <a:schemeClr val="accent1"/>
              </a:solidFill>
              <a:latin typeface="微軟正黑體" panose="020B0604030504040204" pitchFamily="34" charset="-120"/>
              <a:ea typeface="微軟正黑體" panose="020B0604030504040204" pitchFamily="34" charset="-120"/>
            </a:endParaRPr>
          </a:p>
          <a:p>
            <a:pPr lvl="1">
              <a:spcAft>
                <a:spcPts val="3000"/>
              </a:spcAft>
            </a:pPr>
            <a:r>
              <a:rPr lang="zh-TW" altLang="en-US" sz="3000" b="1" dirty="0" smtClean="0">
                <a:solidFill>
                  <a:srgbClr val="002060"/>
                </a:solidFill>
                <a:latin typeface="微軟正黑體" panose="020B0604030504040204" pitchFamily="34" charset="-120"/>
                <a:ea typeface="微軟正黑體" panose="020B0604030504040204" pitchFamily="34" charset="-120"/>
              </a:rPr>
              <a:t>減少使用</a:t>
            </a:r>
            <a:r>
              <a:rPr lang="en-US" altLang="zh-TW" sz="3000" b="1" dirty="0" smtClean="0">
                <a:solidFill>
                  <a:srgbClr val="002060"/>
                </a:solidFill>
                <a:latin typeface="微軟正黑體" panose="020B0604030504040204" pitchFamily="34" charset="-120"/>
                <a:ea typeface="微軟正黑體" panose="020B0604030504040204" pitchFamily="34" charset="-120"/>
              </a:rPr>
              <a:t>(Reduce)</a:t>
            </a:r>
          </a:p>
          <a:p>
            <a:pPr lvl="1">
              <a:spcAft>
                <a:spcPts val="3000"/>
              </a:spcAft>
            </a:pPr>
            <a:r>
              <a:rPr lang="zh-TW" altLang="en-US" sz="3000" b="1" dirty="0" smtClean="0">
                <a:solidFill>
                  <a:srgbClr val="002060"/>
                </a:solidFill>
                <a:latin typeface="微軟正黑體" panose="020B0604030504040204" pitchFamily="34" charset="-120"/>
                <a:ea typeface="微軟正黑體" panose="020B0604030504040204" pitchFamily="34" charset="-120"/>
              </a:rPr>
              <a:t>物盡其用</a:t>
            </a:r>
            <a:r>
              <a:rPr lang="en-US" altLang="zh-TW" sz="3000" b="1" dirty="0" smtClean="0">
                <a:solidFill>
                  <a:srgbClr val="002060"/>
                </a:solidFill>
                <a:latin typeface="微軟正黑體" panose="020B0604030504040204" pitchFamily="34" charset="-120"/>
                <a:ea typeface="微軟正黑體" panose="020B0604030504040204" pitchFamily="34" charset="-120"/>
              </a:rPr>
              <a:t>(Reuse)</a:t>
            </a:r>
          </a:p>
          <a:p>
            <a:pPr lvl="1">
              <a:spcAft>
                <a:spcPts val="3000"/>
              </a:spcAft>
            </a:pPr>
            <a:r>
              <a:rPr lang="zh-TW" altLang="en-US" sz="3000" b="1" dirty="0">
                <a:solidFill>
                  <a:srgbClr val="002060"/>
                </a:solidFill>
                <a:latin typeface="微軟正黑體" panose="020B0604030504040204" pitchFamily="34" charset="-120"/>
                <a:ea typeface="微軟正黑體" panose="020B0604030504040204" pitchFamily="34" charset="-120"/>
              </a:rPr>
              <a:t>回收</a:t>
            </a:r>
            <a:r>
              <a:rPr lang="zh-TW" altLang="en-US" sz="3000" b="1" dirty="0" smtClean="0">
                <a:solidFill>
                  <a:srgbClr val="002060"/>
                </a:solidFill>
                <a:latin typeface="微軟正黑體" panose="020B0604030504040204" pitchFamily="34" charset="-120"/>
                <a:ea typeface="微軟正黑體" panose="020B0604030504040204" pitchFamily="34" charset="-120"/>
              </a:rPr>
              <a:t>再造</a:t>
            </a:r>
            <a:r>
              <a:rPr lang="en-US" altLang="zh-TW" sz="3000" b="1" dirty="0" smtClean="0">
                <a:solidFill>
                  <a:srgbClr val="002060"/>
                </a:solidFill>
                <a:latin typeface="微軟正黑體" panose="020B0604030504040204" pitchFamily="34" charset="-120"/>
                <a:ea typeface="微軟正黑體" panose="020B0604030504040204" pitchFamily="34" charset="-120"/>
              </a:rPr>
              <a:t>(Recycle)</a:t>
            </a:r>
          </a:p>
          <a:p>
            <a:pPr lvl="1"/>
            <a:endParaRPr lang="en-US" altLang="zh-TW" sz="3000" b="1" dirty="0">
              <a:solidFill>
                <a:srgbClr val="000000"/>
              </a:solidFill>
              <a:latin typeface="微軟正黑體" panose="020B0604030504040204" pitchFamily="34" charset="-120"/>
              <a:ea typeface="微軟正黑體" panose="020B0604030504040204" pitchFamily="34" charset="-120"/>
            </a:endParaRPr>
          </a:p>
          <a:p>
            <a:pPr lvl="1"/>
            <a:endParaRPr lang="zh-TW" altLang="en-US" sz="2400" b="1" dirty="0">
              <a:latin typeface="微軟正黑體" panose="020B0604030504040204" pitchFamily="34" charset="-120"/>
              <a:ea typeface="微軟正黑體" panose="020B0604030504040204" pitchFamily="34" charset="-120"/>
            </a:endParaRPr>
          </a:p>
        </p:txBody>
      </p:sp>
      <p:sp>
        <p:nvSpPr>
          <p:cNvPr id="4" name="Slide Number Placeholder 3"/>
          <p:cNvSpPr>
            <a:spLocks noGrp="1"/>
          </p:cNvSpPr>
          <p:nvPr>
            <p:ph type="sldNum" sz="quarter" idx="12"/>
          </p:nvPr>
        </p:nvSpPr>
        <p:spPr/>
        <p:txBody>
          <a:bodyPr/>
          <a:lstStyle/>
          <a:p>
            <a:fld id="{73DA0BB7-265A-403C-9275-D587AB510EDC}" type="slidenum">
              <a:rPr lang="zh-TW" altLang="en-US" smtClean="0"/>
              <a:t>20</a:t>
            </a:fld>
            <a:endParaRPr lang="zh-TW" altLang="en-US"/>
          </a:p>
        </p:txBody>
      </p:sp>
      <p:sp>
        <p:nvSpPr>
          <p:cNvPr id="6" name="Line Callout 1 5"/>
          <p:cNvSpPr/>
          <p:nvPr/>
        </p:nvSpPr>
        <p:spPr>
          <a:xfrm>
            <a:off x="5220072" y="1459396"/>
            <a:ext cx="3600400" cy="2177016"/>
          </a:xfrm>
          <a:prstGeom prst="borderCallout1">
            <a:avLst>
              <a:gd name="adj1" fmla="val 46756"/>
              <a:gd name="adj2" fmla="val -3495"/>
              <a:gd name="adj3" fmla="val 46609"/>
              <a:gd name="adj4" fmla="val -2779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spcBef>
                <a:spcPts val="1200"/>
              </a:spcBef>
              <a:spcAft>
                <a:spcPts val="1200"/>
              </a:spcAft>
              <a:buFont typeface="Arial" panose="020B0604020202020204" pitchFamily="34" charset="0"/>
              <a:buChar char="•"/>
            </a:pPr>
            <a:r>
              <a:rPr lang="zh-CN" altLang="en-US" sz="2400" b="1" dirty="0">
                <a:latin typeface="微軟正黑體" panose="020B0604030504040204" pitchFamily="34" charset="-120"/>
                <a:ea typeface="微軟正黑體" panose="020B0604030504040204" pitchFamily="34" charset="-120"/>
              </a:rPr>
              <a:t>減少使用一些由非環保物料製成的用具</a:t>
            </a:r>
            <a:endParaRPr lang="en-US" altLang="zh-CN" sz="2400" b="1" dirty="0">
              <a:latin typeface="微軟正黑體" panose="020B0604030504040204" pitchFamily="34" charset="-120"/>
              <a:ea typeface="微軟正黑體" panose="020B0604030504040204" pitchFamily="34" charset="-120"/>
            </a:endParaRPr>
          </a:p>
          <a:p>
            <a:pPr marL="457200" indent="-457200">
              <a:spcBef>
                <a:spcPts val="1200"/>
              </a:spcBef>
              <a:spcAft>
                <a:spcPts val="1200"/>
              </a:spcAft>
              <a:buFont typeface="Arial" panose="020B0604020202020204" pitchFamily="34" charset="0"/>
              <a:buChar char="•"/>
            </a:pPr>
            <a:r>
              <a:rPr lang="zh-CN" altLang="en-US" sz="2400" b="1" dirty="0">
                <a:latin typeface="微軟正黑體" panose="020B0604030504040204" pitchFamily="34" charset="-120"/>
                <a:ea typeface="微軟正黑體" panose="020B0604030504040204" pitchFamily="34" charset="-120"/>
              </a:rPr>
              <a:t>避免購買大量不必要的物品</a:t>
            </a:r>
            <a:endParaRPr lang="en-US" altLang="zh-TW" sz="2400" b="1" dirty="0">
              <a:latin typeface="微軟正黑體" panose="020B0604030504040204" pitchFamily="34" charset="-120"/>
            </a:endParaRPr>
          </a:p>
        </p:txBody>
      </p:sp>
    </p:spTree>
    <p:extLst>
      <p:ext uri="{BB962C8B-B14F-4D97-AF65-F5344CB8AC3E}">
        <p14:creationId xmlns:p14="http://schemas.microsoft.com/office/powerpoint/2010/main" val="32271913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larity">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Clarity</Template>
  <TotalTime>662</TotalTime>
  <Words>580</Words>
  <Application>Microsoft Office PowerPoint</Application>
  <PresentationFormat>On-screen Show (4:3)</PresentationFormat>
  <Paragraphs>136</Paragraphs>
  <Slides>20</Slides>
  <Notes>5</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20</vt:i4>
      </vt:variant>
    </vt:vector>
  </HeadingPairs>
  <TitlesOfParts>
    <vt:vector size="30" baseType="lpstr">
      <vt:lpstr>MS PGothic</vt:lpstr>
      <vt:lpstr>宋体</vt:lpstr>
      <vt:lpstr>宋体</vt:lpstr>
      <vt:lpstr>微軟正黑體</vt:lpstr>
      <vt:lpstr>新細明體</vt:lpstr>
      <vt:lpstr>細明體</vt:lpstr>
      <vt:lpstr>Arial</vt:lpstr>
      <vt:lpstr>Calibri</vt:lpstr>
      <vt:lpstr>Wingdings</vt:lpstr>
      <vt:lpstr>Clarity</vt:lpstr>
      <vt:lpstr>第三課</vt:lpstr>
      <vt:lpstr>廢物管理架構</vt:lpstr>
      <vt:lpstr>3R原則</vt:lpstr>
      <vt:lpstr>PowerPoint Presentation</vt:lpstr>
      <vt:lpstr>PowerPoint Presentation</vt:lpstr>
      <vt:lpstr>PowerPoint Presentation</vt:lpstr>
      <vt:lpstr>PowerPoint Presentation</vt:lpstr>
      <vt:lpstr>PowerPoint Presentation</vt:lpstr>
      <vt:lpstr>PowerPoint Presentation</vt:lpstr>
      <vt:lpstr>日常生活中常見的塑膠產品</vt:lpstr>
      <vt:lpstr>尼龍小知識</vt:lpstr>
      <vt:lpstr>衣-減少使用塑膠</vt:lpstr>
      <vt:lpstr>食-減少使用塑膠</vt:lpstr>
      <vt:lpstr>食-減少使用塑膠</vt:lpstr>
      <vt:lpstr>住 (生活)-減少使用塑膠</vt:lpstr>
      <vt:lpstr>PowerPoint Presentation</vt:lpstr>
      <vt:lpstr>政府措施</vt:lpstr>
      <vt:lpstr>以下哪些膠袋需要徵收膠袋稅？ 把它圈出來。</vt:lpstr>
      <vt:lpstr>以下哪些膠袋需要徵收膠袋稅？ 把它圈出來。</vt:lpstr>
      <vt:lpstr>小總結</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HO, Yik Ki</dc:creator>
  <cp:lastModifiedBy>CHAN, Chung Sum</cp:lastModifiedBy>
  <cp:revision>73</cp:revision>
  <dcterms:created xsi:type="dcterms:W3CDTF">2016-02-16T08:35:30Z</dcterms:created>
  <dcterms:modified xsi:type="dcterms:W3CDTF">2016-11-14T06:52:42Z</dcterms:modified>
</cp:coreProperties>
</file>