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 varScale="1">
        <p:scale>
          <a:sx n="80" d="100"/>
          <a:sy n="80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A1007-069F-4178-BAC9-69ABC90F3261}" type="datetimeFigureOut">
              <a:rPr lang="zh-TW" altLang="en-US" smtClean="0"/>
              <a:pPr/>
              <a:t>2014/4/22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C912E-1E6A-4563-B94E-5D14A180658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873449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8858312" cy="668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9001156" cy="665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86874" cy="6283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885831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929718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95" y="214290"/>
            <a:ext cx="9063608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94" y="214290"/>
            <a:ext cx="8962901" cy="6357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878" y="214290"/>
            <a:ext cx="9151878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6538"/>
            <a:ext cx="8715436" cy="680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07" y="285728"/>
            <a:ext cx="890304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929718" cy="652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佈景主題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2014-04-22T09:16:36Z</dcterms:created>
  <dcterms:modified xsi:type="dcterms:W3CDTF">2014-04-22T09:16:40Z</dcterms:modified>
</cp:coreProperties>
</file>