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20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9" name="流程圖: 程序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圖: 程序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09FF3B9-776A-49CC-BBEB-9D1CA286CDB3}" type="datetimeFigureOut">
              <a:rPr lang="zh-TW" altLang="en-US" smtClean="0"/>
              <a:t>2014/4/22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FC9841-D2B5-44DA-B02C-C0F4CD7B621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71538" y="2071678"/>
            <a:ext cx="7772400" cy="1470025"/>
          </a:xfrm>
        </p:spPr>
        <p:txBody>
          <a:bodyPr/>
          <a:lstStyle/>
          <a:p>
            <a:pPr algn="ctr"/>
            <a:r>
              <a:rPr lang="zh-TW" altLang="en-US" b="1" dirty="0" smtClean="0">
                <a:solidFill>
                  <a:schemeClr val="accent3">
                    <a:lumMod val="50000"/>
                  </a:schemeClr>
                </a:solidFill>
                <a:latin typeface="+mn-ea"/>
                <a:ea typeface="+mn-ea"/>
              </a:rPr>
              <a:t>昆 蟲 世 界 </a:t>
            </a:r>
            <a:r>
              <a:rPr lang="en-US" altLang="zh-TW" b="1" dirty="0" smtClean="0">
                <a:solidFill>
                  <a:schemeClr val="accent3">
                    <a:lumMod val="50000"/>
                  </a:schemeClr>
                </a:solidFill>
                <a:latin typeface="+mn-ea"/>
                <a:ea typeface="+mn-ea"/>
              </a:rPr>
              <a:t>— </a:t>
            </a:r>
            <a:r>
              <a:rPr lang="zh-TW" altLang="en-US" b="1" dirty="0" smtClean="0">
                <a:solidFill>
                  <a:schemeClr val="accent3">
                    <a:lumMod val="50000"/>
                  </a:schemeClr>
                </a:solidFill>
                <a:latin typeface="+mn-ea"/>
                <a:ea typeface="+mn-ea"/>
              </a:rPr>
              <a:t>毛蟲</a:t>
            </a:r>
            <a:endParaRPr lang="zh-TW" altLang="en-US" b="1" dirty="0">
              <a:solidFill>
                <a:schemeClr val="accent3">
                  <a:lumMod val="50000"/>
                </a:schemeClr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毛蟲的外貌特徵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>
                <a:latin typeface="+mn-ea"/>
              </a:rPr>
              <a:t>特徵是頭部的</a:t>
            </a:r>
            <a:r>
              <a:rPr lang="en-US" altLang="zh-TW" sz="2800" dirty="0" smtClean="0">
                <a:latin typeface="+mn-ea"/>
              </a:rPr>
              <a:t>Y</a:t>
            </a:r>
            <a:r>
              <a:rPr lang="zh-TW" altLang="en-US" sz="2800" dirty="0" smtClean="0">
                <a:latin typeface="+mn-ea"/>
              </a:rPr>
              <a:t>字形紅色觸角。有兩對腹足。背面是綠色，腹部是白色。身體兩側有黃色環形斑紋。</a:t>
            </a:r>
            <a:endParaRPr lang="en-US" altLang="zh-TW" sz="2800" dirty="0" smtClean="0">
              <a:latin typeface="+mn-ea"/>
            </a:endParaRPr>
          </a:p>
          <a:p>
            <a:endParaRPr lang="en-US" altLang="zh-TW" sz="2800" dirty="0" smtClean="0">
              <a:latin typeface="+mn-ea"/>
            </a:endParaRPr>
          </a:p>
          <a:p>
            <a:endParaRPr lang="zh-TW" altLang="en-US" sz="2800" dirty="0">
              <a:latin typeface="+mn-ea"/>
            </a:endParaRPr>
          </a:p>
        </p:txBody>
      </p:sp>
      <p:pic>
        <p:nvPicPr>
          <p:cNvPr id="4" name="圖片 3" descr="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143248"/>
            <a:ext cx="4857784" cy="30442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生活習性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>
                <a:latin typeface="+mn-ea"/>
              </a:rPr>
              <a:t>愛吃葉子</a:t>
            </a:r>
            <a:endParaRPr lang="en-US" altLang="zh-TW" sz="2800" dirty="0" smtClean="0">
              <a:latin typeface="+mn-ea"/>
            </a:endParaRPr>
          </a:p>
          <a:p>
            <a:endParaRPr lang="en-US" altLang="zh-TW" sz="2800" dirty="0" smtClean="0">
              <a:latin typeface="+mn-ea"/>
            </a:endParaRPr>
          </a:p>
          <a:p>
            <a:r>
              <a:rPr lang="zh-TW" altLang="en-US" sz="2800" dirty="0" smtClean="0">
                <a:latin typeface="+mn-ea"/>
              </a:rPr>
              <a:t>行動緩慢</a:t>
            </a:r>
            <a:endParaRPr lang="en-US" altLang="zh-TW" sz="2800" dirty="0" smtClean="0">
              <a:latin typeface="+mn-ea"/>
            </a:endParaRPr>
          </a:p>
          <a:p>
            <a:endParaRPr lang="en-US" altLang="zh-TW" sz="2800" dirty="0" smtClean="0">
              <a:latin typeface="+mn-ea"/>
            </a:endParaRPr>
          </a:p>
          <a:p>
            <a:r>
              <a:rPr lang="zh-TW" altLang="en-US" sz="2800" dirty="0" smtClean="0">
                <a:latin typeface="+mn-ea"/>
              </a:rPr>
              <a:t>當受到敵人侵擾好時，觸角會發出臭味</a:t>
            </a:r>
            <a:endParaRPr lang="en-US" altLang="zh-TW" sz="2800" dirty="0" smtClean="0">
              <a:latin typeface="+mn-ea"/>
            </a:endParaRPr>
          </a:p>
          <a:p>
            <a:pPr>
              <a:buNone/>
            </a:pPr>
            <a:r>
              <a:rPr lang="zh-TW" altLang="en-US" sz="2800" dirty="0" smtClean="0">
                <a:latin typeface="+mn-ea"/>
              </a:rPr>
              <a:t>，聞起來也像蛇的氣味，趕走敵人。</a:t>
            </a:r>
            <a:endParaRPr lang="en-US" altLang="zh-TW" sz="2800" dirty="0" smtClean="0">
              <a:latin typeface="+mn-ea"/>
            </a:endParaRPr>
          </a:p>
          <a:p>
            <a:endParaRPr lang="en-US" altLang="zh-TW" sz="2800" dirty="0" smtClean="0">
              <a:latin typeface="+mn-ea"/>
            </a:endParaRPr>
          </a:p>
          <a:p>
            <a:r>
              <a:rPr lang="zh-TW" altLang="en-US" sz="2800" dirty="0" smtClean="0"/>
              <a:t>結蛹時，它將尋找一個安全的地方，變成蛹，這時它的顏色會變成接近森林地面的顏色。</a:t>
            </a:r>
            <a:endParaRPr lang="zh-TW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生長過程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>
                <a:latin typeface="+mn-ea"/>
              </a:rPr>
              <a:t>蟲會變成蝴蝶，他們會結蛹成蛹。</a:t>
            </a:r>
            <a:endParaRPr lang="en-US" altLang="zh-TW" sz="2800" dirty="0" smtClean="0">
              <a:latin typeface="+mn-ea"/>
            </a:endParaRPr>
          </a:p>
          <a:p>
            <a:endParaRPr lang="en-US" altLang="zh-TW" sz="2800" dirty="0" smtClean="0">
              <a:latin typeface="+mn-ea"/>
            </a:endParaRPr>
          </a:p>
          <a:p>
            <a:r>
              <a:rPr lang="zh-TW" altLang="en-US" sz="2800" dirty="0" smtClean="0">
                <a:latin typeface="+mn-ea"/>
              </a:rPr>
              <a:t>當他們完成結蛹過程後，他們的體軀隨即脫離蛹殼。</a:t>
            </a:r>
            <a:endParaRPr lang="en-US" altLang="zh-TW" sz="2800" dirty="0" smtClean="0">
              <a:latin typeface="+mn-ea"/>
            </a:endParaRPr>
          </a:p>
          <a:p>
            <a:endParaRPr lang="en-US" altLang="zh-TW" sz="2800" dirty="0" smtClean="0">
              <a:latin typeface="+mn-ea"/>
            </a:endParaRPr>
          </a:p>
          <a:p>
            <a:r>
              <a:rPr lang="zh-TW" altLang="en-US" sz="2800" dirty="0" smtClean="0">
                <a:latin typeface="+mn-ea"/>
              </a:rPr>
              <a:t>柔軟皺縮的翅片，會在</a:t>
            </a:r>
            <a:r>
              <a:rPr lang="en-US" altLang="zh-TW" sz="2800" dirty="0" smtClean="0">
                <a:latin typeface="+mn-ea"/>
              </a:rPr>
              <a:t>5~6 </a:t>
            </a:r>
            <a:r>
              <a:rPr lang="zh-TW" altLang="en-US" sz="2800" dirty="0" smtClean="0">
                <a:latin typeface="+mn-ea"/>
              </a:rPr>
              <a:t>分鐘內迅速伸展開來。翅身還很柔軟，不能飛翔。必須再隔</a:t>
            </a:r>
            <a:r>
              <a:rPr lang="en-US" altLang="zh-TW" sz="2800" dirty="0" smtClean="0">
                <a:latin typeface="+mn-ea"/>
              </a:rPr>
              <a:t>1~2 </a:t>
            </a:r>
            <a:r>
              <a:rPr lang="zh-TW" altLang="en-US" sz="2800" dirty="0" smtClean="0">
                <a:latin typeface="+mn-ea"/>
              </a:rPr>
              <a:t>小時，才能展翅飛向天空</a:t>
            </a:r>
            <a:endParaRPr lang="zh-TW" altLang="en-US" sz="28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71538" y="1214422"/>
            <a:ext cx="7498080" cy="4800600"/>
          </a:xfrm>
        </p:spPr>
        <p:txBody>
          <a:bodyPr/>
          <a:lstStyle/>
          <a:p>
            <a:pPr algn="ctr">
              <a:buNone/>
            </a:pPr>
            <a:endParaRPr lang="en-US" altLang="zh-TW" dirty="0" smtClean="0"/>
          </a:p>
          <a:p>
            <a:pPr algn="ctr">
              <a:buNone/>
            </a:pPr>
            <a:endParaRPr lang="en-US" altLang="zh-TW" dirty="0" smtClean="0"/>
          </a:p>
          <a:p>
            <a:pPr algn="ctr">
              <a:buNone/>
            </a:pPr>
            <a:endParaRPr lang="en-US" altLang="zh-TW" dirty="0" smtClean="0"/>
          </a:p>
          <a:p>
            <a:pPr algn="ctr">
              <a:buNone/>
            </a:pPr>
            <a:r>
              <a:rPr lang="en-US" altLang="zh-TW" sz="5400" dirty="0" smtClean="0"/>
              <a:t>~ </a:t>
            </a:r>
            <a:r>
              <a:rPr lang="zh-TW" altLang="en-US" sz="5400" dirty="0" smtClean="0"/>
              <a:t>完 </a:t>
            </a:r>
            <a:r>
              <a:rPr lang="en-US" altLang="zh-TW" sz="5400" dirty="0" smtClean="0"/>
              <a:t>~</a:t>
            </a:r>
            <a:endParaRPr lang="zh-TW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168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夏至</vt:lpstr>
      <vt:lpstr>昆 蟲 世 界 — 毛蟲</vt:lpstr>
      <vt:lpstr>毛蟲的外貌特徵</vt:lpstr>
      <vt:lpstr>生活習性</vt:lpstr>
      <vt:lpstr>生長過程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2014-04-22T09:09:17Z</dcterms:created>
  <dcterms:modified xsi:type="dcterms:W3CDTF">2014-04-22T09:09:19Z</dcterms:modified>
</cp:coreProperties>
</file>