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9" r:id="rId1"/>
  </p:sldMasterIdLst>
  <p:notesMasterIdLst>
    <p:notesMasterId r:id="rId35"/>
  </p:notesMasterIdLst>
  <p:sldIdLst>
    <p:sldId id="256" r:id="rId2"/>
    <p:sldId id="261" r:id="rId3"/>
    <p:sldId id="257" r:id="rId4"/>
    <p:sldId id="258" r:id="rId5"/>
    <p:sldId id="287" r:id="rId6"/>
    <p:sldId id="259" r:id="rId7"/>
    <p:sldId id="260" r:id="rId8"/>
    <p:sldId id="292" r:id="rId9"/>
    <p:sldId id="289" r:id="rId10"/>
    <p:sldId id="290" r:id="rId11"/>
    <p:sldId id="268" r:id="rId12"/>
    <p:sldId id="262" r:id="rId13"/>
    <p:sldId id="263" r:id="rId14"/>
    <p:sldId id="264" r:id="rId15"/>
    <p:sldId id="265" r:id="rId16"/>
    <p:sldId id="266" r:id="rId17"/>
    <p:sldId id="267" r:id="rId18"/>
    <p:sldId id="279" r:id="rId19"/>
    <p:sldId id="280" r:id="rId20"/>
    <p:sldId id="282" r:id="rId21"/>
    <p:sldId id="295" r:id="rId22"/>
    <p:sldId id="296" r:id="rId23"/>
    <p:sldId id="269" r:id="rId24"/>
    <p:sldId id="291" r:id="rId25"/>
    <p:sldId id="270" r:id="rId26"/>
    <p:sldId id="271" r:id="rId27"/>
    <p:sldId id="272" r:id="rId28"/>
    <p:sldId id="273" r:id="rId29"/>
    <p:sldId id="274" r:id="rId30"/>
    <p:sldId id="275" r:id="rId31"/>
    <p:sldId id="276" r:id="rId32"/>
    <p:sldId id="293" r:id="rId33"/>
    <p:sldId id="281" r:id="rId34"/>
  </p:sldIdLst>
  <p:sldSz cx="10080625" cy="7559675"/>
  <p:notesSz cx="7559675" cy="10691813"/>
  <p:defaultTextStyle>
    <a:defPPr>
      <a:defRPr lang="en-GB"/>
    </a:defPPr>
    <a:lvl1pPr algn="l" defTabSz="449263" rtl="0" fontAlgn="base" hangingPunct="0">
      <a:lnSpc>
        <a:spcPct val="93000"/>
      </a:lnSpc>
      <a:spcBef>
        <a:spcPct val="0"/>
      </a:spcBef>
      <a:spcAft>
        <a:spcPct val="0"/>
      </a:spcAft>
      <a:buClr>
        <a:srgbClr val="000000"/>
      </a:buClr>
      <a:buSzPct val="100000"/>
      <a:buFont typeface="Times New Roman" pitchFamily="18" charset="0"/>
      <a:defRPr kern="1200">
        <a:solidFill>
          <a:schemeClr val="tx1"/>
        </a:solidFill>
        <a:latin typeface="Arial" charset="0"/>
        <a:ea typeface="Arial Unicode MS" pitchFamily="34" charset="-120"/>
        <a:cs typeface="Arial Unicode MS" pitchFamily="34" charset="-120"/>
      </a:defRPr>
    </a:lvl1pPr>
    <a:lvl2pPr marL="742950" indent="-285750" algn="l" defTabSz="449263" rtl="0" fontAlgn="base" hangingPunct="0">
      <a:lnSpc>
        <a:spcPct val="93000"/>
      </a:lnSpc>
      <a:spcBef>
        <a:spcPct val="0"/>
      </a:spcBef>
      <a:spcAft>
        <a:spcPct val="0"/>
      </a:spcAft>
      <a:buClr>
        <a:srgbClr val="000000"/>
      </a:buClr>
      <a:buSzPct val="100000"/>
      <a:buFont typeface="Times New Roman" pitchFamily="18" charset="0"/>
      <a:defRPr kern="1200">
        <a:solidFill>
          <a:schemeClr val="tx1"/>
        </a:solidFill>
        <a:latin typeface="Arial" charset="0"/>
        <a:ea typeface="Arial Unicode MS" pitchFamily="34" charset="-120"/>
        <a:cs typeface="Arial Unicode MS" pitchFamily="34" charset="-120"/>
      </a:defRPr>
    </a:lvl2pPr>
    <a:lvl3pPr marL="1143000" indent="-228600" algn="l" defTabSz="449263" rtl="0" fontAlgn="base" hangingPunct="0">
      <a:lnSpc>
        <a:spcPct val="93000"/>
      </a:lnSpc>
      <a:spcBef>
        <a:spcPct val="0"/>
      </a:spcBef>
      <a:spcAft>
        <a:spcPct val="0"/>
      </a:spcAft>
      <a:buClr>
        <a:srgbClr val="000000"/>
      </a:buClr>
      <a:buSzPct val="100000"/>
      <a:buFont typeface="Times New Roman" pitchFamily="18" charset="0"/>
      <a:defRPr kern="1200">
        <a:solidFill>
          <a:schemeClr val="tx1"/>
        </a:solidFill>
        <a:latin typeface="Arial" charset="0"/>
        <a:ea typeface="Arial Unicode MS" pitchFamily="34" charset="-120"/>
        <a:cs typeface="Arial Unicode MS" pitchFamily="34" charset="-120"/>
      </a:defRPr>
    </a:lvl3pPr>
    <a:lvl4pPr marL="1600200" indent="-228600" algn="l" defTabSz="449263" rtl="0" fontAlgn="base" hangingPunct="0">
      <a:lnSpc>
        <a:spcPct val="93000"/>
      </a:lnSpc>
      <a:spcBef>
        <a:spcPct val="0"/>
      </a:spcBef>
      <a:spcAft>
        <a:spcPct val="0"/>
      </a:spcAft>
      <a:buClr>
        <a:srgbClr val="000000"/>
      </a:buClr>
      <a:buSzPct val="100000"/>
      <a:buFont typeface="Times New Roman" pitchFamily="18" charset="0"/>
      <a:defRPr kern="1200">
        <a:solidFill>
          <a:schemeClr val="tx1"/>
        </a:solidFill>
        <a:latin typeface="Arial" charset="0"/>
        <a:ea typeface="Arial Unicode MS" pitchFamily="34" charset="-120"/>
        <a:cs typeface="Arial Unicode MS" pitchFamily="34" charset="-120"/>
      </a:defRPr>
    </a:lvl4pPr>
    <a:lvl5pPr marL="2057400" indent="-228600" algn="l" defTabSz="449263" rtl="0" fontAlgn="base" hangingPunct="0">
      <a:lnSpc>
        <a:spcPct val="93000"/>
      </a:lnSpc>
      <a:spcBef>
        <a:spcPct val="0"/>
      </a:spcBef>
      <a:spcAft>
        <a:spcPct val="0"/>
      </a:spcAft>
      <a:buClr>
        <a:srgbClr val="000000"/>
      </a:buClr>
      <a:buSzPct val="100000"/>
      <a:buFont typeface="Times New Roman" pitchFamily="18" charset="0"/>
      <a:defRPr kern="1200">
        <a:solidFill>
          <a:schemeClr val="tx1"/>
        </a:solidFill>
        <a:latin typeface="Arial" charset="0"/>
        <a:ea typeface="Arial Unicode MS" pitchFamily="34" charset="-120"/>
        <a:cs typeface="Arial Unicode MS" pitchFamily="34" charset="-120"/>
      </a:defRPr>
    </a:lvl5pPr>
    <a:lvl6pPr marL="2286000" algn="l" defTabSz="914400" rtl="0" eaLnBrk="1" latinLnBrk="0" hangingPunct="1">
      <a:defRPr kern="1200">
        <a:solidFill>
          <a:schemeClr val="tx1"/>
        </a:solidFill>
        <a:latin typeface="Arial" charset="0"/>
        <a:ea typeface="Arial Unicode MS" pitchFamily="34" charset="-120"/>
        <a:cs typeface="Arial Unicode MS" pitchFamily="34" charset="-120"/>
      </a:defRPr>
    </a:lvl6pPr>
    <a:lvl7pPr marL="2743200" algn="l" defTabSz="914400" rtl="0" eaLnBrk="1" latinLnBrk="0" hangingPunct="1">
      <a:defRPr kern="1200">
        <a:solidFill>
          <a:schemeClr val="tx1"/>
        </a:solidFill>
        <a:latin typeface="Arial" charset="0"/>
        <a:ea typeface="Arial Unicode MS" pitchFamily="34" charset="-120"/>
        <a:cs typeface="Arial Unicode MS" pitchFamily="34" charset="-120"/>
      </a:defRPr>
    </a:lvl7pPr>
    <a:lvl8pPr marL="3200400" algn="l" defTabSz="914400" rtl="0" eaLnBrk="1" latinLnBrk="0" hangingPunct="1">
      <a:defRPr kern="1200">
        <a:solidFill>
          <a:schemeClr val="tx1"/>
        </a:solidFill>
        <a:latin typeface="Arial" charset="0"/>
        <a:ea typeface="Arial Unicode MS" pitchFamily="34" charset="-120"/>
        <a:cs typeface="Arial Unicode MS" pitchFamily="34" charset="-120"/>
      </a:defRPr>
    </a:lvl8pPr>
    <a:lvl9pPr marL="3657600" algn="l" defTabSz="914400" rtl="0" eaLnBrk="1" latinLnBrk="0" hangingPunct="1">
      <a:defRPr kern="1200">
        <a:solidFill>
          <a:schemeClr val="tx1"/>
        </a:solidFill>
        <a:latin typeface="Arial" charset="0"/>
        <a:ea typeface="Arial Unicode MS" pitchFamily="34" charset="-120"/>
        <a:cs typeface="Arial Unicode MS" pitchFamily="34" charset="-120"/>
      </a:defRPr>
    </a:lvl9pPr>
  </p:defaultTextStyle>
  <p:extLst>
    <p:ext uri="{521415D9-36F7-43E2-AB2F-B90AF26B5E84}">
      <p14:sectionLst xmlns:p14="http://schemas.microsoft.com/office/powerpoint/2010/main">
        <p14:section name="Default Section" id="{E310AC98-2368-4F0D-9D2D-231569D56E1F}">
          <p14:sldIdLst>
            <p14:sldId id="256"/>
            <p14:sldId id="261"/>
            <p14:sldId id="257"/>
            <p14:sldId id="258"/>
            <p14:sldId id="287"/>
            <p14:sldId id="259"/>
            <p14:sldId id="260"/>
            <p14:sldId id="292"/>
            <p14:sldId id="289"/>
            <p14:sldId id="290"/>
            <p14:sldId id="268"/>
            <p14:sldId id="262"/>
            <p14:sldId id="263"/>
            <p14:sldId id="264"/>
            <p14:sldId id="265"/>
            <p14:sldId id="266"/>
            <p14:sldId id="267"/>
            <p14:sldId id="279"/>
            <p14:sldId id="280"/>
            <p14:sldId id="282"/>
            <p14:sldId id="295"/>
            <p14:sldId id="296"/>
            <p14:sldId id="269"/>
            <p14:sldId id="291"/>
            <p14:sldId id="270"/>
            <p14:sldId id="271"/>
            <p14:sldId id="272"/>
            <p14:sldId id="273"/>
            <p14:sldId id="274"/>
            <p14:sldId id="275"/>
            <p14:sldId id="276"/>
            <p14:sldId id="293"/>
            <p14:sldId id="281"/>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66"/>
    <a:srgbClr val="FF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等深淺樣式 2 - 輔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485" autoAdjust="0"/>
    <p:restoredTop sz="94660"/>
  </p:normalViewPr>
  <p:slideViewPr>
    <p:cSldViewPr>
      <p:cViewPr>
        <p:scale>
          <a:sx n="66" d="100"/>
          <a:sy n="66" d="100"/>
        </p:scale>
        <p:origin x="-726" y="-270"/>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3794" name="Rectangle 1"/>
          <p:cNvSpPr>
            <a:spLocks noGrp="1" noRot="1" noChangeAspect="1" noChangeArrowheads="1"/>
          </p:cNvSpPr>
          <p:nvPr>
            <p:ph type="sldImg"/>
          </p:nvPr>
        </p:nvSpPr>
        <p:spPr bwMode="auto">
          <a:xfrm>
            <a:off x="1106488" y="812800"/>
            <a:ext cx="5343525" cy="4006850"/>
          </a:xfrm>
          <a:prstGeom prst="rect">
            <a:avLst/>
          </a:prstGeom>
          <a:noFill/>
          <a:ln w="9525">
            <a:noFill/>
            <a:round/>
            <a:headEnd/>
            <a:tailEnd/>
          </a:ln>
          <a:effectLst/>
        </p:spPr>
      </p:sp>
      <p:sp>
        <p:nvSpPr>
          <p:cNvPr id="3074" name="Rectangle 2"/>
          <p:cNvSpPr>
            <a:spLocks noGrp="1" noChangeArrowheads="1"/>
          </p:cNvSpPr>
          <p:nvPr>
            <p:ph type="body"/>
          </p:nvPr>
        </p:nvSpPr>
        <p:spPr bwMode="auto">
          <a:xfrm>
            <a:off x="755650" y="5078413"/>
            <a:ext cx="6046788" cy="4810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endParaRPr lang="zh-TW" altLang="en-US" noProof="0" smtClean="0"/>
          </a:p>
        </p:txBody>
      </p:sp>
      <p:sp>
        <p:nvSpPr>
          <p:cNvPr id="3075" name="Rectangle 3"/>
          <p:cNvSpPr>
            <a:spLocks noGrp="1" noChangeArrowheads="1"/>
          </p:cNvSpPr>
          <p:nvPr>
            <p:ph type="hdr"/>
          </p:nvPr>
        </p:nvSpPr>
        <p:spPr bwMode="auto">
          <a:xfrm>
            <a:off x="0" y="0"/>
            <a:ext cx="3279775" cy="533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nSpc>
                <a:spcPct val="95000"/>
              </a:lnSpc>
              <a:tabLst>
                <a:tab pos="723900" algn="l"/>
                <a:tab pos="1447800" algn="l"/>
                <a:tab pos="2171700" algn="l"/>
                <a:tab pos="2895600" algn="l"/>
              </a:tabLst>
              <a:defRPr sz="1400">
                <a:solidFill>
                  <a:srgbClr val="000000"/>
                </a:solidFill>
                <a:latin typeface="Times New Roman" pitchFamily="18" charset="0"/>
              </a:defRPr>
            </a:lvl1pPr>
          </a:lstStyle>
          <a:p>
            <a:pPr>
              <a:defRPr/>
            </a:pPr>
            <a:endParaRPr lang="de-DE"/>
          </a:p>
        </p:txBody>
      </p:sp>
      <p:sp>
        <p:nvSpPr>
          <p:cNvPr id="3076" name="Rectangle 4"/>
          <p:cNvSpPr>
            <a:spLocks noGrp="1" noChangeArrowheads="1"/>
          </p:cNvSpPr>
          <p:nvPr>
            <p:ph type="dt"/>
          </p:nvPr>
        </p:nvSpPr>
        <p:spPr bwMode="auto">
          <a:xfrm>
            <a:off x="4278313" y="0"/>
            <a:ext cx="3279775" cy="533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r">
              <a:lnSpc>
                <a:spcPct val="95000"/>
              </a:lnSpc>
              <a:tabLst>
                <a:tab pos="723900" algn="l"/>
                <a:tab pos="1447800" algn="l"/>
                <a:tab pos="2171700" algn="l"/>
                <a:tab pos="2895600" algn="l"/>
              </a:tabLst>
              <a:defRPr sz="1400">
                <a:solidFill>
                  <a:srgbClr val="000000"/>
                </a:solidFill>
                <a:latin typeface="Times New Roman" pitchFamily="18" charset="0"/>
              </a:defRPr>
            </a:lvl1pPr>
          </a:lstStyle>
          <a:p>
            <a:pPr>
              <a:defRPr/>
            </a:pPr>
            <a:endParaRPr lang="de-DE"/>
          </a:p>
        </p:txBody>
      </p:sp>
      <p:sp>
        <p:nvSpPr>
          <p:cNvPr id="3077" name="Rectangle 5"/>
          <p:cNvSpPr>
            <a:spLocks noGrp="1" noChangeArrowheads="1"/>
          </p:cNvSpPr>
          <p:nvPr>
            <p:ph type="ftr"/>
          </p:nvPr>
        </p:nvSpPr>
        <p:spPr bwMode="auto">
          <a:xfrm>
            <a:off x="0" y="10156825"/>
            <a:ext cx="3279775" cy="533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lvl1pPr>
              <a:lnSpc>
                <a:spcPct val="95000"/>
              </a:lnSpc>
              <a:tabLst>
                <a:tab pos="723900" algn="l"/>
                <a:tab pos="1447800" algn="l"/>
                <a:tab pos="2171700" algn="l"/>
                <a:tab pos="2895600" algn="l"/>
              </a:tabLst>
              <a:defRPr sz="1400">
                <a:solidFill>
                  <a:srgbClr val="000000"/>
                </a:solidFill>
                <a:latin typeface="Times New Roman" pitchFamily="18" charset="0"/>
              </a:defRPr>
            </a:lvl1pPr>
          </a:lstStyle>
          <a:p>
            <a:pPr>
              <a:defRPr/>
            </a:pPr>
            <a:endParaRPr lang="de-DE"/>
          </a:p>
        </p:txBody>
      </p:sp>
      <p:sp>
        <p:nvSpPr>
          <p:cNvPr id="3078" name="Rectangle 6"/>
          <p:cNvSpPr>
            <a:spLocks noGrp="1" noChangeArrowheads="1"/>
          </p:cNvSpPr>
          <p:nvPr>
            <p:ph type="sldNum"/>
          </p:nvPr>
        </p:nvSpPr>
        <p:spPr bwMode="auto">
          <a:xfrm>
            <a:off x="4278313" y="10156825"/>
            <a:ext cx="3279775" cy="533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lvl1pPr algn="r">
              <a:lnSpc>
                <a:spcPct val="95000"/>
              </a:lnSpc>
              <a:tabLst>
                <a:tab pos="723900" algn="l"/>
                <a:tab pos="1447800" algn="l"/>
                <a:tab pos="2171700" algn="l"/>
                <a:tab pos="2895600" algn="l"/>
              </a:tabLst>
              <a:defRPr sz="1400">
                <a:solidFill>
                  <a:srgbClr val="000000"/>
                </a:solidFill>
                <a:latin typeface="Times New Roman" pitchFamily="18" charset="0"/>
              </a:defRPr>
            </a:lvl1pPr>
          </a:lstStyle>
          <a:p>
            <a:pPr>
              <a:defRPr/>
            </a:pPr>
            <a:fld id="{0E647008-DE3A-499B-8639-EF98548370E9}" type="slidenum">
              <a:rPr lang="de-DE"/>
              <a:pPr>
                <a:defRPr/>
              </a:pPr>
              <a:t>‹#›</a:t>
            </a:fld>
            <a:endParaRPr lang="de-DE"/>
          </a:p>
        </p:txBody>
      </p:sp>
    </p:spTree>
    <p:extLst>
      <p:ext uri="{BB962C8B-B14F-4D97-AF65-F5344CB8AC3E}">
        <p14:creationId xmlns:p14="http://schemas.microsoft.com/office/powerpoint/2010/main" val="2323520616"/>
      </p:ext>
    </p:extLst>
  </p:cSld>
  <p:clrMap bg1="lt1" tx1="dk1" bg2="lt2" tx2="dk2" accent1="accent1" accent2="accent2" accent3="accent3" accent4="accent4" accent5="accent5" accent6="accent6" hlink="hlink" folHlink="folHlink"/>
  <p:notesStyle>
    <a:lvl1pPr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4818" name="Rectangle 6"/>
          <p:cNvSpPr>
            <a:spLocks noGrp="1" noChangeArrowheads="1"/>
          </p:cNvSpPr>
          <p:nvPr>
            <p:ph type="sldNum" sz="quarter"/>
          </p:nvPr>
        </p:nvSpPr>
        <p:spPr>
          <a:noFill/>
          <a:ln>
            <a:round/>
            <a:headEnd/>
            <a:tailEnd/>
          </a:ln>
        </p:spPr>
        <p:txBody>
          <a:bodyPr/>
          <a:lstStyle/>
          <a:p>
            <a:fld id="{EFECFBC3-76B4-4B39-B808-7F4A7597A2BD}" type="slidenum">
              <a:rPr lang="de-DE" altLang="zh-TW" smtClean="0"/>
              <a:pPr/>
              <a:t>1</a:t>
            </a:fld>
            <a:endParaRPr lang="de-DE" altLang="zh-TW" smtClean="0"/>
          </a:p>
        </p:txBody>
      </p:sp>
      <p:sp>
        <p:nvSpPr>
          <p:cNvPr id="34819" name="Rectangle 1"/>
          <p:cNvSpPr>
            <a:spLocks noGrp="1" noRot="1" noChangeAspect="1" noChangeArrowheads="1" noTextEdit="1"/>
          </p:cNvSpPr>
          <p:nvPr>
            <p:ph type="sldImg"/>
          </p:nvPr>
        </p:nvSpPr>
        <p:spPr>
          <a:xfrm>
            <a:off x="1106488" y="812800"/>
            <a:ext cx="5345112" cy="4008438"/>
          </a:xfrm>
          <a:solidFill>
            <a:srgbClr val="FFFFFF"/>
          </a:solidFill>
          <a:ln>
            <a:solidFill>
              <a:srgbClr val="000000"/>
            </a:solidFill>
            <a:miter lim="800000"/>
          </a:ln>
        </p:spPr>
      </p:sp>
      <p:sp>
        <p:nvSpPr>
          <p:cNvPr id="34820" name="Rectangle 2"/>
          <p:cNvSpPr>
            <a:spLocks noGrp="1" noChangeArrowheads="1"/>
          </p:cNvSpPr>
          <p:nvPr>
            <p:ph type="body" idx="1"/>
          </p:nvPr>
        </p:nvSpPr>
        <p:spPr>
          <a:xfrm>
            <a:off x="755650" y="5078413"/>
            <a:ext cx="6048375" cy="4811712"/>
          </a:xfrm>
          <a:noFill/>
        </p:spPr>
        <p:txBody>
          <a:bodyPr wrap="none" anchor="ctr"/>
          <a:lstStyle/>
          <a:p>
            <a:endParaRPr lang="zh-TW"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4034" name="Rectangle 6"/>
          <p:cNvSpPr>
            <a:spLocks noGrp="1" noChangeArrowheads="1"/>
          </p:cNvSpPr>
          <p:nvPr>
            <p:ph type="sldNum" sz="quarter"/>
          </p:nvPr>
        </p:nvSpPr>
        <p:spPr>
          <a:noFill/>
          <a:ln>
            <a:round/>
            <a:headEnd/>
            <a:tailEnd/>
          </a:ln>
        </p:spPr>
        <p:txBody>
          <a:bodyPr/>
          <a:lstStyle/>
          <a:p>
            <a:fld id="{A9B4EAE8-1E52-4429-B268-7E6FBF5F9C0D}" type="slidenum">
              <a:rPr lang="de-DE" altLang="zh-TW" smtClean="0"/>
              <a:pPr/>
              <a:t>15</a:t>
            </a:fld>
            <a:endParaRPr lang="de-DE" altLang="zh-TW" smtClean="0"/>
          </a:p>
        </p:txBody>
      </p:sp>
      <p:sp>
        <p:nvSpPr>
          <p:cNvPr id="44035" name="Rectangle 1"/>
          <p:cNvSpPr>
            <a:spLocks noGrp="1" noRot="1" noChangeAspect="1" noChangeArrowheads="1" noTextEdit="1"/>
          </p:cNvSpPr>
          <p:nvPr>
            <p:ph type="sldImg"/>
          </p:nvPr>
        </p:nvSpPr>
        <p:spPr>
          <a:xfrm>
            <a:off x="1106488" y="812800"/>
            <a:ext cx="5345112" cy="4008438"/>
          </a:xfrm>
          <a:solidFill>
            <a:srgbClr val="FFFFFF"/>
          </a:solidFill>
          <a:ln>
            <a:solidFill>
              <a:srgbClr val="000000"/>
            </a:solidFill>
            <a:miter lim="800000"/>
          </a:ln>
        </p:spPr>
      </p:sp>
      <p:sp>
        <p:nvSpPr>
          <p:cNvPr id="44036" name="Rectangle 2"/>
          <p:cNvSpPr>
            <a:spLocks noGrp="1" noChangeArrowheads="1"/>
          </p:cNvSpPr>
          <p:nvPr>
            <p:ph type="body" idx="1"/>
          </p:nvPr>
        </p:nvSpPr>
        <p:spPr>
          <a:xfrm>
            <a:off x="755650" y="5078413"/>
            <a:ext cx="6048375" cy="4811712"/>
          </a:xfrm>
          <a:noFill/>
        </p:spPr>
        <p:txBody>
          <a:bodyPr wrap="none" anchor="ctr"/>
          <a:lstStyle/>
          <a:p>
            <a:endParaRPr lang="zh-TW" alt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5058" name="Rectangle 6"/>
          <p:cNvSpPr>
            <a:spLocks noGrp="1" noChangeArrowheads="1"/>
          </p:cNvSpPr>
          <p:nvPr>
            <p:ph type="sldNum" sz="quarter"/>
          </p:nvPr>
        </p:nvSpPr>
        <p:spPr>
          <a:noFill/>
          <a:ln>
            <a:round/>
            <a:headEnd/>
            <a:tailEnd/>
          </a:ln>
        </p:spPr>
        <p:txBody>
          <a:bodyPr/>
          <a:lstStyle/>
          <a:p>
            <a:fld id="{335FD253-0572-430D-8F7C-3FBA779DD068}" type="slidenum">
              <a:rPr lang="de-DE" altLang="zh-TW" smtClean="0"/>
              <a:pPr/>
              <a:t>16</a:t>
            </a:fld>
            <a:endParaRPr lang="de-DE" altLang="zh-TW" smtClean="0"/>
          </a:p>
        </p:txBody>
      </p:sp>
      <p:sp>
        <p:nvSpPr>
          <p:cNvPr id="45059" name="Rectangle 1"/>
          <p:cNvSpPr>
            <a:spLocks noGrp="1" noRot="1" noChangeAspect="1" noChangeArrowheads="1" noTextEdit="1"/>
          </p:cNvSpPr>
          <p:nvPr>
            <p:ph type="sldImg"/>
          </p:nvPr>
        </p:nvSpPr>
        <p:spPr>
          <a:xfrm>
            <a:off x="1106488" y="812800"/>
            <a:ext cx="5345112" cy="4008438"/>
          </a:xfrm>
          <a:solidFill>
            <a:srgbClr val="FFFFFF"/>
          </a:solidFill>
          <a:ln>
            <a:solidFill>
              <a:srgbClr val="000000"/>
            </a:solidFill>
            <a:miter lim="800000"/>
          </a:ln>
        </p:spPr>
      </p:sp>
      <p:sp>
        <p:nvSpPr>
          <p:cNvPr id="45060" name="Rectangle 2"/>
          <p:cNvSpPr>
            <a:spLocks noGrp="1" noChangeArrowheads="1"/>
          </p:cNvSpPr>
          <p:nvPr>
            <p:ph type="body" idx="1"/>
          </p:nvPr>
        </p:nvSpPr>
        <p:spPr>
          <a:xfrm>
            <a:off x="755650" y="5078413"/>
            <a:ext cx="6048375" cy="4811712"/>
          </a:xfrm>
          <a:noFill/>
        </p:spPr>
        <p:txBody>
          <a:bodyPr wrap="none" anchor="ctr"/>
          <a:lstStyle/>
          <a:p>
            <a:endParaRPr lang="zh-TW"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9938" name="Rectangle 6"/>
          <p:cNvSpPr>
            <a:spLocks noGrp="1" noChangeArrowheads="1"/>
          </p:cNvSpPr>
          <p:nvPr>
            <p:ph type="sldNum" sz="quarter"/>
          </p:nvPr>
        </p:nvSpPr>
        <p:spPr>
          <a:noFill/>
          <a:ln>
            <a:round/>
            <a:headEnd/>
            <a:tailEnd/>
          </a:ln>
        </p:spPr>
        <p:txBody>
          <a:bodyPr/>
          <a:lstStyle/>
          <a:p>
            <a:fld id="{B63F6600-9D83-428D-8F22-AAFE538D2769}" type="slidenum">
              <a:rPr lang="de-DE" altLang="zh-TW" smtClean="0"/>
              <a:pPr/>
              <a:t>2</a:t>
            </a:fld>
            <a:endParaRPr lang="de-DE" altLang="zh-TW" smtClean="0"/>
          </a:p>
        </p:txBody>
      </p:sp>
      <p:sp>
        <p:nvSpPr>
          <p:cNvPr id="39939" name="Rectangle 1"/>
          <p:cNvSpPr>
            <a:spLocks noGrp="1" noRot="1" noChangeAspect="1" noChangeArrowheads="1" noTextEdit="1"/>
          </p:cNvSpPr>
          <p:nvPr>
            <p:ph type="sldImg"/>
          </p:nvPr>
        </p:nvSpPr>
        <p:spPr>
          <a:xfrm>
            <a:off x="1106488" y="812800"/>
            <a:ext cx="5345112" cy="4008438"/>
          </a:xfrm>
          <a:solidFill>
            <a:srgbClr val="FFFFFF"/>
          </a:solidFill>
          <a:ln>
            <a:solidFill>
              <a:srgbClr val="000000"/>
            </a:solidFill>
            <a:miter lim="800000"/>
          </a:ln>
        </p:spPr>
      </p:sp>
      <p:sp>
        <p:nvSpPr>
          <p:cNvPr id="39940" name="Rectangle 2"/>
          <p:cNvSpPr>
            <a:spLocks noGrp="1" noChangeArrowheads="1"/>
          </p:cNvSpPr>
          <p:nvPr>
            <p:ph type="body" idx="1"/>
          </p:nvPr>
        </p:nvSpPr>
        <p:spPr>
          <a:xfrm>
            <a:off x="755650" y="5078413"/>
            <a:ext cx="6048375" cy="4811712"/>
          </a:xfrm>
          <a:noFill/>
        </p:spPr>
        <p:txBody>
          <a:bodyPr wrap="none" anchor="ctr"/>
          <a:lstStyle/>
          <a:p>
            <a:endParaRPr lang="zh-TW"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5842" name="Rectangle 6"/>
          <p:cNvSpPr>
            <a:spLocks noGrp="1" noChangeArrowheads="1"/>
          </p:cNvSpPr>
          <p:nvPr>
            <p:ph type="sldNum" sz="quarter"/>
          </p:nvPr>
        </p:nvSpPr>
        <p:spPr>
          <a:noFill/>
          <a:ln>
            <a:round/>
            <a:headEnd/>
            <a:tailEnd/>
          </a:ln>
        </p:spPr>
        <p:txBody>
          <a:bodyPr/>
          <a:lstStyle/>
          <a:p>
            <a:fld id="{9D31D850-AA55-46A8-9AEA-77A43E9C31C0}" type="slidenum">
              <a:rPr lang="de-DE" altLang="zh-TW" smtClean="0"/>
              <a:pPr/>
              <a:t>3</a:t>
            </a:fld>
            <a:endParaRPr lang="de-DE" altLang="zh-TW" smtClean="0"/>
          </a:p>
        </p:txBody>
      </p:sp>
      <p:sp>
        <p:nvSpPr>
          <p:cNvPr id="35843" name="Rectangle 1"/>
          <p:cNvSpPr>
            <a:spLocks noGrp="1" noRot="1" noChangeAspect="1" noChangeArrowheads="1" noTextEdit="1"/>
          </p:cNvSpPr>
          <p:nvPr>
            <p:ph type="sldImg"/>
          </p:nvPr>
        </p:nvSpPr>
        <p:spPr>
          <a:xfrm>
            <a:off x="1106488" y="812800"/>
            <a:ext cx="5345112" cy="4008438"/>
          </a:xfrm>
          <a:solidFill>
            <a:srgbClr val="FFFFFF"/>
          </a:solidFill>
          <a:ln>
            <a:solidFill>
              <a:srgbClr val="000000"/>
            </a:solidFill>
            <a:miter lim="800000"/>
          </a:ln>
        </p:spPr>
      </p:sp>
      <p:sp>
        <p:nvSpPr>
          <p:cNvPr id="35844" name="Rectangle 2"/>
          <p:cNvSpPr>
            <a:spLocks noGrp="1" noChangeArrowheads="1"/>
          </p:cNvSpPr>
          <p:nvPr>
            <p:ph type="body" idx="1"/>
          </p:nvPr>
        </p:nvSpPr>
        <p:spPr>
          <a:xfrm>
            <a:off x="755650" y="5078413"/>
            <a:ext cx="6048375" cy="4811712"/>
          </a:xfrm>
          <a:noFill/>
        </p:spPr>
        <p:txBody>
          <a:bodyPr wrap="none" anchor="ctr"/>
          <a:lstStyle/>
          <a:p>
            <a:endParaRPr lang="zh-TW"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6866" name="Rectangle 6"/>
          <p:cNvSpPr>
            <a:spLocks noGrp="1" noChangeArrowheads="1"/>
          </p:cNvSpPr>
          <p:nvPr>
            <p:ph type="sldNum" sz="quarter"/>
          </p:nvPr>
        </p:nvSpPr>
        <p:spPr>
          <a:noFill/>
          <a:ln>
            <a:round/>
            <a:headEnd/>
            <a:tailEnd/>
          </a:ln>
        </p:spPr>
        <p:txBody>
          <a:bodyPr/>
          <a:lstStyle/>
          <a:p>
            <a:fld id="{15FA0B0F-ECC5-44D9-A9EF-B418D4810F7C}" type="slidenum">
              <a:rPr lang="de-DE" altLang="zh-TW" smtClean="0"/>
              <a:pPr/>
              <a:t>4</a:t>
            </a:fld>
            <a:endParaRPr lang="de-DE" altLang="zh-TW" smtClean="0"/>
          </a:p>
        </p:txBody>
      </p:sp>
      <p:sp>
        <p:nvSpPr>
          <p:cNvPr id="36867" name="Rectangle 1"/>
          <p:cNvSpPr>
            <a:spLocks noGrp="1" noRot="1" noChangeAspect="1" noChangeArrowheads="1" noTextEdit="1"/>
          </p:cNvSpPr>
          <p:nvPr>
            <p:ph type="sldImg"/>
          </p:nvPr>
        </p:nvSpPr>
        <p:spPr>
          <a:xfrm>
            <a:off x="1106488" y="812800"/>
            <a:ext cx="5345112" cy="4008438"/>
          </a:xfrm>
          <a:solidFill>
            <a:srgbClr val="FFFFFF"/>
          </a:solidFill>
          <a:ln>
            <a:solidFill>
              <a:srgbClr val="000000"/>
            </a:solidFill>
            <a:miter lim="800000"/>
          </a:ln>
        </p:spPr>
      </p:sp>
      <p:sp>
        <p:nvSpPr>
          <p:cNvPr id="36868" name="Rectangle 2"/>
          <p:cNvSpPr>
            <a:spLocks noGrp="1" noChangeArrowheads="1"/>
          </p:cNvSpPr>
          <p:nvPr>
            <p:ph type="body" idx="1"/>
          </p:nvPr>
        </p:nvSpPr>
        <p:spPr>
          <a:xfrm>
            <a:off x="755650" y="5078413"/>
            <a:ext cx="6048375" cy="4811712"/>
          </a:xfrm>
          <a:noFill/>
        </p:spPr>
        <p:txBody>
          <a:bodyPr wrap="none" anchor="ctr"/>
          <a:lstStyle/>
          <a:p>
            <a:endParaRPr lang="zh-TW" alt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7890" name="Rectangle 6"/>
          <p:cNvSpPr>
            <a:spLocks noGrp="1" noChangeArrowheads="1"/>
          </p:cNvSpPr>
          <p:nvPr>
            <p:ph type="sldNum" sz="quarter"/>
          </p:nvPr>
        </p:nvSpPr>
        <p:spPr>
          <a:noFill/>
          <a:ln>
            <a:round/>
            <a:headEnd/>
            <a:tailEnd/>
          </a:ln>
        </p:spPr>
        <p:txBody>
          <a:bodyPr/>
          <a:lstStyle/>
          <a:p>
            <a:fld id="{C5D7400D-54F2-4C82-8AD8-EFF4F55752B6}" type="slidenum">
              <a:rPr lang="de-DE" altLang="zh-TW" smtClean="0"/>
              <a:pPr/>
              <a:t>6</a:t>
            </a:fld>
            <a:endParaRPr lang="de-DE" altLang="zh-TW" smtClean="0"/>
          </a:p>
        </p:txBody>
      </p:sp>
      <p:sp>
        <p:nvSpPr>
          <p:cNvPr id="37891" name="Rectangle 1"/>
          <p:cNvSpPr>
            <a:spLocks noGrp="1" noRot="1" noChangeAspect="1" noChangeArrowheads="1" noTextEdit="1"/>
          </p:cNvSpPr>
          <p:nvPr>
            <p:ph type="sldImg"/>
          </p:nvPr>
        </p:nvSpPr>
        <p:spPr>
          <a:xfrm>
            <a:off x="1106488" y="812800"/>
            <a:ext cx="5345112" cy="4008438"/>
          </a:xfrm>
          <a:solidFill>
            <a:srgbClr val="FFFFFF"/>
          </a:solidFill>
          <a:ln>
            <a:solidFill>
              <a:srgbClr val="000000"/>
            </a:solidFill>
            <a:miter lim="800000"/>
          </a:ln>
        </p:spPr>
      </p:sp>
      <p:sp>
        <p:nvSpPr>
          <p:cNvPr id="37892" name="Rectangle 2"/>
          <p:cNvSpPr>
            <a:spLocks noGrp="1" noChangeArrowheads="1"/>
          </p:cNvSpPr>
          <p:nvPr>
            <p:ph type="body" idx="1"/>
          </p:nvPr>
        </p:nvSpPr>
        <p:spPr>
          <a:xfrm>
            <a:off x="755650" y="5078413"/>
            <a:ext cx="6048375" cy="4811712"/>
          </a:xfrm>
          <a:noFill/>
        </p:spPr>
        <p:txBody>
          <a:bodyPr wrap="none" anchor="ctr"/>
          <a:lstStyle/>
          <a:p>
            <a:endParaRPr lang="zh-TW" alt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8914" name="Rectangle 6"/>
          <p:cNvSpPr>
            <a:spLocks noGrp="1" noChangeArrowheads="1"/>
          </p:cNvSpPr>
          <p:nvPr>
            <p:ph type="sldNum" sz="quarter"/>
          </p:nvPr>
        </p:nvSpPr>
        <p:spPr>
          <a:noFill/>
          <a:ln>
            <a:round/>
            <a:headEnd/>
            <a:tailEnd/>
          </a:ln>
        </p:spPr>
        <p:txBody>
          <a:bodyPr/>
          <a:lstStyle/>
          <a:p>
            <a:fld id="{92912B8C-77D2-439E-A959-E52D2F06AAC6}" type="slidenum">
              <a:rPr lang="de-DE" altLang="zh-TW" smtClean="0"/>
              <a:pPr/>
              <a:t>7</a:t>
            </a:fld>
            <a:endParaRPr lang="de-DE" altLang="zh-TW" smtClean="0"/>
          </a:p>
        </p:txBody>
      </p:sp>
      <p:sp>
        <p:nvSpPr>
          <p:cNvPr id="38915" name="Rectangle 1"/>
          <p:cNvSpPr>
            <a:spLocks noGrp="1" noRot="1" noChangeAspect="1" noChangeArrowheads="1" noTextEdit="1"/>
          </p:cNvSpPr>
          <p:nvPr>
            <p:ph type="sldImg"/>
          </p:nvPr>
        </p:nvSpPr>
        <p:spPr>
          <a:xfrm>
            <a:off x="1106488" y="812800"/>
            <a:ext cx="5345112" cy="4008438"/>
          </a:xfrm>
          <a:solidFill>
            <a:srgbClr val="FFFFFF"/>
          </a:solidFill>
          <a:ln>
            <a:solidFill>
              <a:srgbClr val="000000"/>
            </a:solidFill>
            <a:miter lim="800000"/>
          </a:ln>
        </p:spPr>
      </p:sp>
      <p:sp>
        <p:nvSpPr>
          <p:cNvPr id="38916" name="Rectangle 2"/>
          <p:cNvSpPr>
            <a:spLocks noGrp="1" noChangeArrowheads="1"/>
          </p:cNvSpPr>
          <p:nvPr>
            <p:ph type="body" idx="1"/>
          </p:nvPr>
        </p:nvSpPr>
        <p:spPr>
          <a:xfrm>
            <a:off x="755650" y="5078413"/>
            <a:ext cx="6048375" cy="4811712"/>
          </a:xfrm>
          <a:noFill/>
        </p:spPr>
        <p:txBody>
          <a:bodyPr wrap="none" anchor="ctr"/>
          <a:lstStyle/>
          <a:p>
            <a:endParaRPr lang="zh-TW" alt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62" name="Rectangle 6"/>
          <p:cNvSpPr>
            <a:spLocks noGrp="1" noChangeArrowheads="1"/>
          </p:cNvSpPr>
          <p:nvPr>
            <p:ph type="sldNum" sz="quarter"/>
          </p:nvPr>
        </p:nvSpPr>
        <p:spPr>
          <a:noFill/>
          <a:ln>
            <a:round/>
            <a:headEnd/>
            <a:tailEnd/>
          </a:ln>
        </p:spPr>
        <p:txBody>
          <a:bodyPr/>
          <a:lstStyle/>
          <a:p>
            <a:fld id="{285DC043-1E0A-45F5-A8F8-BAB159C488D1}" type="slidenum">
              <a:rPr lang="de-DE" altLang="zh-TW" smtClean="0"/>
              <a:pPr/>
              <a:t>12</a:t>
            </a:fld>
            <a:endParaRPr lang="de-DE" altLang="zh-TW" smtClean="0"/>
          </a:p>
        </p:txBody>
      </p:sp>
      <p:sp>
        <p:nvSpPr>
          <p:cNvPr id="40963" name="Rectangle 1"/>
          <p:cNvSpPr>
            <a:spLocks noGrp="1" noRot="1" noChangeAspect="1" noChangeArrowheads="1" noTextEdit="1"/>
          </p:cNvSpPr>
          <p:nvPr>
            <p:ph type="sldImg"/>
          </p:nvPr>
        </p:nvSpPr>
        <p:spPr>
          <a:xfrm>
            <a:off x="1106488" y="812800"/>
            <a:ext cx="5345112" cy="4008438"/>
          </a:xfrm>
          <a:solidFill>
            <a:srgbClr val="FFFFFF"/>
          </a:solidFill>
          <a:ln>
            <a:solidFill>
              <a:srgbClr val="000000"/>
            </a:solidFill>
            <a:miter lim="800000"/>
          </a:ln>
        </p:spPr>
      </p:sp>
      <p:sp>
        <p:nvSpPr>
          <p:cNvPr id="40964" name="Rectangle 2"/>
          <p:cNvSpPr>
            <a:spLocks noGrp="1" noChangeArrowheads="1"/>
          </p:cNvSpPr>
          <p:nvPr>
            <p:ph type="body" idx="1"/>
          </p:nvPr>
        </p:nvSpPr>
        <p:spPr>
          <a:xfrm>
            <a:off x="755650" y="5078413"/>
            <a:ext cx="6048375" cy="4811712"/>
          </a:xfrm>
          <a:noFill/>
        </p:spPr>
        <p:txBody>
          <a:bodyPr wrap="none" anchor="ctr"/>
          <a:lstStyle/>
          <a:p>
            <a:endParaRPr lang="zh-TW" alt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1986" name="Rectangle 6"/>
          <p:cNvSpPr>
            <a:spLocks noGrp="1" noChangeArrowheads="1"/>
          </p:cNvSpPr>
          <p:nvPr>
            <p:ph type="sldNum" sz="quarter"/>
          </p:nvPr>
        </p:nvSpPr>
        <p:spPr>
          <a:noFill/>
          <a:ln>
            <a:round/>
            <a:headEnd/>
            <a:tailEnd/>
          </a:ln>
        </p:spPr>
        <p:txBody>
          <a:bodyPr/>
          <a:lstStyle/>
          <a:p>
            <a:fld id="{7885FB7B-3F5B-4C95-B821-F0A8A979EAB3}" type="slidenum">
              <a:rPr lang="de-DE" altLang="zh-TW" smtClean="0"/>
              <a:pPr/>
              <a:t>13</a:t>
            </a:fld>
            <a:endParaRPr lang="de-DE" altLang="zh-TW" smtClean="0"/>
          </a:p>
        </p:txBody>
      </p:sp>
      <p:sp>
        <p:nvSpPr>
          <p:cNvPr id="41987" name="Rectangle 1"/>
          <p:cNvSpPr>
            <a:spLocks noGrp="1" noRot="1" noChangeAspect="1" noChangeArrowheads="1" noTextEdit="1"/>
          </p:cNvSpPr>
          <p:nvPr>
            <p:ph type="sldImg"/>
          </p:nvPr>
        </p:nvSpPr>
        <p:spPr>
          <a:xfrm>
            <a:off x="1106488" y="812800"/>
            <a:ext cx="5345112" cy="4008438"/>
          </a:xfrm>
          <a:solidFill>
            <a:srgbClr val="FFFFFF"/>
          </a:solidFill>
          <a:ln>
            <a:solidFill>
              <a:srgbClr val="000000"/>
            </a:solidFill>
            <a:miter lim="800000"/>
          </a:ln>
        </p:spPr>
      </p:sp>
      <p:sp>
        <p:nvSpPr>
          <p:cNvPr id="41988" name="Rectangle 2"/>
          <p:cNvSpPr>
            <a:spLocks noGrp="1" noChangeArrowheads="1"/>
          </p:cNvSpPr>
          <p:nvPr>
            <p:ph type="body" idx="1"/>
          </p:nvPr>
        </p:nvSpPr>
        <p:spPr>
          <a:xfrm>
            <a:off x="755650" y="5078413"/>
            <a:ext cx="6048375" cy="4811712"/>
          </a:xfrm>
          <a:noFill/>
        </p:spPr>
        <p:txBody>
          <a:bodyPr wrap="none" anchor="ctr"/>
          <a:lstStyle/>
          <a:p>
            <a:endParaRPr lang="zh-TW"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3010" name="Rectangle 6"/>
          <p:cNvSpPr>
            <a:spLocks noGrp="1" noChangeArrowheads="1"/>
          </p:cNvSpPr>
          <p:nvPr>
            <p:ph type="sldNum" sz="quarter"/>
          </p:nvPr>
        </p:nvSpPr>
        <p:spPr>
          <a:noFill/>
          <a:ln>
            <a:round/>
            <a:headEnd/>
            <a:tailEnd/>
          </a:ln>
        </p:spPr>
        <p:txBody>
          <a:bodyPr/>
          <a:lstStyle/>
          <a:p>
            <a:fld id="{80662582-877B-449B-AFF7-516F914341AC}" type="slidenum">
              <a:rPr lang="de-DE" altLang="zh-TW" smtClean="0"/>
              <a:pPr/>
              <a:t>14</a:t>
            </a:fld>
            <a:endParaRPr lang="de-DE" altLang="zh-TW" smtClean="0"/>
          </a:p>
        </p:txBody>
      </p:sp>
      <p:sp>
        <p:nvSpPr>
          <p:cNvPr id="43011" name="Rectangle 1"/>
          <p:cNvSpPr>
            <a:spLocks noGrp="1" noRot="1" noChangeAspect="1" noChangeArrowheads="1" noTextEdit="1"/>
          </p:cNvSpPr>
          <p:nvPr>
            <p:ph type="sldImg"/>
          </p:nvPr>
        </p:nvSpPr>
        <p:spPr>
          <a:xfrm>
            <a:off x="1106488" y="812800"/>
            <a:ext cx="5345112" cy="4008438"/>
          </a:xfrm>
          <a:solidFill>
            <a:srgbClr val="FFFFFF"/>
          </a:solidFill>
          <a:ln>
            <a:solidFill>
              <a:srgbClr val="000000"/>
            </a:solidFill>
            <a:miter lim="800000"/>
          </a:ln>
        </p:spPr>
      </p:sp>
      <p:sp>
        <p:nvSpPr>
          <p:cNvPr id="43012" name="Rectangle 2"/>
          <p:cNvSpPr>
            <a:spLocks noGrp="1" noChangeArrowheads="1"/>
          </p:cNvSpPr>
          <p:nvPr>
            <p:ph type="body" idx="1"/>
          </p:nvPr>
        </p:nvSpPr>
        <p:spPr>
          <a:xfrm>
            <a:off x="755650" y="5078413"/>
            <a:ext cx="6048375" cy="4811712"/>
          </a:xfrm>
          <a:noFill/>
        </p:spPr>
        <p:txBody>
          <a:bodyPr wrap="none" anchor="ctr"/>
          <a:lstStyle/>
          <a:p>
            <a:endParaRPr lang="zh-TW"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2" name="標題 1"/>
          <p:cNvSpPr>
            <a:spLocks noGrp="1"/>
          </p:cNvSpPr>
          <p:nvPr>
            <p:ph type="ctrTitle"/>
          </p:nvPr>
        </p:nvSpPr>
        <p:spPr>
          <a:xfrm>
            <a:off x="755650" y="2347913"/>
            <a:ext cx="8569325" cy="1620837"/>
          </a:xfrm>
        </p:spPr>
        <p:txBody>
          <a:bodyPr/>
          <a:lstStyle/>
          <a:p>
            <a:r>
              <a:rPr lang="zh-TW" altLang="en-US" smtClean="0"/>
              <a:t>按一下以編輯母片標題樣式</a:t>
            </a:r>
            <a:endParaRPr lang="zh-TW" altLang="en-US"/>
          </a:p>
        </p:txBody>
      </p:sp>
      <p:sp>
        <p:nvSpPr>
          <p:cNvPr id="3" name="副標題 2"/>
          <p:cNvSpPr>
            <a:spLocks noGrp="1"/>
          </p:cNvSpPr>
          <p:nvPr>
            <p:ph type="subTitle" idx="1"/>
          </p:nvPr>
        </p:nvSpPr>
        <p:spPr>
          <a:xfrm>
            <a:off x="1512888" y="4283075"/>
            <a:ext cx="7056437" cy="1931988"/>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TW" altLang="en-US" smtClean="0"/>
              <a:t>按一下以編輯母片副標題樣式</a:t>
            </a:r>
            <a:endParaRPr lang="zh-TW" altLang="en-US"/>
          </a:p>
        </p:txBody>
      </p:sp>
      <p:sp>
        <p:nvSpPr>
          <p:cNvPr id="4" name="Rectangle 3"/>
          <p:cNvSpPr>
            <a:spLocks noGrp="1" noChangeArrowheads="1"/>
          </p:cNvSpPr>
          <p:nvPr>
            <p:ph type="dt" idx="10"/>
          </p:nvPr>
        </p:nvSpPr>
        <p:spPr>
          <a:ln/>
        </p:spPr>
        <p:txBody>
          <a:bodyPr/>
          <a:lstStyle>
            <a:lvl1pPr>
              <a:defRPr/>
            </a:lvl1pPr>
          </a:lstStyle>
          <a:p>
            <a:pPr>
              <a:defRPr/>
            </a:pPr>
            <a:endParaRPr lang="de-DE"/>
          </a:p>
        </p:txBody>
      </p:sp>
      <p:sp>
        <p:nvSpPr>
          <p:cNvPr id="5" name="Rectangle 4"/>
          <p:cNvSpPr>
            <a:spLocks noGrp="1" noChangeArrowheads="1"/>
          </p:cNvSpPr>
          <p:nvPr>
            <p:ph type="ftr" idx="11"/>
          </p:nvPr>
        </p:nvSpPr>
        <p:spPr>
          <a:ln/>
        </p:spPr>
        <p:txBody>
          <a:bodyPr/>
          <a:lstStyle>
            <a:lvl1pPr>
              <a:defRPr/>
            </a:lvl1pPr>
          </a:lstStyle>
          <a:p>
            <a:pPr>
              <a:defRPr/>
            </a:pPr>
            <a:endParaRPr lang="de-DE"/>
          </a:p>
        </p:txBody>
      </p:sp>
      <p:sp>
        <p:nvSpPr>
          <p:cNvPr id="6" name="Rectangle 5"/>
          <p:cNvSpPr>
            <a:spLocks noGrp="1" noChangeArrowheads="1"/>
          </p:cNvSpPr>
          <p:nvPr>
            <p:ph type="sldNum" idx="12"/>
          </p:nvPr>
        </p:nvSpPr>
        <p:spPr>
          <a:ln/>
        </p:spPr>
        <p:txBody>
          <a:bodyPr/>
          <a:lstStyle>
            <a:lvl1pPr>
              <a:defRPr/>
            </a:lvl1pPr>
          </a:lstStyle>
          <a:p>
            <a:pPr>
              <a:defRPr/>
            </a:pPr>
            <a:fld id="{2585E216-C262-42AF-8885-C94620B2033E}" type="slidenum">
              <a:rPr lang="de-DE"/>
              <a:pPr>
                <a:defRPr/>
              </a:pPr>
              <a:t>‹#›</a:t>
            </a:fld>
            <a:endParaRPr lang="de-D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Rectangle 3"/>
          <p:cNvSpPr>
            <a:spLocks noGrp="1" noChangeArrowheads="1"/>
          </p:cNvSpPr>
          <p:nvPr>
            <p:ph type="dt" idx="10"/>
          </p:nvPr>
        </p:nvSpPr>
        <p:spPr>
          <a:ln/>
        </p:spPr>
        <p:txBody>
          <a:bodyPr/>
          <a:lstStyle>
            <a:lvl1pPr>
              <a:defRPr/>
            </a:lvl1pPr>
          </a:lstStyle>
          <a:p>
            <a:pPr>
              <a:defRPr/>
            </a:pPr>
            <a:endParaRPr lang="de-DE"/>
          </a:p>
        </p:txBody>
      </p:sp>
      <p:sp>
        <p:nvSpPr>
          <p:cNvPr id="5" name="Rectangle 4"/>
          <p:cNvSpPr>
            <a:spLocks noGrp="1" noChangeArrowheads="1"/>
          </p:cNvSpPr>
          <p:nvPr>
            <p:ph type="ftr" idx="11"/>
          </p:nvPr>
        </p:nvSpPr>
        <p:spPr>
          <a:ln/>
        </p:spPr>
        <p:txBody>
          <a:bodyPr/>
          <a:lstStyle>
            <a:lvl1pPr>
              <a:defRPr/>
            </a:lvl1pPr>
          </a:lstStyle>
          <a:p>
            <a:pPr>
              <a:defRPr/>
            </a:pPr>
            <a:endParaRPr lang="de-DE"/>
          </a:p>
        </p:txBody>
      </p:sp>
      <p:sp>
        <p:nvSpPr>
          <p:cNvPr id="6" name="Rectangle 5"/>
          <p:cNvSpPr>
            <a:spLocks noGrp="1" noChangeArrowheads="1"/>
          </p:cNvSpPr>
          <p:nvPr>
            <p:ph type="sldNum" idx="12"/>
          </p:nvPr>
        </p:nvSpPr>
        <p:spPr>
          <a:ln/>
        </p:spPr>
        <p:txBody>
          <a:bodyPr/>
          <a:lstStyle>
            <a:lvl1pPr>
              <a:defRPr/>
            </a:lvl1pPr>
          </a:lstStyle>
          <a:p>
            <a:pPr>
              <a:defRPr/>
            </a:pPr>
            <a:fld id="{2E33078F-EAA2-44E2-B775-8EBACE7D998A}" type="slidenum">
              <a:rPr lang="de-DE"/>
              <a:pPr>
                <a:defRPr/>
              </a:pPr>
              <a:t>‹#›</a:t>
            </a:fld>
            <a:endParaRPr lang="de-D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7305675" y="301625"/>
            <a:ext cx="2266950" cy="6454775"/>
          </a:xfrm>
        </p:spPr>
        <p:txBody>
          <a:bodyPr vert="eaVert"/>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a:xfrm>
            <a:off x="503238" y="301625"/>
            <a:ext cx="6650037" cy="6454775"/>
          </a:xfrm>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Rectangle 3"/>
          <p:cNvSpPr>
            <a:spLocks noGrp="1" noChangeArrowheads="1"/>
          </p:cNvSpPr>
          <p:nvPr>
            <p:ph type="dt" idx="10"/>
          </p:nvPr>
        </p:nvSpPr>
        <p:spPr>
          <a:ln/>
        </p:spPr>
        <p:txBody>
          <a:bodyPr/>
          <a:lstStyle>
            <a:lvl1pPr>
              <a:defRPr/>
            </a:lvl1pPr>
          </a:lstStyle>
          <a:p>
            <a:pPr>
              <a:defRPr/>
            </a:pPr>
            <a:endParaRPr lang="de-DE"/>
          </a:p>
        </p:txBody>
      </p:sp>
      <p:sp>
        <p:nvSpPr>
          <p:cNvPr id="5" name="Rectangle 4"/>
          <p:cNvSpPr>
            <a:spLocks noGrp="1" noChangeArrowheads="1"/>
          </p:cNvSpPr>
          <p:nvPr>
            <p:ph type="ftr" idx="11"/>
          </p:nvPr>
        </p:nvSpPr>
        <p:spPr>
          <a:ln/>
        </p:spPr>
        <p:txBody>
          <a:bodyPr/>
          <a:lstStyle>
            <a:lvl1pPr>
              <a:defRPr/>
            </a:lvl1pPr>
          </a:lstStyle>
          <a:p>
            <a:pPr>
              <a:defRPr/>
            </a:pPr>
            <a:endParaRPr lang="de-DE"/>
          </a:p>
        </p:txBody>
      </p:sp>
      <p:sp>
        <p:nvSpPr>
          <p:cNvPr id="6" name="Rectangle 5"/>
          <p:cNvSpPr>
            <a:spLocks noGrp="1" noChangeArrowheads="1"/>
          </p:cNvSpPr>
          <p:nvPr>
            <p:ph type="sldNum" idx="12"/>
          </p:nvPr>
        </p:nvSpPr>
        <p:spPr>
          <a:ln/>
        </p:spPr>
        <p:txBody>
          <a:bodyPr/>
          <a:lstStyle>
            <a:lvl1pPr>
              <a:defRPr/>
            </a:lvl1pPr>
          </a:lstStyle>
          <a:p>
            <a:pPr>
              <a:defRPr/>
            </a:pPr>
            <a:fld id="{C409D427-7DCF-46CD-A4C6-E1E9914F0123}" type="slidenum">
              <a:rPr lang="de-DE"/>
              <a:pPr>
                <a:defRPr/>
              </a:pPr>
              <a:t>‹#›</a:t>
            </a:fld>
            <a:endParaRPr lang="de-D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自訂版面配置">
    <p:spTree>
      <p:nvGrpSpPr>
        <p:cNvPr id="1" name=""/>
        <p:cNvGrpSpPr/>
        <p:nvPr/>
      </p:nvGrpSpPr>
      <p:grpSpPr>
        <a:xfrm>
          <a:off x="0" y="0"/>
          <a:ext cx="0" cy="0"/>
          <a:chOff x="0" y="0"/>
          <a:chExt cx="0" cy="0"/>
        </a:xfrm>
      </p:grpSpPr>
      <p:sp>
        <p:nvSpPr>
          <p:cNvPr id="2" name="標題 1"/>
          <p:cNvSpPr>
            <a:spLocks noGrp="1"/>
          </p:cNvSpPr>
          <p:nvPr>
            <p:ph type="title"/>
          </p:nvPr>
        </p:nvSpPr>
        <p:spPr>
          <a:xfrm>
            <a:off x="503238" y="301625"/>
            <a:ext cx="9069387" cy="1260475"/>
          </a:xfrm>
        </p:spPr>
        <p:txBody>
          <a:bodyPr/>
          <a:lstStyle/>
          <a:p>
            <a:r>
              <a:rPr lang="zh-TW" altLang="en-US" smtClean="0"/>
              <a:t>按一下以編輯母片標題樣式</a:t>
            </a:r>
            <a:endParaRPr lang="zh-TW" altLang="en-US"/>
          </a:p>
        </p:txBody>
      </p:sp>
      <p:sp>
        <p:nvSpPr>
          <p:cNvPr id="3" name="Rectangle 3"/>
          <p:cNvSpPr>
            <a:spLocks noGrp="1" noChangeArrowheads="1"/>
          </p:cNvSpPr>
          <p:nvPr>
            <p:ph type="dt" idx="10"/>
          </p:nvPr>
        </p:nvSpPr>
        <p:spPr>
          <a:ln/>
        </p:spPr>
        <p:txBody>
          <a:bodyPr/>
          <a:lstStyle>
            <a:lvl1pPr>
              <a:defRPr/>
            </a:lvl1pPr>
          </a:lstStyle>
          <a:p>
            <a:pPr>
              <a:defRPr/>
            </a:pPr>
            <a:endParaRPr lang="de-DE"/>
          </a:p>
        </p:txBody>
      </p:sp>
      <p:sp>
        <p:nvSpPr>
          <p:cNvPr id="4" name="Rectangle 4"/>
          <p:cNvSpPr>
            <a:spLocks noGrp="1" noChangeArrowheads="1"/>
          </p:cNvSpPr>
          <p:nvPr>
            <p:ph type="ftr" idx="11"/>
          </p:nvPr>
        </p:nvSpPr>
        <p:spPr>
          <a:ln/>
        </p:spPr>
        <p:txBody>
          <a:bodyPr/>
          <a:lstStyle>
            <a:lvl1pPr>
              <a:defRPr/>
            </a:lvl1pPr>
          </a:lstStyle>
          <a:p>
            <a:pPr>
              <a:defRPr/>
            </a:pPr>
            <a:endParaRPr lang="de-DE"/>
          </a:p>
        </p:txBody>
      </p:sp>
      <p:sp>
        <p:nvSpPr>
          <p:cNvPr id="5" name="Rectangle 5"/>
          <p:cNvSpPr>
            <a:spLocks noGrp="1" noChangeArrowheads="1"/>
          </p:cNvSpPr>
          <p:nvPr>
            <p:ph type="sldNum" idx="12"/>
          </p:nvPr>
        </p:nvSpPr>
        <p:spPr>
          <a:ln/>
        </p:spPr>
        <p:txBody>
          <a:bodyPr/>
          <a:lstStyle>
            <a:lvl1pPr>
              <a:defRPr/>
            </a:lvl1pPr>
          </a:lstStyle>
          <a:p>
            <a:pPr>
              <a:defRPr/>
            </a:pPr>
            <a:fld id="{83D54CE4-DA83-4F64-A090-45B9FA8A9CF1}" type="slidenum">
              <a:rPr lang="de-DE"/>
              <a:pPr>
                <a:defRPr/>
              </a:pPr>
              <a:t>‹#›</a:t>
            </a:fld>
            <a:endParaRPr lang="de-D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verTx" preserve="1">
  <p:cSld name="標題及物件在文字之上">
    <p:spTree>
      <p:nvGrpSpPr>
        <p:cNvPr id="1" name=""/>
        <p:cNvGrpSpPr/>
        <p:nvPr/>
      </p:nvGrpSpPr>
      <p:grpSpPr>
        <a:xfrm>
          <a:off x="0" y="0"/>
          <a:ext cx="0" cy="0"/>
          <a:chOff x="0" y="0"/>
          <a:chExt cx="0" cy="0"/>
        </a:xfrm>
      </p:grpSpPr>
      <p:sp>
        <p:nvSpPr>
          <p:cNvPr id="2" name="標題 1"/>
          <p:cNvSpPr>
            <a:spLocks noGrp="1"/>
          </p:cNvSpPr>
          <p:nvPr>
            <p:ph type="title"/>
          </p:nvPr>
        </p:nvSpPr>
        <p:spPr>
          <a:xfrm>
            <a:off x="503238" y="301625"/>
            <a:ext cx="9069387" cy="1260475"/>
          </a:xfrm>
        </p:spPr>
        <p:txBody>
          <a:bodyPr/>
          <a:lstStyle/>
          <a:p>
            <a:r>
              <a:rPr lang="zh-TW" altLang="en-US" smtClean="0"/>
              <a:t>按一下以編輯母片標題樣式</a:t>
            </a:r>
            <a:endParaRPr lang="zh-TW" altLang="en-US"/>
          </a:p>
        </p:txBody>
      </p:sp>
      <p:sp>
        <p:nvSpPr>
          <p:cNvPr id="3" name="內容版面配置區 2"/>
          <p:cNvSpPr>
            <a:spLocks noGrp="1"/>
          </p:cNvSpPr>
          <p:nvPr>
            <p:ph sz="half" idx="1"/>
          </p:nvPr>
        </p:nvSpPr>
        <p:spPr>
          <a:xfrm>
            <a:off x="503238" y="1768475"/>
            <a:ext cx="9069387" cy="2417763"/>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文字版面配置區 3"/>
          <p:cNvSpPr>
            <a:spLocks noGrp="1"/>
          </p:cNvSpPr>
          <p:nvPr>
            <p:ph type="body" sz="half" idx="2"/>
          </p:nvPr>
        </p:nvSpPr>
        <p:spPr>
          <a:xfrm>
            <a:off x="503238" y="4338638"/>
            <a:ext cx="9069387" cy="2417762"/>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Rectangle 3"/>
          <p:cNvSpPr>
            <a:spLocks noGrp="1" noChangeArrowheads="1"/>
          </p:cNvSpPr>
          <p:nvPr>
            <p:ph type="dt" idx="10"/>
          </p:nvPr>
        </p:nvSpPr>
        <p:spPr>
          <a:ln/>
        </p:spPr>
        <p:txBody>
          <a:bodyPr/>
          <a:lstStyle>
            <a:lvl1pPr>
              <a:defRPr/>
            </a:lvl1pPr>
          </a:lstStyle>
          <a:p>
            <a:pPr>
              <a:defRPr/>
            </a:pPr>
            <a:endParaRPr lang="de-DE"/>
          </a:p>
        </p:txBody>
      </p:sp>
      <p:sp>
        <p:nvSpPr>
          <p:cNvPr id="6" name="Rectangle 4"/>
          <p:cNvSpPr>
            <a:spLocks noGrp="1" noChangeArrowheads="1"/>
          </p:cNvSpPr>
          <p:nvPr>
            <p:ph type="ftr" idx="11"/>
          </p:nvPr>
        </p:nvSpPr>
        <p:spPr>
          <a:ln/>
        </p:spPr>
        <p:txBody>
          <a:bodyPr/>
          <a:lstStyle>
            <a:lvl1pPr>
              <a:defRPr/>
            </a:lvl1pPr>
          </a:lstStyle>
          <a:p>
            <a:pPr>
              <a:defRPr/>
            </a:pPr>
            <a:endParaRPr lang="de-DE"/>
          </a:p>
        </p:txBody>
      </p:sp>
      <p:sp>
        <p:nvSpPr>
          <p:cNvPr id="7" name="Rectangle 5"/>
          <p:cNvSpPr>
            <a:spLocks noGrp="1" noChangeArrowheads="1"/>
          </p:cNvSpPr>
          <p:nvPr>
            <p:ph type="sldNum" idx="12"/>
          </p:nvPr>
        </p:nvSpPr>
        <p:spPr>
          <a:ln/>
        </p:spPr>
        <p:txBody>
          <a:bodyPr/>
          <a:lstStyle>
            <a:lvl1pPr>
              <a:defRPr/>
            </a:lvl1pPr>
          </a:lstStyle>
          <a:p>
            <a:pPr>
              <a:defRPr/>
            </a:pPr>
            <a:fld id="{C1E88B9B-3AEB-40DE-BD25-B65D96B405B4}" type="slidenum">
              <a:rPr lang="de-DE"/>
              <a:pPr>
                <a:defRPr/>
              </a:pPr>
              <a:t>‹#›</a:t>
            </a:fld>
            <a:endParaRPr lang="de-D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bl" preserve="1">
  <p:cSld name="標題及表格">
    <p:spTree>
      <p:nvGrpSpPr>
        <p:cNvPr id="1" name=""/>
        <p:cNvGrpSpPr/>
        <p:nvPr/>
      </p:nvGrpSpPr>
      <p:grpSpPr>
        <a:xfrm>
          <a:off x="0" y="0"/>
          <a:ext cx="0" cy="0"/>
          <a:chOff x="0" y="0"/>
          <a:chExt cx="0" cy="0"/>
        </a:xfrm>
      </p:grpSpPr>
      <p:sp>
        <p:nvSpPr>
          <p:cNvPr id="2" name="標題 1"/>
          <p:cNvSpPr>
            <a:spLocks noGrp="1"/>
          </p:cNvSpPr>
          <p:nvPr>
            <p:ph type="title"/>
          </p:nvPr>
        </p:nvSpPr>
        <p:spPr>
          <a:xfrm>
            <a:off x="503238" y="301625"/>
            <a:ext cx="9069387" cy="1260475"/>
          </a:xfrm>
        </p:spPr>
        <p:txBody>
          <a:bodyPr/>
          <a:lstStyle/>
          <a:p>
            <a:r>
              <a:rPr lang="zh-TW" altLang="en-US" smtClean="0"/>
              <a:t>按一下以編輯母片標題樣式</a:t>
            </a:r>
            <a:endParaRPr lang="zh-TW" altLang="en-US"/>
          </a:p>
        </p:txBody>
      </p:sp>
      <p:sp>
        <p:nvSpPr>
          <p:cNvPr id="3" name="表格版面配置區 2"/>
          <p:cNvSpPr>
            <a:spLocks noGrp="1"/>
          </p:cNvSpPr>
          <p:nvPr>
            <p:ph type="tbl" idx="1"/>
          </p:nvPr>
        </p:nvSpPr>
        <p:spPr>
          <a:xfrm>
            <a:off x="503238" y="1768475"/>
            <a:ext cx="9069387" cy="4987925"/>
          </a:xfrm>
        </p:spPr>
        <p:txBody>
          <a:bodyPr/>
          <a:lstStyle/>
          <a:p>
            <a:pPr lvl="0"/>
            <a:endParaRPr lang="zh-TW" altLang="en-US" noProof="0" smtClean="0"/>
          </a:p>
        </p:txBody>
      </p:sp>
      <p:sp>
        <p:nvSpPr>
          <p:cNvPr id="4" name="Rectangle 3"/>
          <p:cNvSpPr>
            <a:spLocks noGrp="1" noChangeArrowheads="1"/>
          </p:cNvSpPr>
          <p:nvPr>
            <p:ph type="dt" idx="10"/>
          </p:nvPr>
        </p:nvSpPr>
        <p:spPr>
          <a:ln/>
        </p:spPr>
        <p:txBody>
          <a:bodyPr/>
          <a:lstStyle>
            <a:lvl1pPr>
              <a:defRPr/>
            </a:lvl1pPr>
          </a:lstStyle>
          <a:p>
            <a:pPr>
              <a:defRPr/>
            </a:pPr>
            <a:endParaRPr lang="de-DE"/>
          </a:p>
        </p:txBody>
      </p:sp>
      <p:sp>
        <p:nvSpPr>
          <p:cNvPr id="5" name="Rectangle 4"/>
          <p:cNvSpPr>
            <a:spLocks noGrp="1" noChangeArrowheads="1"/>
          </p:cNvSpPr>
          <p:nvPr>
            <p:ph type="ftr" idx="11"/>
          </p:nvPr>
        </p:nvSpPr>
        <p:spPr>
          <a:ln/>
        </p:spPr>
        <p:txBody>
          <a:bodyPr/>
          <a:lstStyle>
            <a:lvl1pPr>
              <a:defRPr/>
            </a:lvl1pPr>
          </a:lstStyle>
          <a:p>
            <a:pPr>
              <a:defRPr/>
            </a:pPr>
            <a:endParaRPr lang="de-DE"/>
          </a:p>
        </p:txBody>
      </p:sp>
      <p:sp>
        <p:nvSpPr>
          <p:cNvPr id="6" name="Rectangle 5"/>
          <p:cNvSpPr>
            <a:spLocks noGrp="1" noChangeArrowheads="1"/>
          </p:cNvSpPr>
          <p:nvPr>
            <p:ph type="sldNum" idx="12"/>
          </p:nvPr>
        </p:nvSpPr>
        <p:spPr>
          <a:ln/>
        </p:spPr>
        <p:txBody>
          <a:bodyPr/>
          <a:lstStyle>
            <a:lvl1pPr>
              <a:defRPr/>
            </a:lvl1pPr>
          </a:lstStyle>
          <a:p>
            <a:pPr>
              <a:defRPr/>
            </a:pPr>
            <a:fld id="{0A6D2A7A-6A33-4AF4-A4F2-B4EAC42C9D8F}" type="slidenum">
              <a:rPr lang="de-DE"/>
              <a:pPr>
                <a:defRPr/>
              </a:pPr>
              <a:t>‹#›</a:t>
            </a:fld>
            <a:endParaRPr lang="de-D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Only" preserve="1">
  <p:cSld name="物件">
    <p:spTree>
      <p:nvGrpSpPr>
        <p:cNvPr id="1" name=""/>
        <p:cNvGrpSpPr/>
        <p:nvPr/>
      </p:nvGrpSpPr>
      <p:grpSpPr>
        <a:xfrm>
          <a:off x="0" y="0"/>
          <a:ext cx="0" cy="0"/>
          <a:chOff x="0" y="0"/>
          <a:chExt cx="0" cy="0"/>
        </a:xfrm>
      </p:grpSpPr>
      <p:sp>
        <p:nvSpPr>
          <p:cNvPr id="2" name="內容版面配置區 1"/>
          <p:cNvSpPr>
            <a:spLocks noGrp="1"/>
          </p:cNvSpPr>
          <p:nvPr>
            <p:ph/>
          </p:nvPr>
        </p:nvSpPr>
        <p:spPr>
          <a:xfrm>
            <a:off x="503238" y="301625"/>
            <a:ext cx="9069387" cy="6454775"/>
          </a:xfrm>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3" name="Rectangle 3"/>
          <p:cNvSpPr>
            <a:spLocks noGrp="1" noChangeArrowheads="1"/>
          </p:cNvSpPr>
          <p:nvPr>
            <p:ph type="dt" idx="10"/>
          </p:nvPr>
        </p:nvSpPr>
        <p:spPr>
          <a:ln/>
        </p:spPr>
        <p:txBody>
          <a:bodyPr/>
          <a:lstStyle>
            <a:lvl1pPr>
              <a:defRPr/>
            </a:lvl1pPr>
          </a:lstStyle>
          <a:p>
            <a:pPr>
              <a:defRPr/>
            </a:pPr>
            <a:endParaRPr lang="de-DE"/>
          </a:p>
        </p:txBody>
      </p:sp>
      <p:sp>
        <p:nvSpPr>
          <p:cNvPr id="4" name="Rectangle 4"/>
          <p:cNvSpPr>
            <a:spLocks noGrp="1" noChangeArrowheads="1"/>
          </p:cNvSpPr>
          <p:nvPr>
            <p:ph type="ftr" idx="11"/>
          </p:nvPr>
        </p:nvSpPr>
        <p:spPr>
          <a:ln/>
        </p:spPr>
        <p:txBody>
          <a:bodyPr/>
          <a:lstStyle>
            <a:lvl1pPr>
              <a:defRPr/>
            </a:lvl1pPr>
          </a:lstStyle>
          <a:p>
            <a:pPr>
              <a:defRPr/>
            </a:pPr>
            <a:endParaRPr lang="de-DE"/>
          </a:p>
        </p:txBody>
      </p:sp>
      <p:sp>
        <p:nvSpPr>
          <p:cNvPr id="5" name="Rectangle 5"/>
          <p:cNvSpPr>
            <a:spLocks noGrp="1" noChangeArrowheads="1"/>
          </p:cNvSpPr>
          <p:nvPr>
            <p:ph type="sldNum" idx="12"/>
          </p:nvPr>
        </p:nvSpPr>
        <p:spPr>
          <a:ln/>
        </p:spPr>
        <p:txBody>
          <a:bodyPr/>
          <a:lstStyle>
            <a:lvl1pPr>
              <a:defRPr/>
            </a:lvl1pPr>
          </a:lstStyle>
          <a:p>
            <a:pPr>
              <a:defRPr/>
            </a:pPr>
            <a:fld id="{5F48CEB9-919B-4CFC-A0AF-90AEA08EE451}" type="slidenum">
              <a:rPr lang="de-DE"/>
              <a:pPr>
                <a:defRPr/>
              </a:pPr>
              <a:t>‹#›</a:t>
            </a:fld>
            <a:endParaRPr lang="de-D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idx="1"/>
          </p:nvPr>
        </p:nvSpPr>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Rectangle 3"/>
          <p:cNvSpPr>
            <a:spLocks noGrp="1" noChangeArrowheads="1"/>
          </p:cNvSpPr>
          <p:nvPr>
            <p:ph type="dt" idx="10"/>
          </p:nvPr>
        </p:nvSpPr>
        <p:spPr>
          <a:ln/>
        </p:spPr>
        <p:txBody>
          <a:bodyPr/>
          <a:lstStyle>
            <a:lvl1pPr>
              <a:defRPr/>
            </a:lvl1pPr>
          </a:lstStyle>
          <a:p>
            <a:pPr>
              <a:defRPr/>
            </a:pPr>
            <a:endParaRPr lang="de-DE"/>
          </a:p>
        </p:txBody>
      </p:sp>
      <p:sp>
        <p:nvSpPr>
          <p:cNvPr id="5" name="Rectangle 4"/>
          <p:cNvSpPr>
            <a:spLocks noGrp="1" noChangeArrowheads="1"/>
          </p:cNvSpPr>
          <p:nvPr>
            <p:ph type="ftr" idx="11"/>
          </p:nvPr>
        </p:nvSpPr>
        <p:spPr>
          <a:ln/>
        </p:spPr>
        <p:txBody>
          <a:bodyPr/>
          <a:lstStyle>
            <a:lvl1pPr>
              <a:defRPr/>
            </a:lvl1pPr>
          </a:lstStyle>
          <a:p>
            <a:pPr>
              <a:defRPr/>
            </a:pPr>
            <a:endParaRPr lang="de-DE"/>
          </a:p>
        </p:txBody>
      </p:sp>
      <p:sp>
        <p:nvSpPr>
          <p:cNvPr id="6" name="Rectangle 5"/>
          <p:cNvSpPr>
            <a:spLocks noGrp="1" noChangeArrowheads="1"/>
          </p:cNvSpPr>
          <p:nvPr>
            <p:ph type="sldNum" idx="12"/>
          </p:nvPr>
        </p:nvSpPr>
        <p:spPr>
          <a:ln/>
        </p:spPr>
        <p:txBody>
          <a:bodyPr/>
          <a:lstStyle>
            <a:lvl1pPr>
              <a:defRPr/>
            </a:lvl1pPr>
          </a:lstStyle>
          <a:p>
            <a:pPr>
              <a:defRPr/>
            </a:pPr>
            <a:fld id="{9FAB95DC-1C01-48EE-944D-B3B78D4102E1}" type="slidenum">
              <a:rPr lang="de-DE"/>
              <a:pPr>
                <a:defRPr/>
              </a:pPr>
              <a:t>‹#›</a:t>
            </a:fld>
            <a:endParaRPr lang="de-D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2" name="標題 1"/>
          <p:cNvSpPr>
            <a:spLocks noGrp="1"/>
          </p:cNvSpPr>
          <p:nvPr>
            <p:ph type="title"/>
          </p:nvPr>
        </p:nvSpPr>
        <p:spPr>
          <a:xfrm>
            <a:off x="796925" y="4857750"/>
            <a:ext cx="8567738" cy="1501775"/>
          </a:xfrm>
        </p:spPr>
        <p:txBody>
          <a:bodyPr anchor="t"/>
          <a:lstStyle>
            <a:lvl1pPr algn="l">
              <a:defRPr sz="4000" b="1" cap="all"/>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796925" y="3203575"/>
            <a:ext cx="8567738" cy="16541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TW" altLang="en-US" smtClean="0"/>
              <a:t>按一下以編輯母片文字樣式</a:t>
            </a:r>
          </a:p>
        </p:txBody>
      </p:sp>
      <p:sp>
        <p:nvSpPr>
          <p:cNvPr id="4" name="Rectangle 3"/>
          <p:cNvSpPr>
            <a:spLocks noGrp="1" noChangeArrowheads="1"/>
          </p:cNvSpPr>
          <p:nvPr>
            <p:ph type="dt" idx="10"/>
          </p:nvPr>
        </p:nvSpPr>
        <p:spPr>
          <a:ln/>
        </p:spPr>
        <p:txBody>
          <a:bodyPr/>
          <a:lstStyle>
            <a:lvl1pPr>
              <a:defRPr/>
            </a:lvl1pPr>
          </a:lstStyle>
          <a:p>
            <a:pPr>
              <a:defRPr/>
            </a:pPr>
            <a:endParaRPr lang="de-DE"/>
          </a:p>
        </p:txBody>
      </p:sp>
      <p:sp>
        <p:nvSpPr>
          <p:cNvPr id="5" name="Rectangle 4"/>
          <p:cNvSpPr>
            <a:spLocks noGrp="1" noChangeArrowheads="1"/>
          </p:cNvSpPr>
          <p:nvPr>
            <p:ph type="ftr" idx="11"/>
          </p:nvPr>
        </p:nvSpPr>
        <p:spPr>
          <a:ln/>
        </p:spPr>
        <p:txBody>
          <a:bodyPr/>
          <a:lstStyle>
            <a:lvl1pPr>
              <a:defRPr/>
            </a:lvl1pPr>
          </a:lstStyle>
          <a:p>
            <a:pPr>
              <a:defRPr/>
            </a:pPr>
            <a:endParaRPr lang="de-DE"/>
          </a:p>
        </p:txBody>
      </p:sp>
      <p:sp>
        <p:nvSpPr>
          <p:cNvPr id="6" name="Rectangle 5"/>
          <p:cNvSpPr>
            <a:spLocks noGrp="1" noChangeArrowheads="1"/>
          </p:cNvSpPr>
          <p:nvPr>
            <p:ph type="sldNum" idx="12"/>
          </p:nvPr>
        </p:nvSpPr>
        <p:spPr>
          <a:ln/>
        </p:spPr>
        <p:txBody>
          <a:bodyPr/>
          <a:lstStyle>
            <a:lvl1pPr>
              <a:defRPr/>
            </a:lvl1pPr>
          </a:lstStyle>
          <a:p>
            <a:pPr>
              <a:defRPr/>
            </a:pPr>
            <a:fld id="{50EA03F1-15D2-431F-B635-D93C0734E2C4}" type="slidenum">
              <a:rPr lang="de-DE"/>
              <a:pPr>
                <a:defRPr/>
              </a:pPr>
              <a:t>‹#›</a:t>
            </a:fld>
            <a:endParaRPr lang="de-D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sz="half" idx="1"/>
          </p:nvPr>
        </p:nvSpPr>
        <p:spPr>
          <a:xfrm>
            <a:off x="503238" y="1768475"/>
            <a:ext cx="4457700" cy="49879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內容版面配置區 3"/>
          <p:cNvSpPr>
            <a:spLocks noGrp="1"/>
          </p:cNvSpPr>
          <p:nvPr>
            <p:ph sz="half" idx="2"/>
          </p:nvPr>
        </p:nvSpPr>
        <p:spPr>
          <a:xfrm>
            <a:off x="5113338" y="1768475"/>
            <a:ext cx="4459287" cy="49879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Rectangle 3"/>
          <p:cNvSpPr>
            <a:spLocks noGrp="1" noChangeArrowheads="1"/>
          </p:cNvSpPr>
          <p:nvPr>
            <p:ph type="dt" idx="10"/>
          </p:nvPr>
        </p:nvSpPr>
        <p:spPr>
          <a:ln/>
        </p:spPr>
        <p:txBody>
          <a:bodyPr/>
          <a:lstStyle>
            <a:lvl1pPr>
              <a:defRPr/>
            </a:lvl1pPr>
          </a:lstStyle>
          <a:p>
            <a:pPr>
              <a:defRPr/>
            </a:pPr>
            <a:endParaRPr lang="de-DE"/>
          </a:p>
        </p:txBody>
      </p:sp>
      <p:sp>
        <p:nvSpPr>
          <p:cNvPr id="6" name="Rectangle 4"/>
          <p:cNvSpPr>
            <a:spLocks noGrp="1" noChangeArrowheads="1"/>
          </p:cNvSpPr>
          <p:nvPr>
            <p:ph type="ftr" idx="11"/>
          </p:nvPr>
        </p:nvSpPr>
        <p:spPr>
          <a:ln/>
        </p:spPr>
        <p:txBody>
          <a:bodyPr/>
          <a:lstStyle>
            <a:lvl1pPr>
              <a:defRPr/>
            </a:lvl1pPr>
          </a:lstStyle>
          <a:p>
            <a:pPr>
              <a:defRPr/>
            </a:pPr>
            <a:endParaRPr lang="de-DE"/>
          </a:p>
        </p:txBody>
      </p:sp>
      <p:sp>
        <p:nvSpPr>
          <p:cNvPr id="7" name="Rectangle 5"/>
          <p:cNvSpPr>
            <a:spLocks noGrp="1" noChangeArrowheads="1"/>
          </p:cNvSpPr>
          <p:nvPr>
            <p:ph type="sldNum" idx="12"/>
          </p:nvPr>
        </p:nvSpPr>
        <p:spPr>
          <a:ln/>
        </p:spPr>
        <p:txBody>
          <a:bodyPr/>
          <a:lstStyle>
            <a:lvl1pPr>
              <a:defRPr/>
            </a:lvl1pPr>
          </a:lstStyle>
          <a:p>
            <a:pPr>
              <a:defRPr/>
            </a:pPr>
            <a:fld id="{3A6DA927-AEA6-47D3-9203-B9EC83518BB2}" type="slidenum">
              <a:rPr lang="de-DE"/>
              <a:pPr>
                <a:defRPr/>
              </a:pPr>
              <a:t>‹#›</a:t>
            </a:fld>
            <a:endParaRPr lang="de-D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a:xfrm>
            <a:off x="504825" y="303213"/>
            <a:ext cx="9072563" cy="1258887"/>
          </a:xfrm>
        </p:spPr>
        <p:txBody>
          <a:bodyPr/>
          <a:lstStyle>
            <a:lvl1pPr>
              <a:defRPr/>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504825" y="1692275"/>
            <a:ext cx="4452938"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4" name="內容版面配置區 3"/>
          <p:cNvSpPr>
            <a:spLocks noGrp="1"/>
          </p:cNvSpPr>
          <p:nvPr>
            <p:ph sz="half" idx="2"/>
          </p:nvPr>
        </p:nvSpPr>
        <p:spPr>
          <a:xfrm>
            <a:off x="504825" y="2397125"/>
            <a:ext cx="4452938"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文字版面配置區 4"/>
          <p:cNvSpPr>
            <a:spLocks noGrp="1"/>
          </p:cNvSpPr>
          <p:nvPr>
            <p:ph type="body" sz="quarter" idx="3"/>
          </p:nvPr>
        </p:nvSpPr>
        <p:spPr>
          <a:xfrm>
            <a:off x="5121275" y="1692275"/>
            <a:ext cx="4456113"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6" name="內容版面配置區 5"/>
          <p:cNvSpPr>
            <a:spLocks noGrp="1"/>
          </p:cNvSpPr>
          <p:nvPr>
            <p:ph sz="quarter" idx="4"/>
          </p:nvPr>
        </p:nvSpPr>
        <p:spPr>
          <a:xfrm>
            <a:off x="5121275" y="2397125"/>
            <a:ext cx="4456113"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7" name="Rectangle 3"/>
          <p:cNvSpPr>
            <a:spLocks noGrp="1" noChangeArrowheads="1"/>
          </p:cNvSpPr>
          <p:nvPr>
            <p:ph type="dt" idx="10"/>
          </p:nvPr>
        </p:nvSpPr>
        <p:spPr>
          <a:ln/>
        </p:spPr>
        <p:txBody>
          <a:bodyPr/>
          <a:lstStyle>
            <a:lvl1pPr>
              <a:defRPr/>
            </a:lvl1pPr>
          </a:lstStyle>
          <a:p>
            <a:pPr>
              <a:defRPr/>
            </a:pPr>
            <a:endParaRPr lang="de-DE"/>
          </a:p>
        </p:txBody>
      </p:sp>
      <p:sp>
        <p:nvSpPr>
          <p:cNvPr id="8" name="Rectangle 4"/>
          <p:cNvSpPr>
            <a:spLocks noGrp="1" noChangeArrowheads="1"/>
          </p:cNvSpPr>
          <p:nvPr>
            <p:ph type="ftr" idx="11"/>
          </p:nvPr>
        </p:nvSpPr>
        <p:spPr>
          <a:ln/>
        </p:spPr>
        <p:txBody>
          <a:bodyPr/>
          <a:lstStyle>
            <a:lvl1pPr>
              <a:defRPr/>
            </a:lvl1pPr>
          </a:lstStyle>
          <a:p>
            <a:pPr>
              <a:defRPr/>
            </a:pPr>
            <a:endParaRPr lang="de-DE"/>
          </a:p>
        </p:txBody>
      </p:sp>
      <p:sp>
        <p:nvSpPr>
          <p:cNvPr id="9" name="Rectangle 5"/>
          <p:cNvSpPr>
            <a:spLocks noGrp="1" noChangeArrowheads="1"/>
          </p:cNvSpPr>
          <p:nvPr>
            <p:ph type="sldNum" idx="12"/>
          </p:nvPr>
        </p:nvSpPr>
        <p:spPr>
          <a:ln/>
        </p:spPr>
        <p:txBody>
          <a:bodyPr/>
          <a:lstStyle>
            <a:lvl1pPr>
              <a:defRPr/>
            </a:lvl1pPr>
          </a:lstStyle>
          <a:p>
            <a:pPr>
              <a:defRPr/>
            </a:pPr>
            <a:fld id="{FB409E4B-41C8-4FB0-ABC2-B4C70B9F9822}" type="slidenum">
              <a:rPr lang="de-DE"/>
              <a:pPr>
                <a:defRPr/>
              </a:pPr>
              <a:t>‹#›</a:t>
            </a:fld>
            <a:endParaRPr lang="de-D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Rectangle 3"/>
          <p:cNvSpPr>
            <a:spLocks noGrp="1" noChangeArrowheads="1"/>
          </p:cNvSpPr>
          <p:nvPr>
            <p:ph type="dt" idx="10"/>
          </p:nvPr>
        </p:nvSpPr>
        <p:spPr>
          <a:ln/>
        </p:spPr>
        <p:txBody>
          <a:bodyPr/>
          <a:lstStyle>
            <a:lvl1pPr>
              <a:defRPr/>
            </a:lvl1pPr>
          </a:lstStyle>
          <a:p>
            <a:pPr>
              <a:defRPr/>
            </a:pPr>
            <a:endParaRPr lang="de-DE"/>
          </a:p>
        </p:txBody>
      </p:sp>
      <p:sp>
        <p:nvSpPr>
          <p:cNvPr id="4" name="Rectangle 4"/>
          <p:cNvSpPr>
            <a:spLocks noGrp="1" noChangeArrowheads="1"/>
          </p:cNvSpPr>
          <p:nvPr>
            <p:ph type="ftr" idx="11"/>
          </p:nvPr>
        </p:nvSpPr>
        <p:spPr>
          <a:ln/>
        </p:spPr>
        <p:txBody>
          <a:bodyPr/>
          <a:lstStyle>
            <a:lvl1pPr>
              <a:defRPr/>
            </a:lvl1pPr>
          </a:lstStyle>
          <a:p>
            <a:pPr>
              <a:defRPr/>
            </a:pPr>
            <a:endParaRPr lang="de-DE"/>
          </a:p>
        </p:txBody>
      </p:sp>
      <p:sp>
        <p:nvSpPr>
          <p:cNvPr id="5" name="Rectangle 5"/>
          <p:cNvSpPr>
            <a:spLocks noGrp="1" noChangeArrowheads="1"/>
          </p:cNvSpPr>
          <p:nvPr>
            <p:ph type="sldNum" idx="12"/>
          </p:nvPr>
        </p:nvSpPr>
        <p:spPr>
          <a:ln/>
        </p:spPr>
        <p:txBody>
          <a:bodyPr/>
          <a:lstStyle>
            <a:lvl1pPr>
              <a:defRPr/>
            </a:lvl1pPr>
          </a:lstStyle>
          <a:p>
            <a:pPr>
              <a:defRPr/>
            </a:pPr>
            <a:fld id="{ADEFAC27-CD18-4C7B-84FB-1E5FED268646}" type="slidenum">
              <a:rPr lang="de-DE"/>
              <a:pPr>
                <a:defRPr/>
              </a:pPr>
              <a:t>‹#›</a:t>
            </a:fld>
            <a:endParaRPr lang="de-D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3"/>
          <p:cNvSpPr>
            <a:spLocks noGrp="1" noChangeArrowheads="1"/>
          </p:cNvSpPr>
          <p:nvPr>
            <p:ph type="dt" idx="10"/>
          </p:nvPr>
        </p:nvSpPr>
        <p:spPr>
          <a:ln/>
        </p:spPr>
        <p:txBody>
          <a:bodyPr/>
          <a:lstStyle>
            <a:lvl1pPr>
              <a:defRPr/>
            </a:lvl1pPr>
          </a:lstStyle>
          <a:p>
            <a:pPr>
              <a:defRPr/>
            </a:pPr>
            <a:endParaRPr lang="de-DE"/>
          </a:p>
        </p:txBody>
      </p:sp>
      <p:sp>
        <p:nvSpPr>
          <p:cNvPr id="3" name="Rectangle 4"/>
          <p:cNvSpPr>
            <a:spLocks noGrp="1" noChangeArrowheads="1"/>
          </p:cNvSpPr>
          <p:nvPr>
            <p:ph type="ftr" idx="11"/>
          </p:nvPr>
        </p:nvSpPr>
        <p:spPr>
          <a:ln/>
        </p:spPr>
        <p:txBody>
          <a:bodyPr/>
          <a:lstStyle>
            <a:lvl1pPr>
              <a:defRPr/>
            </a:lvl1pPr>
          </a:lstStyle>
          <a:p>
            <a:pPr>
              <a:defRPr/>
            </a:pPr>
            <a:endParaRPr lang="de-DE"/>
          </a:p>
        </p:txBody>
      </p:sp>
      <p:sp>
        <p:nvSpPr>
          <p:cNvPr id="4" name="Rectangle 5"/>
          <p:cNvSpPr>
            <a:spLocks noGrp="1" noChangeArrowheads="1"/>
          </p:cNvSpPr>
          <p:nvPr>
            <p:ph type="sldNum" idx="12"/>
          </p:nvPr>
        </p:nvSpPr>
        <p:spPr>
          <a:ln/>
        </p:spPr>
        <p:txBody>
          <a:bodyPr/>
          <a:lstStyle>
            <a:lvl1pPr>
              <a:defRPr/>
            </a:lvl1pPr>
          </a:lstStyle>
          <a:p>
            <a:pPr>
              <a:defRPr/>
            </a:pPr>
            <a:fld id="{DD1C9376-D678-4569-8ADE-B90D9069232A}" type="slidenum">
              <a:rPr lang="de-DE"/>
              <a:pPr>
                <a:defRPr/>
              </a:pPr>
              <a:t>‹#›</a:t>
            </a:fld>
            <a:endParaRPr lang="de-D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504825" y="301625"/>
            <a:ext cx="3316288" cy="1279525"/>
          </a:xfrm>
        </p:spPr>
        <p:txBody>
          <a:bodyPr anchor="b"/>
          <a:lstStyle>
            <a:lvl1pPr algn="l">
              <a:defRPr sz="2000" b="1"/>
            </a:lvl1pPr>
          </a:lstStyle>
          <a:p>
            <a:r>
              <a:rPr lang="zh-TW" altLang="en-US" smtClean="0"/>
              <a:t>按一下以編輯母片標題樣式</a:t>
            </a:r>
            <a:endParaRPr lang="zh-TW" altLang="en-US"/>
          </a:p>
        </p:txBody>
      </p:sp>
      <p:sp>
        <p:nvSpPr>
          <p:cNvPr id="3" name="內容版面配置區 2"/>
          <p:cNvSpPr>
            <a:spLocks noGrp="1"/>
          </p:cNvSpPr>
          <p:nvPr>
            <p:ph idx="1"/>
          </p:nvPr>
        </p:nvSpPr>
        <p:spPr>
          <a:xfrm>
            <a:off x="3941763" y="301625"/>
            <a:ext cx="5635625" cy="64516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文字版面配置區 3"/>
          <p:cNvSpPr>
            <a:spLocks noGrp="1"/>
          </p:cNvSpPr>
          <p:nvPr>
            <p:ph type="body" sz="half" idx="2"/>
          </p:nvPr>
        </p:nvSpPr>
        <p:spPr>
          <a:xfrm>
            <a:off x="504825" y="1581150"/>
            <a:ext cx="3316288" cy="51720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Rectangle 3"/>
          <p:cNvSpPr>
            <a:spLocks noGrp="1" noChangeArrowheads="1"/>
          </p:cNvSpPr>
          <p:nvPr>
            <p:ph type="dt" idx="10"/>
          </p:nvPr>
        </p:nvSpPr>
        <p:spPr>
          <a:ln/>
        </p:spPr>
        <p:txBody>
          <a:bodyPr/>
          <a:lstStyle>
            <a:lvl1pPr>
              <a:defRPr/>
            </a:lvl1pPr>
          </a:lstStyle>
          <a:p>
            <a:pPr>
              <a:defRPr/>
            </a:pPr>
            <a:endParaRPr lang="de-DE"/>
          </a:p>
        </p:txBody>
      </p:sp>
      <p:sp>
        <p:nvSpPr>
          <p:cNvPr id="6" name="Rectangle 4"/>
          <p:cNvSpPr>
            <a:spLocks noGrp="1" noChangeArrowheads="1"/>
          </p:cNvSpPr>
          <p:nvPr>
            <p:ph type="ftr" idx="11"/>
          </p:nvPr>
        </p:nvSpPr>
        <p:spPr>
          <a:ln/>
        </p:spPr>
        <p:txBody>
          <a:bodyPr/>
          <a:lstStyle>
            <a:lvl1pPr>
              <a:defRPr/>
            </a:lvl1pPr>
          </a:lstStyle>
          <a:p>
            <a:pPr>
              <a:defRPr/>
            </a:pPr>
            <a:endParaRPr lang="de-DE"/>
          </a:p>
        </p:txBody>
      </p:sp>
      <p:sp>
        <p:nvSpPr>
          <p:cNvPr id="7" name="Rectangle 5"/>
          <p:cNvSpPr>
            <a:spLocks noGrp="1" noChangeArrowheads="1"/>
          </p:cNvSpPr>
          <p:nvPr>
            <p:ph type="sldNum" idx="12"/>
          </p:nvPr>
        </p:nvSpPr>
        <p:spPr>
          <a:ln/>
        </p:spPr>
        <p:txBody>
          <a:bodyPr/>
          <a:lstStyle>
            <a:lvl1pPr>
              <a:defRPr/>
            </a:lvl1pPr>
          </a:lstStyle>
          <a:p>
            <a:pPr>
              <a:defRPr/>
            </a:pPr>
            <a:fld id="{D346510A-8C59-46A9-B82A-5ED3B17E8560}" type="slidenum">
              <a:rPr lang="de-DE"/>
              <a:pPr>
                <a:defRPr/>
              </a:pPr>
              <a:t>‹#›</a:t>
            </a:fld>
            <a:endParaRPr lang="de-D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1976438" y="5291138"/>
            <a:ext cx="6048375" cy="625475"/>
          </a:xfrm>
        </p:spPr>
        <p:txBody>
          <a:bodyPr anchor="b"/>
          <a:lstStyle>
            <a:lvl1pPr algn="l">
              <a:defRPr sz="2000" b="1"/>
            </a:lvl1pPr>
          </a:lstStyle>
          <a:p>
            <a:r>
              <a:rPr lang="zh-TW" altLang="en-US" smtClean="0"/>
              <a:t>按一下以編輯母片標題樣式</a:t>
            </a:r>
            <a:endParaRPr lang="zh-TW" altLang="en-US"/>
          </a:p>
        </p:txBody>
      </p:sp>
      <p:sp>
        <p:nvSpPr>
          <p:cNvPr id="3" name="圖片版面配置區 2"/>
          <p:cNvSpPr>
            <a:spLocks noGrp="1"/>
          </p:cNvSpPr>
          <p:nvPr>
            <p:ph type="pic" idx="1"/>
          </p:nvPr>
        </p:nvSpPr>
        <p:spPr>
          <a:xfrm>
            <a:off x="1976438" y="674688"/>
            <a:ext cx="6048375" cy="45370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TW" altLang="en-US" noProof="0" smtClean="0"/>
          </a:p>
        </p:txBody>
      </p:sp>
      <p:sp>
        <p:nvSpPr>
          <p:cNvPr id="4" name="文字版面配置區 3"/>
          <p:cNvSpPr>
            <a:spLocks noGrp="1"/>
          </p:cNvSpPr>
          <p:nvPr>
            <p:ph type="body" sz="half" idx="2"/>
          </p:nvPr>
        </p:nvSpPr>
        <p:spPr>
          <a:xfrm>
            <a:off x="1976438" y="5916613"/>
            <a:ext cx="6048375" cy="88741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Rectangle 3"/>
          <p:cNvSpPr>
            <a:spLocks noGrp="1" noChangeArrowheads="1"/>
          </p:cNvSpPr>
          <p:nvPr>
            <p:ph type="dt" idx="10"/>
          </p:nvPr>
        </p:nvSpPr>
        <p:spPr>
          <a:ln/>
        </p:spPr>
        <p:txBody>
          <a:bodyPr/>
          <a:lstStyle>
            <a:lvl1pPr>
              <a:defRPr/>
            </a:lvl1pPr>
          </a:lstStyle>
          <a:p>
            <a:pPr>
              <a:defRPr/>
            </a:pPr>
            <a:endParaRPr lang="de-DE"/>
          </a:p>
        </p:txBody>
      </p:sp>
      <p:sp>
        <p:nvSpPr>
          <p:cNvPr id="6" name="Rectangle 4"/>
          <p:cNvSpPr>
            <a:spLocks noGrp="1" noChangeArrowheads="1"/>
          </p:cNvSpPr>
          <p:nvPr>
            <p:ph type="ftr" idx="11"/>
          </p:nvPr>
        </p:nvSpPr>
        <p:spPr>
          <a:ln/>
        </p:spPr>
        <p:txBody>
          <a:bodyPr/>
          <a:lstStyle>
            <a:lvl1pPr>
              <a:defRPr/>
            </a:lvl1pPr>
          </a:lstStyle>
          <a:p>
            <a:pPr>
              <a:defRPr/>
            </a:pPr>
            <a:endParaRPr lang="de-DE"/>
          </a:p>
        </p:txBody>
      </p:sp>
      <p:sp>
        <p:nvSpPr>
          <p:cNvPr id="7" name="Rectangle 5"/>
          <p:cNvSpPr>
            <a:spLocks noGrp="1" noChangeArrowheads="1"/>
          </p:cNvSpPr>
          <p:nvPr>
            <p:ph type="sldNum" idx="12"/>
          </p:nvPr>
        </p:nvSpPr>
        <p:spPr>
          <a:ln/>
        </p:spPr>
        <p:txBody>
          <a:bodyPr/>
          <a:lstStyle>
            <a:lvl1pPr>
              <a:defRPr/>
            </a:lvl1pPr>
          </a:lstStyle>
          <a:p>
            <a:pPr>
              <a:defRPr/>
            </a:pPr>
            <a:fld id="{19A2ACA0-F444-4886-A22D-F6B75E1E9E3B}" type="slidenum">
              <a:rPr lang="de-DE"/>
              <a:pPr>
                <a:defRPr/>
              </a:pPr>
              <a:t>‹#›</a:t>
            </a:fld>
            <a:endParaRPr lang="de-D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7" cstate="print">
            <a:lum bright="70000" contrast="-70000"/>
          </a:blip>
          <a:srcRect/>
          <a:stretch>
            <a:fillRect l="-7000" r="-7000"/>
          </a:stretch>
        </a:blip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title"/>
          </p:nvPr>
        </p:nvSpPr>
        <p:spPr bwMode="auto">
          <a:xfrm>
            <a:off x="503238" y="301625"/>
            <a:ext cx="9069387" cy="1260475"/>
          </a:xfrm>
          <a:prstGeom prst="rect">
            <a:avLst/>
          </a:prstGeom>
          <a:noFill/>
          <a:ln w="9525">
            <a:noFill/>
            <a:round/>
            <a:headEnd/>
            <a:tailEnd/>
          </a:ln>
          <a:effectLst/>
        </p:spPr>
        <p:txBody>
          <a:bodyPr vert="horz" wrap="square" lIns="0" tIns="0" rIns="0" bIns="0" numCol="1" anchor="ctr" anchorCtr="0" compatLnSpc="1">
            <a:prstTxWarp prst="textNoShape">
              <a:avLst/>
            </a:prstTxWarp>
          </a:bodyPr>
          <a:lstStyle/>
          <a:p>
            <a:pPr lvl="0"/>
            <a:r>
              <a:rPr lang="zh-TW" altLang="en-GB" smtClean="0"/>
              <a:t>請按一下滑鼠，編輯標題文的格式。</a:t>
            </a:r>
          </a:p>
        </p:txBody>
      </p:sp>
      <p:sp>
        <p:nvSpPr>
          <p:cNvPr id="1027" name="Rectangle 2"/>
          <p:cNvSpPr>
            <a:spLocks noGrp="1" noChangeArrowheads="1"/>
          </p:cNvSpPr>
          <p:nvPr>
            <p:ph type="body" idx="1"/>
          </p:nvPr>
        </p:nvSpPr>
        <p:spPr bwMode="auto">
          <a:xfrm>
            <a:off x="503238" y="1768475"/>
            <a:ext cx="9069387" cy="4987925"/>
          </a:xfrm>
          <a:prstGeom prst="rect">
            <a:avLst/>
          </a:prstGeom>
          <a:noFill/>
          <a:ln w="9525">
            <a:noFill/>
            <a:round/>
            <a:headEnd/>
            <a:tailEnd/>
          </a:ln>
          <a:effectLst/>
        </p:spPr>
        <p:txBody>
          <a:bodyPr vert="horz" wrap="square" lIns="0" tIns="28224" rIns="0" bIns="0" numCol="1" anchor="t" anchorCtr="0" compatLnSpc="1">
            <a:prstTxWarp prst="textNoShape">
              <a:avLst/>
            </a:prstTxWarp>
          </a:bodyPr>
          <a:lstStyle/>
          <a:p>
            <a:pPr lvl="0"/>
            <a:r>
              <a:rPr lang="zh-TW" altLang="en-GB" smtClean="0"/>
              <a:t>請按滑鼠，編輯大綱文字格式。</a:t>
            </a:r>
          </a:p>
          <a:p>
            <a:pPr lvl="1"/>
            <a:r>
              <a:rPr lang="zh-TW" altLang="en-GB" smtClean="0"/>
              <a:t>第二個大綱層次</a:t>
            </a:r>
          </a:p>
          <a:p>
            <a:pPr lvl="2"/>
            <a:r>
              <a:rPr lang="zh-TW" altLang="en-GB" smtClean="0"/>
              <a:t>第三個大綱層次</a:t>
            </a:r>
          </a:p>
          <a:p>
            <a:pPr lvl="3"/>
            <a:r>
              <a:rPr lang="zh-TW" altLang="en-GB" smtClean="0"/>
              <a:t>第四個大綱層次</a:t>
            </a:r>
          </a:p>
          <a:p>
            <a:pPr lvl="4"/>
            <a:r>
              <a:rPr lang="zh-TW" altLang="en-GB" smtClean="0"/>
              <a:t>第五個大綱層次</a:t>
            </a:r>
          </a:p>
          <a:p>
            <a:pPr lvl="4"/>
            <a:r>
              <a:rPr lang="zh-TW" altLang="en-GB" smtClean="0"/>
              <a:t>第六個大綱層次</a:t>
            </a:r>
          </a:p>
          <a:p>
            <a:pPr lvl="4"/>
            <a:r>
              <a:rPr lang="zh-TW" altLang="en-GB" smtClean="0"/>
              <a:t>第七個大綱層次</a:t>
            </a:r>
          </a:p>
          <a:p>
            <a:pPr lvl="4"/>
            <a:r>
              <a:rPr lang="zh-TW" altLang="en-GB" smtClean="0"/>
              <a:t>第八個大綱層次</a:t>
            </a:r>
          </a:p>
          <a:p>
            <a:pPr lvl="4"/>
            <a:r>
              <a:rPr lang="zh-TW" altLang="en-GB" smtClean="0"/>
              <a:t>第九個大綱層次</a:t>
            </a:r>
          </a:p>
        </p:txBody>
      </p:sp>
      <p:sp>
        <p:nvSpPr>
          <p:cNvPr id="2051" name="Rectangle 3"/>
          <p:cNvSpPr>
            <a:spLocks noGrp="1" noChangeArrowheads="1"/>
          </p:cNvSpPr>
          <p:nvPr>
            <p:ph type="dt"/>
          </p:nvPr>
        </p:nvSpPr>
        <p:spPr bwMode="auto">
          <a:xfrm>
            <a:off x="503238" y="6886575"/>
            <a:ext cx="2346325" cy="5191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nSpc>
                <a:spcPct val="95000"/>
              </a:lnSpc>
              <a:tabLst>
                <a:tab pos="723900" algn="l"/>
                <a:tab pos="1447800" algn="l"/>
                <a:tab pos="2171700" algn="l"/>
              </a:tabLst>
              <a:defRPr sz="1400">
                <a:solidFill>
                  <a:srgbClr val="000000"/>
                </a:solidFill>
                <a:latin typeface="Times New Roman" pitchFamily="18" charset="0"/>
              </a:defRPr>
            </a:lvl1pPr>
          </a:lstStyle>
          <a:p>
            <a:pPr>
              <a:defRPr/>
            </a:pPr>
            <a:endParaRPr lang="de-DE"/>
          </a:p>
        </p:txBody>
      </p:sp>
      <p:sp>
        <p:nvSpPr>
          <p:cNvPr id="2052" name="Rectangle 4"/>
          <p:cNvSpPr>
            <a:spLocks noGrp="1" noChangeArrowheads="1"/>
          </p:cNvSpPr>
          <p:nvPr>
            <p:ph type="ftr"/>
          </p:nvPr>
        </p:nvSpPr>
        <p:spPr bwMode="auto">
          <a:xfrm>
            <a:off x="3448050" y="6886575"/>
            <a:ext cx="3194050" cy="5191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ctr">
              <a:lnSpc>
                <a:spcPct val="95000"/>
              </a:lnSpc>
              <a:tabLst>
                <a:tab pos="723900" algn="l"/>
                <a:tab pos="1447800" algn="l"/>
                <a:tab pos="2171700" algn="l"/>
                <a:tab pos="2895600" algn="l"/>
              </a:tabLst>
              <a:defRPr sz="1400">
                <a:solidFill>
                  <a:srgbClr val="000000"/>
                </a:solidFill>
                <a:latin typeface="Times New Roman" pitchFamily="18" charset="0"/>
              </a:defRPr>
            </a:lvl1pPr>
          </a:lstStyle>
          <a:p>
            <a:pPr>
              <a:defRPr/>
            </a:pPr>
            <a:endParaRPr lang="de-DE"/>
          </a:p>
        </p:txBody>
      </p:sp>
      <p:sp>
        <p:nvSpPr>
          <p:cNvPr id="2053" name="Rectangle 5"/>
          <p:cNvSpPr>
            <a:spLocks noGrp="1" noChangeArrowheads="1"/>
          </p:cNvSpPr>
          <p:nvPr>
            <p:ph type="sldNum"/>
          </p:nvPr>
        </p:nvSpPr>
        <p:spPr bwMode="auto">
          <a:xfrm>
            <a:off x="7227888" y="6886575"/>
            <a:ext cx="2346325" cy="5191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r">
              <a:lnSpc>
                <a:spcPct val="95000"/>
              </a:lnSpc>
              <a:tabLst>
                <a:tab pos="723900" algn="l"/>
                <a:tab pos="1447800" algn="l"/>
                <a:tab pos="2171700" algn="l"/>
              </a:tabLst>
              <a:defRPr sz="1400">
                <a:solidFill>
                  <a:srgbClr val="000000"/>
                </a:solidFill>
                <a:latin typeface="Times New Roman" pitchFamily="18" charset="0"/>
              </a:defRPr>
            </a:lvl1pPr>
          </a:lstStyle>
          <a:p>
            <a:pPr>
              <a:defRPr/>
            </a:pPr>
            <a:fld id="{1F87BB2F-2AF6-456E-8E41-A8D6383A4E94}" type="slidenum">
              <a:rPr lang="de-DE"/>
              <a:pPr>
                <a:defRPr/>
              </a:pPr>
              <a:t>‹#›</a:t>
            </a:fld>
            <a:endParaRPr lang="de-DE"/>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 id="2147483663" r:id="rId14"/>
    <p:sldLayoutId id="2147483664" r:id="rId15"/>
  </p:sldLayoutIdLst>
  <p:txStyles>
    <p:titleStyle>
      <a:lvl1pPr algn="ctr" defTabSz="449263" rtl="0" eaLnBrk="0" fontAlgn="base" hangingPunct="0">
        <a:lnSpc>
          <a:spcPct val="93000"/>
        </a:lnSpc>
        <a:spcBef>
          <a:spcPct val="0"/>
        </a:spcBef>
        <a:spcAft>
          <a:spcPct val="0"/>
        </a:spcAft>
        <a:buClr>
          <a:srgbClr val="000000"/>
        </a:buClr>
        <a:buSzPct val="100000"/>
        <a:buFont typeface="Times New Roman" pitchFamily="18" charset="0"/>
        <a:defRPr sz="4400">
          <a:solidFill>
            <a:srgbClr val="000000"/>
          </a:solidFill>
          <a:latin typeface="+mj-lt"/>
          <a:ea typeface="+mj-ea"/>
          <a:cs typeface="+mj-cs"/>
        </a:defRPr>
      </a:lvl1pPr>
      <a:lvl2pPr algn="ctr" defTabSz="449263" rtl="0" eaLnBrk="0" fontAlgn="base" hangingPunct="0">
        <a:lnSpc>
          <a:spcPct val="93000"/>
        </a:lnSpc>
        <a:spcBef>
          <a:spcPct val="0"/>
        </a:spcBef>
        <a:spcAft>
          <a:spcPct val="0"/>
        </a:spcAft>
        <a:buClr>
          <a:srgbClr val="000000"/>
        </a:buClr>
        <a:buSzPct val="100000"/>
        <a:buFont typeface="Times New Roman" pitchFamily="18" charset="0"/>
        <a:defRPr sz="4400">
          <a:solidFill>
            <a:srgbClr val="000000"/>
          </a:solidFill>
          <a:latin typeface="Arial" charset="0"/>
        </a:defRPr>
      </a:lvl2pPr>
      <a:lvl3pPr algn="ctr" defTabSz="449263" rtl="0" eaLnBrk="0" fontAlgn="base" hangingPunct="0">
        <a:lnSpc>
          <a:spcPct val="93000"/>
        </a:lnSpc>
        <a:spcBef>
          <a:spcPct val="0"/>
        </a:spcBef>
        <a:spcAft>
          <a:spcPct val="0"/>
        </a:spcAft>
        <a:buClr>
          <a:srgbClr val="000000"/>
        </a:buClr>
        <a:buSzPct val="100000"/>
        <a:buFont typeface="Times New Roman" pitchFamily="18" charset="0"/>
        <a:defRPr sz="4400">
          <a:solidFill>
            <a:srgbClr val="000000"/>
          </a:solidFill>
          <a:latin typeface="Arial" charset="0"/>
        </a:defRPr>
      </a:lvl3pPr>
      <a:lvl4pPr algn="ctr" defTabSz="449263" rtl="0" eaLnBrk="0" fontAlgn="base" hangingPunct="0">
        <a:lnSpc>
          <a:spcPct val="93000"/>
        </a:lnSpc>
        <a:spcBef>
          <a:spcPct val="0"/>
        </a:spcBef>
        <a:spcAft>
          <a:spcPct val="0"/>
        </a:spcAft>
        <a:buClr>
          <a:srgbClr val="000000"/>
        </a:buClr>
        <a:buSzPct val="100000"/>
        <a:buFont typeface="Times New Roman" pitchFamily="18" charset="0"/>
        <a:defRPr sz="4400">
          <a:solidFill>
            <a:srgbClr val="000000"/>
          </a:solidFill>
          <a:latin typeface="Arial" charset="0"/>
        </a:defRPr>
      </a:lvl4pPr>
      <a:lvl5pPr algn="ctr" defTabSz="449263" rtl="0" eaLnBrk="0" fontAlgn="base" hangingPunct="0">
        <a:lnSpc>
          <a:spcPct val="93000"/>
        </a:lnSpc>
        <a:spcBef>
          <a:spcPct val="0"/>
        </a:spcBef>
        <a:spcAft>
          <a:spcPct val="0"/>
        </a:spcAft>
        <a:buClr>
          <a:srgbClr val="000000"/>
        </a:buClr>
        <a:buSzPct val="100000"/>
        <a:buFont typeface="Times New Roman" pitchFamily="18" charset="0"/>
        <a:defRPr sz="4400">
          <a:solidFill>
            <a:srgbClr val="000000"/>
          </a:solidFill>
          <a:latin typeface="Arial" charset="0"/>
        </a:defRPr>
      </a:lvl5pPr>
      <a:lvl6pPr marL="25146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000000"/>
          </a:solidFill>
          <a:latin typeface="Arial" charset="0"/>
        </a:defRPr>
      </a:lvl6pPr>
      <a:lvl7pPr marL="29718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000000"/>
          </a:solidFill>
          <a:latin typeface="Arial" charset="0"/>
        </a:defRPr>
      </a:lvl7pPr>
      <a:lvl8pPr marL="34290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000000"/>
          </a:solidFill>
          <a:latin typeface="Arial" charset="0"/>
        </a:defRPr>
      </a:lvl8pPr>
      <a:lvl9pPr marL="3886200" indent="-228600" algn="ctr" defTabSz="449263" rtl="0" fontAlgn="base" hangingPunct="0">
        <a:lnSpc>
          <a:spcPct val="93000"/>
        </a:lnSpc>
        <a:spcBef>
          <a:spcPct val="0"/>
        </a:spcBef>
        <a:spcAft>
          <a:spcPct val="0"/>
        </a:spcAft>
        <a:buClr>
          <a:srgbClr val="000000"/>
        </a:buClr>
        <a:buSzPct val="100000"/>
        <a:buFont typeface="Times New Roman" pitchFamily="18" charset="0"/>
        <a:defRPr sz="4400">
          <a:solidFill>
            <a:srgbClr val="000000"/>
          </a:solidFill>
          <a:latin typeface="Arial" charset="0"/>
        </a:defRPr>
      </a:lvl9pPr>
    </p:titleStyle>
    <p:bodyStyle>
      <a:lvl1pPr marL="342900" indent="-342900" algn="l" defTabSz="449263" rtl="0" eaLnBrk="0" fontAlgn="base" hangingPunct="0">
        <a:lnSpc>
          <a:spcPct val="93000"/>
        </a:lnSpc>
        <a:spcBef>
          <a:spcPct val="0"/>
        </a:spcBef>
        <a:spcAft>
          <a:spcPts val="1413"/>
        </a:spcAft>
        <a:buClr>
          <a:srgbClr val="000000"/>
        </a:buClr>
        <a:buSzPct val="100000"/>
        <a:buFont typeface="Times New Roman" pitchFamily="18" charset="0"/>
        <a:defRPr sz="3200">
          <a:solidFill>
            <a:srgbClr val="000000"/>
          </a:solidFill>
          <a:latin typeface="+mn-lt"/>
          <a:ea typeface="+mn-ea"/>
          <a:cs typeface="+mn-cs"/>
        </a:defRPr>
      </a:lvl1pPr>
      <a:lvl2pPr marL="742950" indent="-285750" algn="l" defTabSz="449263" rtl="0" eaLnBrk="0" fontAlgn="base" hangingPunct="0">
        <a:lnSpc>
          <a:spcPct val="93000"/>
        </a:lnSpc>
        <a:spcBef>
          <a:spcPct val="0"/>
        </a:spcBef>
        <a:spcAft>
          <a:spcPts val="1138"/>
        </a:spcAft>
        <a:buClr>
          <a:srgbClr val="000000"/>
        </a:buClr>
        <a:buSzPct val="100000"/>
        <a:buFont typeface="Times New Roman" pitchFamily="18" charset="0"/>
        <a:defRPr sz="2800">
          <a:solidFill>
            <a:srgbClr val="000000"/>
          </a:solidFill>
          <a:latin typeface="+mn-lt"/>
          <a:ea typeface="Arial Unicode MS" pitchFamily="34" charset="-120"/>
          <a:cs typeface="Arial Unicode MS" pitchFamily="34" charset="-120"/>
        </a:defRPr>
      </a:lvl2pPr>
      <a:lvl3pPr marL="1143000" indent="-228600" algn="l" defTabSz="449263" rtl="0" eaLnBrk="0" fontAlgn="base" hangingPunct="0">
        <a:lnSpc>
          <a:spcPct val="93000"/>
        </a:lnSpc>
        <a:spcBef>
          <a:spcPct val="0"/>
        </a:spcBef>
        <a:spcAft>
          <a:spcPts val="850"/>
        </a:spcAft>
        <a:buClr>
          <a:srgbClr val="000000"/>
        </a:buClr>
        <a:buSzPct val="100000"/>
        <a:buFont typeface="Times New Roman" pitchFamily="18" charset="0"/>
        <a:defRPr sz="2400">
          <a:solidFill>
            <a:srgbClr val="000000"/>
          </a:solidFill>
          <a:latin typeface="+mn-lt"/>
          <a:ea typeface="Arial Unicode MS" pitchFamily="34" charset="-120"/>
          <a:cs typeface="Arial Unicode MS" pitchFamily="34" charset="-120"/>
        </a:defRPr>
      </a:lvl3pPr>
      <a:lvl4pPr marL="1600200" indent="-228600" algn="l" defTabSz="449263" rtl="0" eaLnBrk="0" fontAlgn="base" hangingPunct="0">
        <a:lnSpc>
          <a:spcPct val="93000"/>
        </a:lnSpc>
        <a:spcBef>
          <a:spcPct val="0"/>
        </a:spcBef>
        <a:spcAft>
          <a:spcPts val="575"/>
        </a:spcAft>
        <a:buClr>
          <a:srgbClr val="000000"/>
        </a:buClr>
        <a:buSzPct val="100000"/>
        <a:buFont typeface="Times New Roman" pitchFamily="18" charset="0"/>
        <a:defRPr sz="2000">
          <a:solidFill>
            <a:srgbClr val="000000"/>
          </a:solidFill>
          <a:latin typeface="+mn-lt"/>
          <a:ea typeface="Arial Unicode MS" pitchFamily="34" charset="-120"/>
          <a:cs typeface="Arial Unicode MS" pitchFamily="34" charset="-120"/>
        </a:defRPr>
      </a:lvl4pPr>
      <a:lvl5pPr marL="2057400" indent="-228600" algn="l" defTabSz="449263" rtl="0" eaLnBrk="0" fontAlgn="base" hangingPunct="0">
        <a:lnSpc>
          <a:spcPct val="93000"/>
        </a:lnSpc>
        <a:spcBef>
          <a:spcPct val="0"/>
        </a:spcBef>
        <a:spcAft>
          <a:spcPts val="288"/>
        </a:spcAft>
        <a:buClr>
          <a:srgbClr val="000000"/>
        </a:buClr>
        <a:buSzPct val="100000"/>
        <a:buFont typeface="Times New Roman" pitchFamily="18" charset="0"/>
        <a:defRPr sz="2000">
          <a:solidFill>
            <a:srgbClr val="000000"/>
          </a:solidFill>
          <a:latin typeface="+mn-lt"/>
          <a:ea typeface="Arial Unicode MS" pitchFamily="34" charset="-120"/>
          <a:cs typeface="Arial Unicode MS" pitchFamily="34" charset="-120"/>
        </a:defRPr>
      </a:lvl5pPr>
      <a:lvl6pPr marL="25146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000000"/>
          </a:solidFill>
          <a:latin typeface="+mn-lt"/>
          <a:ea typeface="Arial Unicode MS" pitchFamily="34" charset="-120"/>
          <a:cs typeface="Arial Unicode MS" pitchFamily="34" charset="-120"/>
        </a:defRPr>
      </a:lvl6pPr>
      <a:lvl7pPr marL="29718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000000"/>
          </a:solidFill>
          <a:latin typeface="+mn-lt"/>
          <a:ea typeface="Arial Unicode MS" pitchFamily="34" charset="-120"/>
          <a:cs typeface="Arial Unicode MS" pitchFamily="34" charset="-120"/>
        </a:defRPr>
      </a:lvl7pPr>
      <a:lvl8pPr marL="34290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000000"/>
          </a:solidFill>
          <a:latin typeface="+mn-lt"/>
          <a:ea typeface="Arial Unicode MS" pitchFamily="34" charset="-120"/>
          <a:cs typeface="Arial Unicode MS" pitchFamily="34" charset="-120"/>
        </a:defRPr>
      </a:lvl8pPr>
      <a:lvl9pPr marL="3886200" indent="-228600" algn="l" defTabSz="449263" rtl="0" fontAlgn="base" hangingPunct="0">
        <a:lnSpc>
          <a:spcPct val="93000"/>
        </a:lnSpc>
        <a:spcBef>
          <a:spcPct val="0"/>
        </a:spcBef>
        <a:spcAft>
          <a:spcPts val="288"/>
        </a:spcAft>
        <a:buClr>
          <a:srgbClr val="000000"/>
        </a:buClr>
        <a:buSzPct val="100000"/>
        <a:buFont typeface="Times New Roman" pitchFamily="18" charset="0"/>
        <a:defRPr sz="2000">
          <a:solidFill>
            <a:srgbClr val="000000"/>
          </a:solidFill>
          <a:latin typeface="+mn-lt"/>
          <a:ea typeface="Arial Unicode MS" pitchFamily="34" charset="-120"/>
          <a:cs typeface="Arial Unicode MS" pitchFamily="34" charset="-120"/>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1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1.xml"/><Relationship Id="rId1" Type="http://schemas.openxmlformats.org/officeDocument/2006/relationships/slideLayout" Target="../slideLayouts/slideLayout14.xml"/><Relationship Id="rId4" Type="http://schemas.openxmlformats.org/officeDocument/2006/relationships/image" Target="../media/image10.jpeg"/></Relationships>
</file>

<file path=ppt/slides/_rels/slide1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png"/><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15.xml"/><Relationship Id="rId4" Type="http://schemas.openxmlformats.org/officeDocument/2006/relationships/image" Target="../media/image24.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
          <p:cNvSpPr>
            <a:spLocks noGrp="1" noChangeArrowheads="1"/>
          </p:cNvSpPr>
          <p:nvPr>
            <p:ph type="title"/>
          </p:nvPr>
        </p:nvSpPr>
        <p:spPr>
          <a:xfrm>
            <a:off x="539750" y="179388"/>
            <a:ext cx="9070975" cy="1809750"/>
          </a:xfrm>
        </p:spPr>
        <p:txBody>
          <a:bodyPr tIns="31752"/>
          <a:lstStyle/>
          <a:p>
            <a:pPr eaLnBrk="1">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ja-JP" sz="3600" smtClean="0">
                <a:latin typeface="Arial Unicode MS" pitchFamily="34" charset="-120"/>
                <a:ea typeface="Arial Unicode MS" pitchFamily="34" charset="-120"/>
                <a:cs typeface="Arial Unicode MS" pitchFamily="34" charset="-120"/>
              </a:rPr>
              <a:t>香港教育學院 幼兒教育學系</a:t>
            </a:r>
            <a:r>
              <a:rPr lang="de-DE" sz="3600" smtClean="0">
                <a:latin typeface="Arial Unicode MS" pitchFamily="34" charset="-120"/>
                <a:ea typeface="Arial Unicode MS" pitchFamily="34" charset="-120"/>
                <a:cs typeface="Arial Unicode MS" pitchFamily="34" charset="-120"/>
              </a:rPr>
              <a:t/>
            </a:r>
            <a:br>
              <a:rPr lang="de-DE" sz="3600" smtClean="0">
                <a:latin typeface="Arial Unicode MS" pitchFamily="34" charset="-120"/>
                <a:ea typeface="Arial Unicode MS" pitchFamily="34" charset="-120"/>
                <a:cs typeface="Arial Unicode MS" pitchFamily="34" charset="-120"/>
              </a:rPr>
            </a:br>
            <a:r>
              <a:rPr lang="ja-JP" sz="3600" smtClean="0">
                <a:latin typeface="Arial Unicode MS" pitchFamily="34" charset="-120"/>
                <a:ea typeface="Arial Unicode MS" pitchFamily="34" charset="-120"/>
                <a:cs typeface="Arial Unicode MS" pitchFamily="34" charset="-120"/>
              </a:rPr>
              <a:t>幼兒教育高級文憑課程（二年制）</a:t>
            </a:r>
            <a:r>
              <a:rPr lang="de-DE" sz="3600" smtClean="0">
                <a:latin typeface="Arial Unicode MS" pitchFamily="34" charset="-120"/>
                <a:ea typeface="Arial Unicode MS" pitchFamily="34" charset="-120"/>
                <a:cs typeface="Arial Unicode MS" pitchFamily="34" charset="-120"/>
              </a:rPr>
              <a:t/>
            </a:r>
            <a:br>
              <a:rPr lang="de-DE" sz="3600" smtClean="0">
                <a:latin typeface="Arial Unicode MS" pitchFamily="34" charset="-120"/>
                <a:ea typeface="Arial Unicode MS" pitchFamily="34" charset="-120"/>
                <a:cs typeface="Arial Unicode MS" pitchFamily="34" charset="-120"/>
              </a:rPr>
            </a:br>
            <a:r>
              <a:rPr lang="ja-JP" sz="3600" smtClean="0">
                <a:latin typeface="Arial Unicode MS" pitchFamily="34" charset="-120"/>
                <a:ea typeface="Arial Unicode MS" pitchFamily="34" charset="-120"/>
                <a:cs typeface="Arial Unicode MS" pitchFamily="34" charset="-120"/>
              </a:rPr>
              <a:t>資訊及通訊科技之應用</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zh-TW" altLang="zh-TW" sz="4000" smtClean="0">
                <a:latin typeface="新細明體" pitchFamily="18" charset="-120"/>
                <a:ea typeface="新細明體" pitchFamily="18" charset="-120"/>
              </a:rPr>
              <a:t>電腦應用於幼兒學習</a:t>
            </a:r>
            <a:r>
              <a:rPr lang="zh-TW" altLang="zh-TW" sz="1600" smtClean="0">
                <a:solidFill>
                  <a:schemeClr val="tx1"/>
                </a:solidFill>
                <a:latin typeface="Arial Unicode MS" pitchFamily="34" charset="-120"/>
                <a:ea typeface="Arial Unicode MS" pitchFamily="34" charset="-120"/>
                <a:cs typeface="Arial Unicode MS" pitchFamily="34" charset="-120"/>
              </a:rPr>
              <a:t>藍淑英</a:t>
            </a:r>
            <a:r>
              <a:rPr lang="en-US" altLang="zh-TW" sz="1600" smtClean="0">
                <a:solidFill>
                  <a:schemeClr val="tx1"/>
                </a:solidFill>
                <a:latin typeface="Arial Unicode MS" pitchFamily="34" charset="-120"/>
                <a:ea typeface="Arial Unicode MS" pitchFamily="34" charset="-120"/>
                <a:cs typeface="Arial Unicode MS" pitchFamily="34" charset="-120"/>
              </a:rPr>
              <a:t>(2008)</a:t>
            </a:r>
            <a:endParaRPr lang="zh-TW" altLang="en-US" sz="1600" smtClean="0">
              <a:solidFill>
                <a:schemeClr val="tx1"/>
              </a:solidFill>
              <a:latin typeface="Arial Unicode MS" pitchFamily="34" charset="-120"/>
              <a:ea typeface="Arial Unicode MS" pitchFamily="34" charset="-120"/>
              <a:cs typeface="Arial Unicode MS" pitchFamily="34" charset="-120"/>
            </a:endParaRPr>
          </a:p>
        </p:txBody>
      </p:sp>
      <p:sp>
        <p:nvSpPr>
          <p:cNvPr id="10243" name="Rectangle 3"/>
          <p:cNvSpPr>
            <a:spLocks noGrp="1" noChangeArrowheads="1"/>
          </p:cNvSpPr>
          <p:nvPr>
            <p:ph type="body" idx="1"/>
          </p:nvPr>
        </p:nvSpPr>
        <p:spPr/>
        <p:txBody>
          <a:bodyPr/>
          <a:lstStyle/>
          <a:p>
            <a:pPr marL="0" indent="0">
              <a:lnSpc>
                <a:spcPct val="83000"/>
              </a:lnSpc>
            </a:pPr>
            <a:r>
              <a:rPr lang="zh-TW" altLang="en-US" sz="2800" dirty="0" smtClean="0">
                <a:latin typeface="Arial Unicode MS" pitchFamily="34" charset="-120"/>
                <a:ea typeface="Arial Unicode MS" pitchFamily="34" charset="-120"/>
                <a:cs typeface="Arial Unicode MS" pitchFamily="34" charset="-120"/>
              </a:rPr>
              <a:t>2</a:t>
            </a:r>
            <a:r>
              <a:rPr lang="en-US" altLang="zh-TW" sz="2800" dirty="0" smtClean="0">
                <a:latin typeface="Arial Unicode MS" pitchFamily="34" charset="-120"/>
                <a:ea typeface="Arial Unicode MS" pitchFamily="34" charset="-120"/>
                <a:cs typeface="Arial Unicode MS" pitchFamily="34" charset="-120"/>
              </a:rPr>
              <a:t>.</a:t>
            </a:r>
            <a:r>
              <a:rPr lang="zh-TW" altLang="zh-TW" sz="2800" dirty="0" smtClean="0">
                <a:latin typeface="Arial Unicode MS" pitchFamily="34" charset="-120"/>
                <a:ea typeface="Arial Unicode MS" pitchFamily="34" charset="-120"/>
                <a:cs typeface="Arial Unicode MS" pitchFamily="34" charset="-120"/>
              </a:rPr>
              <a:t>教師扮演的角色</a:t>
            </a:r>
          </a:p>
          <a:p>
            <a:pPr marL="0" indent="0">
              <a:lnSpc>
                <a:spcPct val="83000"/>
              </a:lnSpc>
            </a:pPr>
            <a:r>
              <a:rPr lang="en-US" altLang="zh-TW" sz="2800" dirty="0" smtClean="0">
                <a:latin typeface="Arial Unicode MS" pitchFamily="34" charset="-120"/>
                <a:ea typeface="Arial Unicode MS" pitchFamily="34" charset="-120"/>
                <a:cs typeface="Arial Unicode MS" pitchFamily="34" charset="-120"/>
                <a:sym typeface="Wingdings" pitchFamily="2" charset="2"/>
              </a:rPr>
              <a:t></a:t>
            </a:r>
            <a:r>
              <a:rPr lang="zh-TW" altLang="zh-TW" sz="2800" dirty="0" smtClean="0">
                <a:latin typeface="Arial Unicode MS" pitchFamily="34" charset="-120"/>
                <a:ea typeface="Arial Unicode MS" pitchFamily="34" charset="-120"/>
                <a:cs typeface="Arial Unicode MS" pitchFamily="34" charset="-120"/>
              </a:rPr>
              <a:t>朱麗麗</a:t>
            </a:r>
            <a:r>
              <a:rPr lang="en-US" altLang="zh-TW" sz="2800" dirty="0" smtClean="0">
                <a:latin typeface="Arial Unicode MS" pitchFamily="34" charset="-120"/>
                <a:ea typeface="Arial Unicode MS" pitchFamily="34" charset="-120"/>
                <a:cs typeface="Arial Unicode MS" pitchFamily="34" charset="-120"/>
              </a:rPr>
              <a:t>(1993) </a:t>
            </a:r>
            <a:r>
              <a:rPr lang="zh-TW" altLang="zh-TW" sz="2800" dirty="0" smtClean="0">
                <a:latin typeface="Arial Unicode MS" pitchFamily="34" charset="-120"/>
                <a:ea typeface="Arial Unicode MS" pitchFamily="34" charset="-120"/>
                <a:cs typeface="Arial Unicode MS" pitchFamily="34" charset="-120"/>
              </a:rPr>
              <a:t>提出為達成有效的電腦教學，教師需扮演計劃者、管理者、促進者、指導者、參與者，五種角色</a:t>
            </a:r>
            <a:r>
              <a:rPr lang="zh-TW" altLang="en-US" sz="2800" dirty="0" smtClean="0">
                <a:latin typeface="Arial Unicode MS" pitchFamily="34" charset="-120"/>
                <a:ea typeface="Arial Unicode MS" pitchFamily="34" charset="-120"/>
                <a:cs typeface="Arial Unicode MS" pitchFamily="34" charset="-120"/>
              </a:rPr>
              <a:t>。</a:t>
            </a:r>
          </a:p>
          <a:p>
            <a:pPr marL="0" indent="0">
              <a:lnSpc>
                <a:spcPct val="83000"/>
              </a:lnSpc>
            </a:pPr>
            <a:r>
              <a:rPr lang="en-US" altLang="zh-TW" sz="2800" dirty="0" smtClean="0">
                <a:latin typeface="Arial Unicode MS" pitchFamily="34" charset="-120"/>
                <a:ea typeface="Arial Unicode MS" pitchFamily="34" charset="-120"/>
                <a:cs typeface="Arial Unicode MS" pitchFamily="34" charset="-120"/>
                <a:sym typeface="Wingdings" pitchFamily="2" charset="2"/>
              </a:rPr>
              <a:t></a:t>
            </a:r>
            <a:r>
              <a:rPr lang="en-US" altLang="zh-TW" sz="2800" dirty="0" smtClean="0">
                <a:latin typeface="Arial Unicode MS" pitchFamily="34" charset="-120"/>
                <a:ea typeface="Arial Unicode MS" pitchFamily="34" charset="-120"/>
                <a:cs typeface="Arial Unicode MS" pitchFamily="34" charset="-120"/>
              </a:rPr>
              <a:t>Plowman </a:t>
            </a:r>
            <a:r>
              <a:rPr lang="zh-TW" altLang="zh-TW" sz="2800" dirty="0" smtClean="0">
                <a:latin typeface="Arial Unicode MS" pitchFamily="34" charset="-120"/>
                <a:ea typeface="Arial Unicode MS" pitchFamily="34" charset="-120"/>
                <a:cs typeface="Arial Unicode MS" pitchFamily="34" charset="-120"/>
              </a:rPr>
              <a:t>和 </a:t>
            </a:r>
            <a:r>
              <a:rPr lang="en-US" altLang="zh-TW" sz="2800" dirty="0" smtClean="0">
                <a:latin typeface="Arial Unicode MS" pitchFamily="34" charset="-120"/>
                <a:ea typeface="Arial Unicode MS" pitchFamily="34" charset="-120"/>
                <a:cs typeface="Arial Unicode MS" pitchFamily="34" charset="-120"/>
              </a:rPr>
              <a:t>Stephen</a:t>
            </a:r>
            <a:r>
              <a:rPr lang="zh-TW" altLang="zh-TW" sz="2800" dirty="0" smtClean="0">
                <a:latin typeface="Arial Unicode MS" pitchFamily="34" charset="-120"/>
                <a:ea typeface="Arial Unicode MS" pitchFamily="34" charset="-120"/>
                <a:cs typeface="Arial Unicode MS" pitchFamily="34" charset="-120"/>
              </a:rPr>
              <a:t>（</a:t>
            </a:r>
            <a:r>
              <a:rPr lang="en-US" altLang="zh-TW" sz="2800" dirty="0" smtClean="0">
                <a:latin typeface="Arial Unicode MS" pitchFamily="34" charset="-120"/>
                <a:ea typeface="Arial Unicode MS" pitchFamily="34" charset="-120"/>
                <a:cs typeface="Arial Unicode MS" pitchFamily="34" charset="-120"/>
              </a:rPr>
              <a:t>2005</a:t>
            </a:r>
            <a:r>
              <a:rPr lang="zh-TW" altLang="zh-TW" sz="2800" dirty="0" smtClean="0">
                <a:latin typeface="Arial Unicode MS" pitchFamily="34" charset="-120"/>
                <a:ea typeface="Arial Unicode MS" pitchFamily="34" charset="-120"/>
                <a:cs typeface="Arial Unicode MS" pitchFamily="34" charset="-120"/>
              </a:rPr>
              <a:t>）進一步提出幼稚園教師應</a:t>
            </a:r>
            <a:r>
              <a:rPr lang="zh-TW" altLang="zh-TW" sz="2800" dirty="0" smtClean="0">
                <a:solidFill>
                  <a:srgbClr val="FF0000"/>
                </a:solidFill>
                <a:latin typeface="Arial Unicode MS" pitchFamily="34" charset="-120"/>
                <a:ea typeface="Arial Unicode MS" pitchFamily="34" charset="-120"/>
                <a:cs typeface="Arial Unicode MS" pitchFamily="34" charset="-120"/>
              </a:rPr>
              <a:t>督促思考</a:t>
            </a:r>
            <a:r>
              <a:rPr lang="zh-TW" altLang="zh-TW" sz="2800" dirty="0" smtClean="0">
                <a:latin typeface="Arial Unicode MS" pitchFamily="34" charset="-120"/>
                <a:ea typeface="Arial Unicode MS" pitchFamily="34" charset="-120"/>
                <a:cs typeface="Arial Unicode MS" pitchFamily="34" charset="-120"/>
              </a:rPr>
              <a:t>；幫助幼兒選擇使用電腦的時機、限制使用的時間</a:t>
            </a:r>
            <a:endParaRPr lang="en-US" altLang="zh-TW" sz="2800" dirty="0" smtClean="0">
              <a:latin typeface="Arial Unicode MS" pitchFamily="34" charset="-120"/>
              <a:ea typeface="Arial Unicode MS" pitchFamily="34" charset="-120"/>
              <a:cs typeface="Arial Unicode MS" pitchFamily="34" charset="-120"/>
            </a:endParaRPr>
          </a:p>
          <a:p>
            <a:pPr marL="0" indent="0">
              <a:lnSpc>
                <a:spcPct val="83000"/>
              </a:lnSpc>
            </a:pPr>
            <a:r>
              <a:rPr lang="en-US" altLang="zh-TW" sz="2800" dirty="0" smtClean="0">
                <a:latin typeface="Arial Unicode MS" pitchFamily="34" charset="-120"/>
                <a:ea typeface="Arial Unicode MS" pitchFamily="34" charset="-120"/>
                <a:cs typeface="Arial Unicode MS" pitchFamily="34" charset="-120"/>
                <a:sym typeface="Wingdings" pitchFamily="2" charset="2"/>
              </a:rPr>
              <a:t></a:t>
            </a:r>
            <a:r>
              <a:rPr lang="zh-TW" altLang="zh-TW" sz="2800" dirty="0" smtClean="0">
                <a:latin typeface="Arial Unicode MS" pitchFamily="34" charset="-120"/>
                <a:ea typeface="Arial Unicode MS" pitchFamily="34" charset="-120"/>
                <a:cs typeface="Arial Unicode MS" pitchFamily="34" charset="-120"/>
              </a:rPr>
              <a:t>以引導的方式，在幼兒使用</a:t>
            </a:r>
            <a:r>
              <a:rPr lang="zh-TW" altLang="zh-TW" sz="2800" dirty="0" smtClean="0">
                <a:solidFill>
                  <a:srgbClr val="FF0000"/>
                </a:solidFill>
                <a:latin typeface="Arial Unicode MS" pitchFamily="34" charset="-120"/>
                <a:ea typeface="Arial Unicode MS" pitchFamily="34" charset="-120"/>
                <a:cs typeface="Arial Unicode MS" pitchFamily="34" charset="-120"/>
              </a:rPr>
              <a:t>出現錯誤時提供協助</a:t>
            </a:r>
            <a:r>
              <a:rPr lang="zh-TW" altLang="zh-TW" sz="2800" dirty="0" smtClean="0">
                <a:latin typeface="Arial Unicode MS" pitchFamily="34" charset="-120"/>
                <a:ea typeface="Arial Unicode MS" pitchFamily="34" charset="-120"/>
                <a:cs typeface="Arial Unicode MS" pitchFamily="34" charset="-120"/>
              </a:rPr>
              <a:t>；完成任務時給予</a:t>
            </a:r>
            <a:r>
              <a:rPr lang="zh-TW" altLang="zh-TW" sz="2800" dirty="0" smtClean="0">
                <a:solidFill>
                  <a:srgbClr val="FF0000"/>
                </a:solidFill>
                <a:latin typeface="Arial Unicode MS" pitchFamily="34" charset="-120"/>
                <a:ea typeface="Arial Unicode MS" pitchFamily="34" charset="-120"/>
                <a:cs typeface="Arial Unicode MS" pitchFamily="34" charset="-120"/>
              </a:rPr>
              <a:t>正向回饋</a:t>
            </a:r>
            <a:r>
              <a:rPr lang="zh-TW" altLang="zh-TW" sz="2800" dirty="0" smtClean="0">
                <a:latin typeface="Arial Unicode MS" pitchFamily="34" charset="-120"/>
                <a:ea typeface="Arial Unicode MS" pitchFamily="34" charset="-120"/>
                <a:cs typeface="Arial Unicode MS" pitchFamily="34" charset="-120"/>
              </a:rPr>
              <a:t>。</a:t>
            </a:r>
            <a:endParaRPr lang="zh-TW" altLang="en-US" sz="2800" dirty="0" smtClean="0">
              <a:latin typeface="Arial Unicode MS" pitchFamily="34" charset="-120"/>
              <a:ea typeface="Arial Unicode MS" pitchFamily="34" charset="-120"/>
              <a:cs typeface="Arial Unicode MS" pitchFamily="34" charset="-120"/>
            </a:endParaRPr>
          </a:p>
          <a:p>
            <a:pPr marL="0" indent="0">
              <a:lnSpc>
                <a:spcPct val="83000"/>
              </a:lnSpc>
            </a:pPr>
            <a:r>
              <a:rPr lang="zh-TW" altLang="en-US" sz="2800" dirty="0" smtClean="0">
                <a:latin typeface="Arial Unicode MS" pitchFamily="34" charset="-120"/>
                <a:ea typeface="Arial Unicode MS" pitchFamily="34" charset="-120"/>
                <a:cs typeface="Arial Unicode MS" pitchFamily="34" charset="-120"/>
                <a:sym typeface="Wingdings" pitchFamily="2" charset="2"/>
              </a:rPr>
              <a:t></a:t>
            </a:r>
            <a:r>
              <a:rPr lang="zh-TW" altLang="zh-TW" sz="2800" dirty="0" smtClean="0">
                <a:latin typeface="Arial Unicode MS" pitchFamily="34" charset="-120"/>
                <a:ea typeface="Arial Unicode MS" pitchFamily="34" charset="-120"/>
                <a:cs typeface="Arial Unicode MS" pitchFamily="34" charset="-120"/>
              </a:rPr>
              <a:t>因此老師</a:t>
            </a:r>
            <a:r>
              <a:rPr lang="zh-TW" altLang="zh-TW" sz="2800" dirty="0" smtClean="0">
                <a:solidFill>
                  <a:srgbClr val="FF0000"/>
                </a:solidFill>
                <a:latin typeface="Arial Unicode MS" pitchFamily="34" charset="-120"/>
                <a:ea typeface="Arial Unicode MS" pitchFamily="34" charset="-120"/>
                <a:cs typeface="Arial Unicode MS" pitchFamily="34" charset="-120"/>
              </a:rPr>
              <a:t>配合</a:t>
            </a:r>
            <a:r>
              <a:rPr lang="zh-TW" altLang="zh-TW" sz="2800" dirty="0" smtClean="0">
                <a:latin typeface="Arial Unicode MS" pitchFamily="34" charset="-120"/>
                <a:ea typeface="Arial Unicode MS" pitchFamily="34" charset="-120"/>
                <a:cs typeface="Arial Unicode MS" pitchFamily="34" charset="-120"/>
              </a:rPr>
              <a:t>每位幼兒的</a:t>
            </a:r>
            <a:r>
              <a:rPr lang="zh-TW" altLang="zh-TW" sz="2800" dirty="0" smtClean="0">
                <a:solidFill>
                  <a:srgbClr val="FF0000"/>
                </a:solidFill>
                <a:latin typeface="Arial Unicode MS" pitchFamily="34" charset="-120"/>
                <a:ea typeface="Arial Unicode MS" pitchFamily="34" charset="-120"/>
                <a:cs typeface="Arial Unicode MS" pitchFamily="34" charset="-120"/>
              </a:rPr>
              <a:t>發展程度</a:t>
            </a:r>
            <a:r>
              <a:rPr lang="zh-TW" altLang="zh-TW" sz="2800" dirty="0" smtClean="0">
                <a:latin typeface="Arial Unicode MS" pitchFamily="34" charset="-120"/>
                <a:ea typeface="Arial Unicode MS" pitchFamily="34" charset="-120"/>
                <a:cs typeface="Arial Unicode MS" pitchFamily="34" charset="-120"/>
              </a:rPr>
              <a:t>，讓電腦能</a:t>
            </a:r>
            <a:r>
              <a:rPr lang="zh-TW" altLang="zh-TW" sz="2800" dirty="0" smtClean="0">
                <a:solidFill>
                  <a:srgbClr val="FF0000"/>
                </a:solidFill>
                <a:latin typeface="Arial Unicode MS" pitchFamily="34" charset="-120"/>
                <a:ea typeface="Arial Unicode MS" pitchFamily="34" charset="-120"/>
                <a:cs typeface="Arial Unicode MS" pitchFamily="34" charset="-120"/>
              </a:rPr>
              <a:t>充分被運用於課程中</a:t>
            </a:r>
            <a:endParaRPr lang="en-US" altLang="zh-TW" sz="2800" dirty="0" smtClean="0">
              <a:solidFill>
                <a:srgbClr val="FF0000"/>
              </a:solidFill>
              <a:latin typeface="Arial Unicode MS" pitchFamily="34" charset="-120"/>
              <a:ea typeface="Arial Unicode MS" pitchFamily="34" charset="-120"/>
              <a:cs typeface="Arial Unicode MS" pitchFamily="34" charset="-120"/>
            </a:endParaRPr>
          </a:p>
          <a:p>
            <a:pPr marL="0" indent="0">
              <a:lnSpc>
                <a:spcPct val="83000"/>
              </a:lnSpc>
            </a:pPr>
            <a:r>
              <a:rPr lang="en-US" altLang="zh-TW" sz="2800" dirty="0" smtClean="0">
                <a:latin typeface="Arial Unicode MS" pitchFamily="34" charset="-120"/>
                <a:ea typeface="Arial Unicode MS" pitchFamily="34" charset="-120"/>
                <a:cs typeface="Arial Unicode MS" pitchFamily="34" charset="-120"/>
                <a:sym typeface="Wingdings" pitchFamily="2" charset="2"/>
              </a:rPr>
              <a:t></a:t>
            </a:r>
            <a:r>
              <a:rPr lang="zh-TW" altLang="zh-TW" sz="2800" dirty="0" smtClean="0">
                <a:latin typeface="Arial Unicode MS" pitchFamily="34" charset="-120"/>
                <a:ea typeface="Arial Unicode MS" pitchFamily="34" charset="-120"/>
                <a:cs typeface="Arial Unicode MS" pitchFamily="34" charset="-120"/>
              </a:rPr>
              <a:t>給予每位幼兒</a:t>
            </a:r>
            <a:r>
              <a:rPr lang="zh-TW" altLang="zh-TW" sz="2800" dirty="0" smtClean="0">
                <a:solidFill>
                  <a:srgbClr val="FF0000"/>
                </a:solidFill>
                <a:latin typeface="Arial Unicode MS" pitchFamily="34" charset="-120"/>
                <a:ea typeface="Arial Unicode MS" pitchFamily="34" charset="-120"/>
                <a:cs typeface="Arial Unicode MS" pitchFamily="34" charset="-120"/>
              </a:rPr>
              <a:t>公平學習</a:t>
            </a:r>
            <a:r>
              <a:rPr lang="zh-TW" altLang="zh-TW" sz="2800" dirty="0" smtClean="0">
                <a:latin typeface="Arial Unicode MS" pitchFamily="34" charset="-120"/>
                <a:ea typeface="Arial Unicode MS" pitchFamily="34" charset="-120"/>
                <a:cs typeface="Arial Unicode MS" pitchFamily="34" charset="-120"/>
              </a:rPr>
              <a:t>的機會；鼓勵以</a:t>
            </a:r>
            <a:r>
              <a:rPr lang="zh-TW" altLang="zh-TW" sz="2800" dirty="0" smtClean="0">
                <a:solidFill>
                  <a:srgbClr val="FF0000"/>
                </a:solidFill>
                <a:latin typeface="Arial Unicode MS" pitchFamily="34" charset="-120"/>
                <a:ea typeface="Arial Unicode MS" pitchFamily="34" charset="-120"/>
                <a:cs typeface="Arial Unicode MS" pitchFamily="34" charset="-120"/>
              </a:rPr>
              <a:t>小組合作方式</a:t>
            </a:r>
            <a:r>
              <a:rPr lang="zh-TW" altLang="zh-TW" sz="2800" dirty="0" smtClean="0">
                <a:latin typeface="Arial Unicode MS" pitchFamily="34" charset="-120"/>
                <a:ea typeface="Arial Unicode MS" pitchFamily="34" charset="-120"/>
                <a:cs typeface="Arial Unicode MS" pitchFamily="34" charset="-120"/>
              </a:rPr>
              <a:t>共同完成計畫；並透過教學技巧使幼兒積極參與，最終達到</a:t>
            </a:r>
            <a:r>
              <a:rPr lang="zh-TW" altLang="zh-TW" sz="2800" dirty="0" smtClean="0">
                <a:solidFill>
                  <a:srgbClr val="FF0000"/>
                </a:solidFill>
                <a:latin typeface="Arial Unicode MS" pitchFamily="34" charset="-120"/>
                <a:ea typeface="Arial Unicode MS" pitchFamily="34" charset="-120"/>
                <a:cs typeface="Arial Unicode MS" pitchFamily="34" charset="-120"/>
              </a:rPr>
              <a:t>提昇學習效果</a:t>
            </a:r>
            <a:r>
              <a:rPr lang="zh-TW" altLang="zh-TW" sz="2800" dirty="0" smtClean="0">
                <a:latin typeface="Arial Unicode MS" pitchFamily="34" charset="-120"/>
                <a:ea typeface="Arial Unicode MS" pitchFamily="34" charset="-120"/>
                <a:cs typeface="Arial Unicode MS" pitchFamily="34" charset="-120"/>
              </a:rPr>
              <a:t>的目的。</a:t>
            </a:r>
          </a:p>
          <a:p>
            <a:pPr marL="0" indent="0">
              <a:lnSpc>
                <a:spcPct val="83000"/>
              </a:lnSpc>
            </a:pPr>
            <a:endParaRPr lang="zh-TW" altLang="en-US" sz="2800" dirty="0" smtClean="0">
              <a:latin typeface="Arial Unicode MS" pitchFamily="34" charset="-120"/>
              <a:ea typeface="Arial Unicode MS" pitchFamily="34" charset="-120"/>
              <a:cs typeface="Arial Unicode MS" pitchFamily="34" charset="-120"/>
            </a:endParaRPr>
          </a:p>
          <a:p>
            <a:pPr marL="0" indent="0">
              <a:lnSpc>
                <a:spcPct val="83000"/>
              </a:lnSpc>
            </a:pPr>
            <a:endParaRPr lang="zh-TW" altLang="en-US" sz="2800" dirty="0" smtClean="0">
              <a:latin typeface="Arial Unicode MS" pitchFamily="34" charset="-120"/>
              <a:ea typeface="Arial Unicode MS" pitchFamily="34" charset="-120"/>
              <a:cs typeface="Arial Unicode MS" pitchFamily="34" charset="-12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標題 1"/>
          <p:cNvSpPr>
            <a:spLocks noGrp="1"/>
          </p:cNvSpPr>
          <p:nvPr>
            <p:ph type="title"/>
          </p:nvPr>
        </p:nvSpPr>
        <p:spPr/>
        <p:txBody>
          <a:bodyPr/>
          <a:lstStyle/>
          <a:p>
            <a:pPr eaLnBrk="1"/>
            <a:endParaRPr lang="zh-TW" altLang="en-US" smtClean="0">
              <a:ea typeface="新細明體" pitchFamily="18" charset="-120"/>
            </a:endParaRPr>
          </a:p>
        </p:txBody>
      </p:sp>
      <p:sp>
        <p:nvSpPr>
          <p:cNvPr id="12291" name="內容版面配置區 2"/>
          <p:cNvSpPr>
            <a:spLocks noGrp="1"/>
          </p:cNvSpPr>
          <p:nvPr>
            <p:ph idx="1"/>
          </p:nvPr>
        </p:nvSpPr>
        <p:spPr/>
        <p:txBody>
          <a:bodyPr/>
          <a:lstStyle/>
          <a:p>
            <a:pPr eaLnBrk="1"/>
            <a:endParaRPr lang="zh-TW" altLang="en-US" smtClean="0">
              <a:ea typeface="新細明體" pitchFamily="18" charset="-120"/>
            </a:endParaRPr>
          </a:p>
        </p:txBody>
      </p:sp>
      <p:pic>
        <p:nvPicPr>
          <p:cNvPr id="12292" name="Picture 4" descr="http://www.delano.k12.mn.us/images/DES/teachers/huikko/Kindergarten/welcome_to_kindergarten.JPG"/>
          <p:cNvPicPr>
            <a:picLocks noChangeAspect="1" noChangeArrowheads="1"/>
          </p:cNvPicPr>
          <p:nvPr/>
        </p:nvPicPr>
        <p:blipFill>
          <a:blip r:embed="rId2" cstate="print"/>
          <a:srcRect/>
          <a:stretch>
            <a:fillRect/>
          </a:stretch>
        </p:blipFill>
        <p:spPr bwMode="auto">
          <a:xfrm>
            <a:off x="0" y="684213"/>
            <a:ext cx="10080625" cy="3898900"/>
          </a:xfrm>
          <a:prstGeom prst="rect">
            <a:avLst/>
          </a:prstGeom>
          <a:noFill/>
          <a:ln w="9525">
            <a:noFill/>
            <a:miter lim="800000"/>
            <a:headEnd/>
            <a:tailEnd/>
          </a:ln>
        </p:spPr>
      </p:pic>
      <p:pic>
        <p:nvPicPr>
          <p:cNvPr id="12293" name="Picture 2" descr="C:\Users\loi\Desktop\education-1-14.jpg"/>
          <p:cNvPicPr>
            <a:picLocks noChangeAspect="1" noChangeArrowheads="1"/>
          </p:cNvPicPr>
          <p:nvPr/>
        </p:nvPicPr>
        <p:blipFill>
          <a:blip r:embed="rId3" cstate="print"/>
          <a:srcRect/>
          <a:stretch>
            <a:fillRect/>
          </a:stretch>
        </p:blipFill>
        <p:spPr bwMode="auto">
          <a:xfrm>
            <a:off x="6257925" y="4211638"/>
            <a:ext cx="3822700" cy="3187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4"/>
          <p:cNvSpPr txBox="1">
            <a:spLocks noChangeArrowheads="1"/>
          </p:cNvSpPr>
          <p:nvPr/>
        </p:nvSpPr>
        <p:spPr bwMode="auto">
          <a:xfrm>
            <a:off x="1944688" y="0"/>
            <a:ext cx="6192837" cy="1028700"/>
          </a:xfrm>
          <a:prstGeom prst="rect">
            <a:avLst/>
          </a:prstGeom>
          <a:noFill/>
          <a:ln w="9525">
            <a:noFill/>
            <a:miter lim="800000"/>
            <a:headEnd/>
            <a:tailEnd/>
          </a:ln>
          <a:effectLst/>
        </p:spPr>
        <p:txBody>
          <a:bodyPr>
            <a:spAutoFit/>
          </a:bodyPr>
          <a:lstStyle/>
          <a:p>
            <a:pPr algn="ctr"/>
            <a:r>
              <a:rPr lang="en-US" altLang="zh-TW" sz="6600">
                <a:latin typeface="Arial Unicode MS" pitchFamily="34" charset="-120"/>
              </a:rPr>
              <a:t>Floor 1</a:t>
            </a:r>
          </a:p>
        </p:txBody>
      </p:sp>
      <p:pic>
        <p:nvPicPr>
          <p:cNvPr id="13315" name="Picture 5"/>
          <p:cNvPicPr>
            <a:picLocks noChangeAspect="1" noChangeArrowheads="1"/>
          </p:cNvPicPr>
          <p:nvPr/>
        </p:nvPicPr>
        <p:blipFill>
          <a:blip r:embed="rId3" cstate="print"/>
          <a:srcRect/>
          <a:stretch>
            <a:fillRect/>
          </a:stretch>
        </p:blipFill>
        <p:spPr bwMode="auto">
          <a:xfrm>
            <a:off x="0" y="1403350"/>
            <a:ext cx="10080625" cy="5600700"/>
          </a:xfrm>
          <a:prstGeom prst="rect">
            <a:avLst/>
          </a:prstGeom>
          <a:noFill/>
          <a:ln w="9525">
            <a:noFill/>
            <a:miter lim="800000"/>
            <a:headEnd/>
            <a:tailEnd/>
          </a:ln>
          <a:effec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3"/>
          <p:cNvSpPr>
            <a:spLocks noChangeArrowheads="1"/>
          </p:cNvSpPr>
          <p:nvPr/>
        </p:nvSpPr>
        <p:spPr bwMode="auto">
          <a:xfrm>
            <a:off x="3095625" y="0"/>
            <a:ext cx="3328988" cy="1028700"/>
          </a:xfrm>
          <a:prstGeom prst="rect">
            <a:avLst/>
          </a:prstGeom>
          <a:noFill/>
          <a:ln w="9525">
            <a:noFill/>
            <a:miter lim="800000"/>
            <a:headEnd/>
            <a:tailEnd/>
          </a:ln>
          <a:effectLst/>
        </p:spPr>
        <p:txBody>
          <a:bodyPr>
            <a:spAutoFit/>
          </a:bodyPr>
          <a:lstStyle/>
          <a:p>
            <a:pPr algn="ctr"/>
            <a:r>
              <a:rPr lang="en-US" altLang="zh-TW" sz="6600">
                <a:latin typeface="Arial Unicode MS" pitchFamily="34" charset="-120"/>
              </a:rPr>
              <a:t>Floor 2</a:t>
            </a:r>
          </a:p>
        </p:txBody>
      </p:sp>
      <p:pic>
        <p:nvPicPr>
          <p:cNvPr id="14339" name="Picture 4"/>
          <p:cNvPicPr>
            <a:picLocks noChangeAspect="1" noChangeArrowheads="1"/>
          </p:cNvPicPr>
          <p:nvPr/>
        </p:nvPicPr>
        <p:blipFill>
          <a:blip r:embed="rId3" cstate="print"/>
          <a:srcRect/>
          <a:stretch>
            <a:fillRect/>
          </a:stretch>
        </p:blipFill>
        <p:spPr bwMode="auto">
          <a:xfrm>
            <a:off x="0" y="1320800"/>
            <a:ext cx="10080625" cy="6238875"/>
          </a:xfrm>
          <a:prstGeom prst="rect">
            <a:avLst/>
          </a:prstGeom>
          <a:noFill/>
          <a:ln w="9525">
            <a:noFill/>
            <a:miter lim="800000"/>
            <a:headEnd/>
            <a:tailEnd/>
          </a:ln>
          <a:effec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1"/>
          <p:cNvSpPr>
            <a:spLocks noGrp="1" noChangeArrowheads="1"/>
          </p:cNvSpPr>
          <p:nvPr>
            <p:ph type="title"/>
          </p:nvPr>
        </p:nvSpPr>
        <p:spPr>
          <a:xfrm>
            <a:off x="503238" y="301625"/>
            <a:ext cx="9070975" cy="1262063"/>
          </a:xfrm>
        </p:spPr>
        <p:txBody>
          <a:bodyPr tIns="38808"/>
          <a:lstStyle/>
          <a:p>
            <a:pPr eaLnBrk="1">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ja-JP" smtClean="0">
                <a:latin typeface="Arial Unicode MS" pitchFamily="34" charset="-120"/>
                <a:ea typeface="Arial Unicode MS" pitchFamily="34" charset="-120"/>
                <a:cs typeface="Arial Unicode MS" pitchFamily="34" charset="-120"/>
              </a:rPr>
              <a:t>幼稚園的硬件設置：</a:t>
            </a:r>
          </a:p>
        </p:txBody>
      </p:sp>
      <p:graphicFrame>
        <p:nvGraphicFramePr>
          <p:cNvPr id="12322" name="Group 34"/>
          <p:cNvGraphicFramePr>
            <a:graphicFrameLocks noGrp="1"/>
          </p:cNvGraphicFramePr>
          <p:nvPr/>
        </p:nvGraphicFramePr>
        <p:xfrm>
          <a:off x="503238" y="1768475"/>
          <a:ext cx="9037637" cy="4711700"/>
        </p:xfrm>
        <a:graphic>
          <a:graphicData uri="http://schemas.openxmlformats.org/drawingml/2006/table">
            <a:tbl>
              <a:tblPr/>
              <a:tblGrid>
                <a:gridCol w="2259012"/>
                <a:gridCol w="2260600"/>
                <a:gridCol w="2259013"/>
                <a:gridCol w="2259012"/>
              </a:tblGrid>
              <a:tr h="412750">
                <a:tc>
                  <a:txBody>
                    <a:bodyPr/>
                    <a:lstStyle/>
                    <a:p>
                      <a:pPr marL="0" marR="0" lvl="0" indent="0" algn="l" defTabSz="449263" rtl="0" eaLnBrk="1" fontAlgn="base" latinLnBrk="0" hangingPunct="0">
                        <a:lnSpc>
                          <a:spcPct val="93000"/>
                        </a:lnSpc>
                        <a:spcBef>
                          <a:spcPct val="0"/>
                        </a:spcBef>
                        <a:spcAft>
                          <a:spcPts val="1413"/>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ja-JP" sz="1800" b="0" i="0" u="none" strike="noStrike" cap="none" normalizeH="0" baseline="0" dirty="0" smtClean="0">
                          <a:ln>
                            <a:noFill/>
                          </a:ln>
                          <a:solidFill>
                            <a:srgbClr val="000000"/>
                          </a:solidFill>
                          <a:effectLst/>
                          <a:latin typeface="Arial Unicode MS" pitchFamily="34" charset="-120"/>
                          <a:ea typeface="Arial Unicode MS" pitchFamily="34" charset="-120"/>
                          <a:cs typeface="Arial Unicode MS" pitchFamily="34" charset="-120"/>
                        </a:rPr>
                        <a:t>硬件名稱：</a:t>
                      </a:r>
                    </a:p>
                  </a:txBody>
                  <a:tcPr marL="90000" marR="90000" marT="62676" marB="46800"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00B0F0"/>
                    </a:solidFill>
                  </a:tcPr>
                </a:tc>
                <a:tc>
                  <a:txBody>
                    <a:bodyPr/>
                    <a:lstStyle/>
                    <a:p>
                      <a:pPr marL="0" marR="0" lvl="0" indent="0" algn="l" defTabSz="449263" rtl="0" eaLnBrk="1" fontAlgn="base" latinLnBrk="0" hangingPunct="0">
                        <a:lnSpc>
                          <a:spcPct val="93000"/>
                        </a:lnSpc>
                        <a:spcBef>
                          <a:spcPct val="0"/>
                        </a:spcBef>
                        <a:spcAft>
                          <a:spcPts val="1413"/>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ja-JP" sz="1800" b="0" i="0" u="none" strike="noStrike" cap="none" normalizeH="0" baseline="0" smtClean="0">
                          <a:ln>
                            <a:noFill/>
                          </a:ln>
                          <a:solidFill>
                            <a:srgbClr val="000000"/>
                          </a:solidFill>
                          <a:effectLst/>
                          <a:latin typeface="Arial Unicode MS" pitchFamily="34" charset="-120"/>
                          <a:ea typeface="Arial Unicode MS" pitchFamily="34" charset="-120"/>
                          <a:cs typeface="Arial Unicode MS" pitchFamily="34" charset="-120"/>
                        </a:rPr>
                        <a:t>特點：</a:t>
                      </a:r>
                    </a:p>
                  </a:txBody>
                  <a:tcPr marL="90000" marR="90000" marT="62676" marB="46800"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00B0F0"/>
                    </a:solidFill>
                  </a:tcPr>
                </a:tc>
                <a:tc>
                  <a:txBody>
                    <a:bodyPr/>
                    <a:lstStyle/>
                    <a:p>
                      <a:pPr marL="0" marR="0" lvl="0" indent="0" algn="l" defTabSz="449263" rtl="0" eaLnBrk="1" fontAlgn="base" latinLnBrk="0" hangingPunct="0">
                        <a:lnSpc>
                          <a:spcPct val="93000"/>
                        </a:lnSpc>
                        <a:spcBef>
                          <a:spcPct val="0"/>
                        </a:spcBef>
                        <a:spcAft>
                          <a:spcPts val="1413"/>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ja-JP" sz="1800" b="0" i="0" u="none" strike="noStrike" cap="none" normalizeH="0" baseline="0" smtClean="0">
                          <a:ln>
                            <a:noFill/>
                          </a:ln>
                          <a:solidFill>
                            <a:srgbClr val="000000"/>
                          </a:solidFill>
                          <a:effectLst/>
                          <a:latin typeface="Arial Unicode MS" pitchFamily="34" charset="-120"/>
                          <a:ea typeface="Arial Unicode MS" pitchFamily="34" charset="-120"/>
                          <a:cs typeface="Arial Unicode MS" pitchFamily="34" charset="-120"/>
                        </a:rPr>
                        <a:t>設置地點：</a:t>
                      </a:r>
                    </a:p>
                  </a:txBody>
                  <a:tcPr marL="90000" marR="90000" marT="62676" marB="46800"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00B0F0"/>
                    </a:solidFill>
                  </a:tcPr>
                </a:tc>
                <a:tc>
                  <a:txBody>
                    <a:bodyPr/>
                    <a:lstStyle/>
                    <a:p>
                      <a:pPr marL="0" marR="0" lvl="0" indent="0" algn="l" defTabSz="449263" rtl="0" eaLnBrk="1" fontAlgn="base" latinLnBrk="0" hangingPunct="0">
                        <a:lnSpc>
                          <a:spcPct val="93000"/>
                        </a:lnSpc>
                        <a:spcBef>
                          <a:spcPct val="0"/>
                        </a:spcBef>
                        <a:spcAft>
                          <a:spcPts val="1413"/>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ja-JP" sz="1800" b="0" i="0" u="none" strike="noStrike" cap="none" normalizeH="0" baseline="0" smtClean="0">
                          <a:ln>
                            <a:noFill/>
                          </a:ln>
                          <a:solidFill>
                            <a:srgbClr val="000000"/>
                          </a:solidFill>
                          <a:effectLst/>
                          <a:latin typeface="Arial Unicode MS" pitchFamily="34" charset="-120"/>
                          <a:ea typeface="Arial Unicode MS" pitchFamily="34" charset="-120"/>
                          <a:cs typeface="Arial Unicode MS" pitchFamily="34" charset="-120"/>
                        </a:rPr>
                        <a:t>簡介如何運用：</a:t>
                      </a:r>
                    </a:p>
                  </a:txBody>
                  <a:tcPr marL="90000" marR="90000" marT="62676" marB="46800"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00B0F0"/>
                    </a:solidFill>
                  </a:tcPr>
                </a:tc>
              </a:tr>
              <a:tr h="4298950">
                <a:tc>
                  <a:txBody>
                    <a:bodyPr/>
                    <a:lstStyle/>
                    <a:p>
                      <a:pPr marL="0" marR="0" lvl="0" indent="0" algn="l" defTabSz="449263" rtl="0" eaLnBrk="1" fontAlgn="base" latinLnBrk="0" hangingPunct="0">
                        <a:lnSpc>
                          <a:spcPct val="93000"/>
                        </a:lnSpc>
                        <a:spcBef>
                          <a:spcPct val="0"/>
                        </a:spcBef>
                        <a:spcAft>
                          <a:spcPts val="1413"/>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de-DE" sz="1800" b="0" i="0" u="none" strike="noStrike" cap="none" normalizeH="0" baseline="0" dirty="0" smtClean="0">
                          <a:ln>
                            <a:noFill/>
                          </a:ln>
                          <a:solidFill>
                            <a:srgbClr val="000000"/>
                          </a:solidFill>
                          <a:effectLst/>
                          <a:latin typeface="Arial Unicode MS" pitchFamily="34" charset="-120"/>
                          <a:ea typeface="Arial Unicode MS" pitchFamily="34" charset="-120"/>
                          <a:cs typeface="Arial Unicode MS" pitchFamily="34" charset="-120"/>
                        </a:rPr>
                        <a:t>1). Wii</a:t>
                      </a:r>
                    </a:p>
                  </a:txBody>
                  <a:tcPr marL="90000" marR="90000" marT="46800" marB="46800"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00B0F0"/>
                    </a:solidFill>
                  </a:tcPr>
                </a:tc>
                <a:tc>
                  <a:txBody>
                    <a:bodyPr/>
                    <a:lstStyle/>
                    <a:p>
                      <a:pPr marL="0" marR="0" lvl="0" indent="0" algn="l" defTabSz="449263" rtl="0" eaLnBrk="1" fontAlgn="base" latinLnBrk="0" hangingPunct="0">
                        <a:lnSpc>
                          <a:spcPct val="93000"/>
                        </a:lnSpc>
                        <a:spcBef>
                          <a:spcPct val="0"/>
                        </a:spcBef>
                        <a:spcAft>
                          <a:spcPts val="1413"/>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ja-JP" sz="1800" b="0" i="0" u="none" strike="noStrike" cap="none" normalizeH="0" baseline="0" dirty="0" smtClean="0">
                          <a:ln>
                            <a:noFill/>
                          </a:ln>
                          <a:solidFill>
                            <a:srgbClr val="000000"/>
                          </a:solidFill>
                          <a:effectLst/>
                          <a:latin typeface="Arial Unicode MS" pitchFamily="34" charset="-120"/>
                          <a:ea typeface="Arial Unicode MS" pitchFamily="34" charset="-120"/>
                          <a:cs typeface="Arial Unicode MS" pitchFamily="34" charset="-120"/>
                        </a:rPr>
                        <a:t>方便、畫面真實感強</a:t>
                      </a:r>
                      <a:r>
                        <a:rPr kumimoji="0" lang="ja-JP" altLang="en-US" sz="1800" b="0" i="0" u="none" strike="noStrike" cap="none" normalizeH="0" baseline="0" dirty="0" smtClean="0">
                          <a:ln>
                            <a:noFill/>
                          </a:ln>
                          <a:solidFill>
                            <a:srgbClr val="000000"/>
                          </a:solidFill>
                          <a:effectLst/>
                          <a:latin typeface="Arial Unicode MS" pitchFamily="34" charset="-120"/>
                          <a:ea typeface="Arial Unicode MS" pitchFamily="34" charset="-120"/>
                          <a:cs typeface="Arial Unicode MS" pitchFamily="34" charset="-120"/>
                        </a:rPr>
                        <a:t>、有動作的模仿</a:t>
                      </a:r>
                      <a:endParaRPr kumimoji="0" lang="ja-JP" sz="1800" b="0" i="0" u="none" strike="noStrike" cap="none" normalizeH="0" baseline="0" dirty="0" smtClean="0">
                        <a:ln>
                          <a:noFill/>
                        </a:ln>
                        <a:solidFill>
                          <a:srgbClr val="000000"/>
                        </a:solidFill>
                        <a:effectLst/>
                        <a:latin typeface="Arial Unicode MS" pitchFamily="34" charset="-120"/>
                        <a:ea typeface="Arial Unicode MS" pitchFamily="34" charset="-120"/>
                        <a:cs typeface="Arial Unicode MS" pitchFamily="34" charset="-120"/>
                      </a:endParaRPr>
                    </a:p>
                  </a:txBody>
                  <a:tcPr marL="90000" marR="90000" marT="46800" marB="46800"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00B0F0"/>
                    </a:solidFill>
                  </a:tcPr>
                </a:tc>
                <a:tc>
                  <a:txBody>
                    <a:bodyPr/>
                    <a:lstStyle/>
                    <a:p>
                      <a:pPr marL="0" marR="0" lvl="0" indent="0" algn="l" defTabSz="449263" rtl="0" eaLnBrk="1" fontAlgn="base" latinLnBrk="0" hangingPunct="0">
                        <a:lnSpc>
                          <a:spcPct val="93000"/>
                        </a:lnSpc>
                        <a:spcBef>
                          <a:spcPct val="0"/>
                        </a:spcBef>
                        <a:spcAft>
                          <a:spcPts val="1413"/>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ja-JP" sz="1800" b="0" i="0" u="none" strike="noStrike" cap="none" normalizeH="0" baseline="0" smtClean="0">
                          <a:ln>
                            <a:noFill/>
                          </a:ln>
                          <a:solidFill>
                            <a:srgbClr val="000000"/>
                          </a:solidFill>
                          <a:effectLst/>
                          <a:latin typeface="Arial Unicode MS" pitchFamily="34" charset="-120"/>
                          <a:ea typeface="Arial Unicode MS" pitchFamily="34" charset="-120"/>
                          <a:cs typeface="Arial Unicode MS" pitchFamily="34" charset="-120"/>
                        </a:rPr>
                        <a:t>體育室</a:t>
                      </a:r>
                    </a:p>
                  </a:txBody>
                  <a:tcPr marL="90000" marR="90000" marT="46800" marB="46800"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00B0F0"/>
                    </a:solidFill>
                  </a:tcPr>
                </a:tc>
                <a:tc>
                  <a:txBody>
                    <a:bodyPr/>
                    <a:lstStyle/>
                    <a:p>
                      <a:pPr marL="0" marR="0" lvl="0" indent="0" algn="l" defTabSz="449263" rtl="0" eaLnBrk="1" fontAlgn="base" latinLnBrk="0" hangingPunct="0">
                        <a:lnSpc>
                          <a:spcPct val="93000"/>
                        </a:lnSpc>
                        <a:spcBef>
                          <a:spcPct val="0"/>
                        </a:spcBef>
                        <a:spcAft>
                          <a:spcPts val="1413"/>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ja-JP" sz="1800" b="0" i="0" u="none" strike="noStrike" cap="none" normalizeH="0" baseline="0" dirty="0" smtClean="0">
                          <a:ln>
                            <a:noFill/>
                          </a:ln>
                          <a:solidFill>
                            <a:srgbClr val="000000"/>
                          </a:solidFill>
                          <a:effectLst/>
                          <a:latin typeface="Arial Unicode MS" pitchFamily="34" charset="-120"/>
                          <a:ea typeface="Arial Unicode MS" pitchFamily="34" charset="-120"/>
                          <a:cs typeface="Arial Unicode MS" pitchFamily="34" charset="-120"/>
                        </a:rPr>
                        <a:t>可下載有關運動的遊戲供幼兒選擇，如桌上曲棍球等，一些幼兒在日常生活中較少接觸的體育活動，藉資訊科技的配合，讓幼兒對這些運動有初步的認識和概念，以及一些運動影片簡介，讓幼兒從中了解不同類型的運動。</a:t>
                      </a:r>
                    </a:p>
                  </a:txBody>
                  <a:tcPr marL="90000" marR="90000" marT="46800" marB="46800"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00B0F0"/>
                    </a:solidFill>
                  </a:tcPr>
                </a:tc>
              </a:tr>
            </a:tbl>
          </a:graphicData>
        </a:graphic>
      </p:graphicFrame>
      <p:pic>
        <p:nvPicPr>
          <p:cNvPr id="15380" name="Picture 36" descr="ANd9GcQHor6nHpxvBMFryvTsJmiiC5k6PIV7faRSh1FQWr5_mbEk-qUp"/>
          <p:cNvPicPr>
            <a:picLocks noChangeAspect="1" noChangeArrowheads="1"/>
          </p:cNvPicPr>
          <p:nvPr/>
        </p:nvPicPr>
        <p:blipFill>
          <a:blip r:embed="rId3" cstate="print"/>
          <a:srcRect/>
          <a:stretch>
            <a:fillRect/>
          </a:stretch>
        </p:blipFill>
        <p:spPr bwMode="auto">
          <a:xfrm>
            <a:off x="647700" y="2843213"/>
            <a:ext cx="2016125" cy="1509712"/>
          </a:xfrm>
          <a:prstGeom prst="rect">
            <a:avLst/>
          </a:prstGeom>
          <a:noFill/>
          <a:ln w="9525">
            <a:noFill/>
            <a:miter lim="800000"/>
            <a:headEnd/>
            <a:tailEnd/>
          </a:ln>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469" name="Group 157"/>
          <p:cNvGraphicFramePr>
            <a:graphicFrameLocks noGrp="1"/>
          </p:cNvGraphicFramePr>
          <p:nvPr/>
        </p:nvGraphicFramePr>
        <p:xfrm>
          <a:off x="431800" y="971550"/>
          <a:ext cx="9144000" cy="5256213"/>
        </p:xfrm>
        <a:graphic>
          <a:graphicData uri="http://schemas.openxmlformats.org/drawingml/2006/table">
            <a:tbl>
              <a:tblPr/>
              <a:tblGrid>
                <a:gridCol w="2284413"/>
                <a:gridCol w="2284412"/>
                <a:gridCol w="2287588"/>
                <a:gridCol w="2287587"/>
              </a:tblGrid>
              <a:tr h="374650">
                <a:tc>
                  <a:txBody>
                    <a:bodyPr/>
                    <a:lstStyle/>
                    <a:p>
                      <a:pPr marL="0" marR="0" lvl="0" indent="0" algn="l" defTabSz="449263" rtl="0" eaLnBrk="1" fontAlgn="base" latinLnBrk="0" hangingPunct="0">
                        <a:lnSpc>
                          <a:spcPct val="95000"/>
                        </a:lnSpc>
                        <a:spcBef>
                          <a:spcPct val="0"/>
                        </a:spcBef>
                        <a:spcAft>
                          <a:spcPts val="1413"/>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ja-JP" sz="1800" b="0" i="0" u="none" strike="noStrike" cap="none" normalizeH="0" baseline="0" dirty="0" smtClean="0">
                          <a:ln>
                            <a:noFill/>
                          </a:ln>
                          <a:solidFill>
                            <a:srgbClr val="000000"/>
                          </a:solidFill>
                          <a:effectLst/>
                          <a:latin typeface="Arial Unicode MS" pitchFamily="34" charset="-120"/>
                          <a:ea typeface="Arial Unicode MS" pitchFamily="34" charset="-120"/>
                          <a:cs typeface="Arial Unicode MS" pitchFamily="34" charset="-120"/>
                        </a:rPr>
                        <a:t>硬件名稱：</a:t>
                      </a:r>
                    </a:p>
                  </a:txBody>
                  <a:tcPr marL="90000" marR="90000" marT="61920" marB="46800"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00B0F0"/>
                    </a:solidFill>
                  </a:tcPr>
                </a:tc>
                <a:tc>
                  <a:txBody>
                    <a:bodyPr/>
                    <a:lstStyle/>
                    <a:p>
                      <a:pPr marL="0" marR="0" lvl="0" indent="0" algn="l" defTabSz="449263" rtl="0" eaLnBrk="1" fontAlgn="base" latinLnBrk="0" hangingPunct="0">
                        <a:lnSpc>
                          <a:spcPct val="95000"/>
                        </a:lnSpc>
                        <a:spcBef>
                          <a:spcPct val="0"/>
                        </a:spcBef>
                        <a:spcAft>
                          <a:spcPts val="1413"/>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ja-JP" sz="1800" b="0" i="0" u="none" strike="noStrike" cap="none" normalizeH="0" baseline="0" smtClean="0">
                          <a:ln>
                            <a:noFill/>
                          </a:ln>
                          <a:solidFill>
                            <a:srgbClr val="000000"/>
                          </a:solidFill>
                          <a:effectLst/>
                          <a:latin typeface="Arial Unicode MS" pitchFamily="34" charset="-120"/>
                          <a:ea typeface="Arial Unicode MS" pitchFamily="34" charset="-120"/>
                          <a:cs typeface="Arial Unicode MS" pitchFamily="34" charset="-120"/>
                        </a:rPr>
                        <a:t>特點：</a:t>
                      </a:r>
                    </a:p>
                  </a:txBody>
                  <a:tcPr marL="90000" marR="90000" marT="61920" marB="46800"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00B0F0"/>
                    </a:solidFill>
                  </a:tcPr>
                </a:tc>
                <a:tc>
                  <a:txBody>
                    <a:bodyPr/>
                    <a:lstStyle/>
                    <a:p>
                      <a:pPr marL="0" marR="0" lvl="0" indent="0" algn="l" defTabSz="449263" rtl="0" eaLnBrk="1" fontAlgn="base" latinLnBrk="0" hangingPunct="0">
                        <a:lnSpc>
                          <a:spcPct val="95000"/>
                        </a:lnSpc>
                        <a:spcBef>
                          <a:spcPct val="0"/>
                        </a:spcBef>
                        <a:spcAft>
                          <a:spcPts val="1413"/>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ja-JP" sz="1800" b="0" i="0" u="none" strike="noStrike" cap="none" normalizeH="0" baseline="0" smtClean="0">
                          <a:ln>
                            <a:noFill/>
                          </a:ln>
                          <a:solidFill>
                            <a:srgbClr val="000000"/>
                          </a:solidFill>
                          <a:effectLst/>
                          <a:latin typeface="Arial Unicode MS" pitchFamily="34" charset="-120"/>
                          <a:ea typeface="Arial Unicode MS" pitchFamily="34" charset="-120"/>
                          <a:cs typeface="Arial Unicode MS" pitchFamily="34" charset="-120"/>
                        </a:rPr>
                        <a:t>設置地點：</a:t>
                      </a:r>
                    </a:p>
                  </a:txBody>
                  <a:tcPr marL="90000" marR="90000" marT="61920" marB="46800"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00B0F0"/>
                    </a:solidFill>
                  </a:tcPr>
                </a:tc>
                <a:tc>
                  <a:txBody>
                    <a:bodyPr/>
                    <a:lstStyle/>
                    <a:p>
                      <a:pPr marL="0" marR="0" lvl="0" indent="0" algn="l" defTabSz="449263" rtl="0" eaLnBrk="1" fontAlgn="base" latinLnBrk="0" hangingPunct="0">
                        <a:lnSpc>
                          <a:spcPct val="95000"/>
                        </a:lnSpc>
                        <a:spcBef>
                          <a:spcPct val="0"/>
                        </a:spcBef>
                        <a:spcAft>
                          <a:spcPts val="1413"/>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ja-JP" sz="1800" b="0" i="0" u="none" strike="noStrike" cap="none" normalizeH="0" baseline="0" smtClean="0">
                          <a:ln>
                            <a:noFill/>
                          </a:ln>
                          <a:solidFill>
                            <a:srgbClr val="000000"/>
                          </a:solidFill>
                          <a:effectLst/>
                          <a:latin typeface="Arial Unicode MS" pitchFamily="34" charset="-120"/>
                          <a:ea typeface="Arial Unicode MS" pitchFamily="34" charset="-120"/>
                          <a:cs typeface="Arial Unicode MS" pitchFamily="34" charset="-120"/>
                        </a:rPr>
                        <a:t>簡介如何運用：</a:t>
                      </a:r>
                    </a:p>
                  </a:txBody>
                  <a:tcPr marL="90000" marR="90000" marT="61920" marB="46800"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00B0F0"/>
                    </a:solidFill>
                  </a:tcPr>
                </a:tc>
              </a:tr>
              <a:tr h="1895477">
                <a:tc>
                  <a:txBody>
                    <a:bodyPr/>
                    <a:lstStyle/>
                    <a:p>
                      <a:pPr marL="0" marR="0" lvl="0" indent="0" algn="l" defTabSz="449263" rtl="0" eaLnBrk="1" fontAlgn="base" latinLnBrk="0" hangingPunct="0">
                        <a:lnSpc>
                          <a:spcPct val="93000"/>
                        </a:lnSpc>
                        <a:spcBef>
                          <a:spcPct val="0"/>
                        </a:spcBef>
                        <a:spcAft>
                          <a:spcPts val="1413"/>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de-DE" sz="1800" b="0" i="0" u="none" strike="noStrike" cap="none" normalizeH="0" baseline="0" smtClean="0">
                          <a:ln>
                            <a:noFill/>
                          </a:ln>
                          <a:solidFill>
                            <a:srgbClr val="000000"/>
                          </a:solidFill>
                          <a:effectLst/>
                          <a:latin typeface="Arial Unicode MS" pitchFamily="34" charset="-120"/>
                          <a:ea typeface="Arial Unicode MS" pitchFamily="34" charset="-120"/>
                          <a:cs typeface="Arial Unicode MS" pitchFamily="34" charset="-120"/>
                        </a:rPr>
                        <a:t>2) </a:t>
                      </a:r>
                      <a:r>
                        <a:rPr kumimoji="0" lang="ja-JP" sz="1800" b="0" i="0" u="none" strike="noStrike" cap="none" normalizeH="0" baseline="0" smtClean="0">
                          <a:ln>
                            <a:noFill/>
                          </a:ln>
                          <a:solidFill>
                            <a:srgbClr val="000000"/>
                          </a:solidFill>
                          <a:effectLst/>
                          <a:latin typeface="Arial Unicode MS" pitchFamily="34" charset="-120"/>
                          <a:ea typeface="Arial Unicode MS" pitchFamily="34" charset="-120"/>
                          <a:cs typeface="Arial Unicode MS" pitchFamily="34" charset="-120"/>
                        </a:rPr>
                        <a:t>電腦</a:t>
                      </a:r>
                    </a:p>
                    <a:p>
                      <a:pPr marL="0" marR="0" lvl="0" indent="0" algn="l" defTabSz="449263" rtl="0" eaLnBrk="1" fontAlgn="base" latinLnBrk="0" hangingPunct="0">
                        <a:lnSpc>
                          <a:spcPct val="93000"/>
                        </a:lnSpc>
                        <a:spcBef>
                          <a:spcPct val="0"/>
                        </a:spcBef>
                        <a:spcAft>
                          <a:spcPts val="1413"/>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ja-JP" sz="1800" b="0" i="0" u="none" strike="noStrike" cap="none" normalizeH="0" baseline="0" smtClean="0">
                        <a:ln>
                          <a:noFill/>
                        </a:ln>
                        <a:solidFill>
                          <a:srgbClr val="000000"/>
                        </a:solidFill>
                        <a:effectLst/>
                        <a:latin typeface="Arial Unicode MS" pitchFamily="34" charset="-120"/>
                        <a:ea typeface="Arial Unicode MS" pitchFamily="34" charset="-120"/>
                        <a:cs typeface="Arial Unicode MS" pitchFamily="34" charset="-120"/>
                      </a:endParaRPr>
                    </a:p>
                  </a:txBody>
                  <a:tcPr marL="90000" marR="90000" marT="62676" marB="46800"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00B0F0"/>
                    </a:solidFill>
                  </a:tcPr>
                </a:tc>
                <a:tc>
                  <a:txBody>
                    <a:bodyPr/>
                    <a:lstStyle/>
                    <a:p>
                      <a:pPr marL="0" marR="0" lvl="0" indent="0" algn="l" defTabSz="449263" rtl="0" eaLnBrk="1" fontAlgn="base" latinLnBrk="0" hangingPunct="0">
                        <a:lnSpc>
                          <a:spcPct val="93000"/>
                        </a:lnSpc>
                        <a:spcBef>
                          <a:spcPct val="0"/>
                        </a:spcBef>
                        <a:spcAft>
                          <a:spcPts val="1413"/>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ja-JP" sz="1800" b="0" i="0" u="none" strike="noStrike" cap="none" normalizeH="0" baseline="0" dirty="0" smtClean="0">
                          <a:ln>
                            <a:noFill/>
                          </a:ln>
                          <a:solidFill>
                            <a:srgbClr val="000000"/>
                          </a:solidFill>
                          <a:effectLst/>
                          <a:latin typeface="Arial Unicode MS" pitchFamily="34" charset="-120"/>
                          <a:ea typeface="Arial Unicode MS" pitchFamily="34" charset="-120"/>
                          <a:cs typeface="Arial Unicode MS" pitchFamily="34" charset="-120"/>
                        </a:rPr>
                        <a:t>方便、資訊性強</a:t>
                      </a:r>
                    </a:p>
                    <a:p>
                      <a:pPr marL="0" marR="0" lvl="0" indent="0" algn="l" defTabSz="449263" rtl="0" eaLnBrk="1" fontAlgn="base" latinLnBrk="0" hangingPunct="0">
                        <a:lnSpc>
                          <a:spcPct val="93000"/>
                        </a:lnSpc>
                        <a:spcBef>
                          <a:spcPct val="0"/>
                        </a:spcBef>
                        <a:spcAft>
                          <a:spcPts val="1413"/>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ja-JP" sz="1800" b="0" i="0" u="none" strike="noStrike" cap="none" normalizeH="0" baseline="0" dirty="0" smtClean="0">
                        <a:ln>
                          <a:noFill/>
                        </a:ln>
                        <a:solidFill>
                          <a:srgbClr val="000000"/>
                        </a:solidFill>
                        <a:effectLst/>
                        <a:latin typeface="Arial Unicode MS" pitchFamily="34" charset="-120"/>
                        <a:ea typeface="Arial Unicode MS" pitchFamily="34" charset="-120"/>
                        <a:cs typeface="Arial Unicode MS" pitchFamily="34" charset="-120"/>
                      </a:endParaRPr>
                    </a:p>
                  </a:txBody>
                  <a:tcPr marL="90000" marR="90000" marT="62676" marB="46800"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00B0F0"/>
                    </a:solidFill>
                  </a:tcPr>
                </a:tc>
                <a:tc>
                  <a:txBody>
                    <a:bodyPr/>
                    <a:lstStyle/>
                    <a:p>
                      <a:pPr marL="0" marR="0" lvl="0" indent="0" algn="l" defTabSz="449263" rtl="0" eaLnBrk="1" fontAlgn="base" latinLnBrk="0" hangingPunct="0">
                        <a:lnSpc>
                          <a:spcPct val="93000"/>
                        </a:lnSpc>
                        <a:spcBef>
                          <a:spcPct val="0"/>
                        </a:spcBef>
                        <a:spcAft>
                          <a:spcPts val="1413"/>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ja-JP" sz="1800" b="0" i="0" u="none" strike="noStrike" cap="none" normalizeH="0" baseline="0" smtClean="0">
                          <a:ln>
                            <a:noFill/>
                          </a:ln>
                          <a:solidFill>
                            <a:srgbClr val="000000"/>
                          </a:solidFill>
                          <a:effectLst/>
                          <a:latin typeface="Arial Unicode MS" pitchFamily="34" charset="-120"/>
                          <a:ea typeface="Arial Unicode MS" pitchFamily="34" charset="-120"/>
                          <a:cs typeface="Arial Unicode MS" pitchFamily="34" charset="-120"/>
                        </a:rPr>
                        <a:t>各課室</a:t>
                      </a:r>
                    </a:p>
                    <a:p>
                      <a:pPr marL="0" marR="0" lvl="0" indent="0" algn="l" defTabSz="449263" rtl="0" eaLnBrk="1" fontAlgn="base" latinLnBrk="0" hangingPunct="0">
                        <a:lnSpc>
                          <a:spcPct val="93000"/>
                        </a:lnSpc>
                        <a:spcBef>
                          <a:spcPct val="0"/>
                        </a:spcBef>
                        <a:spcAft>
                          <a:spcPts val="1413"/>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ja-JP" sz="1800" b="0" i="0" u="none" strike="noStrike" cap="none" normalizeH="0" baseline="0" smtClean="0">
                        <a:ln>
                          <a:noFill/>
                        </a:ln>
                        <a:solidFill>
                          <a:srgbClr val="000000"/>
                        </a:solidFill>
                        <a:effectLst/>
                        <a:latin typeface="Arial Unicode MS" pitchFamily="34" charset="-120"/>
                        <a:ea typeface="Arial Unicode MS" pitchFamily="34" charset="-120"/>
                        <a:cs typeface="Arial Unicode MS" pitchFamily="34" charset="-120"/>
                      </a:endParaRPr>
                    </a:p>
                  </a:txBody>
                  <a:tcPr marL="90000" marR="90000" marT="62676" marB="46800"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00B0F0"/>
                    </a:solidFill>
                  </a:tcPr>
                </a:tc>
                <a:tc>
                  <a:txBody>
                    <a:bodyPr/>
                    <a:lstStyle/>
                    <a:p>
                      <a:pPr marL="0" marR="0" lvl="0" indent="0" algn="l" defTabSz="449263" rtl="0" eaLnBrk="1" fontAlgn="base" latinLnBrk="0" hangingPunct="0">
                        <a:lnSpc>
                          <a:spcPct val="93000"/>
                        </a:lnSpc>
                        <a:spcBef>
                          <a:spcPct val="0"/>
                        </a:spcBef>
                        <a:spcAft>
                          <a:spcPts val="1413"/>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de-DE" sz="1800" b="0" i="0" u="none" strike="noStrike" cap="none" normalizeH="0" baseline="0" dirty="0" smtClean="0">
                          <a:ln>
                            <a:noFill/>
                          </a:ln>
                          <a:solidFill>
                            <a:srgbClr val="000000"/>
                          </a:solidFill>
                          <a:effectLst/>
                          <a:latin typeface="Arial Unicode MS" pitchFamily="34" charset="-120"/>
                          <a:ea typeface="Arial Unicode MS" pitchFamily="34" charset="-120"/>
                          <a:cs typeface="Arial Unicode MS" pitchFamily="34" charset="-120"/>
                        </a:rPr>
                        <a:t>可以用電腦配合電子書、遊戲、音樂等進行教學活動，透過使用電腦和多媒體配合課堂上的教學內容，讓課堂變得更有趣生動。</a:t>
                      </a:r>
                    </a:p>
                  </a:txBody>
                  <a:tcPr marL="90000" marR="90000" marT="62676" marB="46800"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00B0F0"/>
                    </a:solidFill>
                  </a:tcPr>
                </a:tc>
              </a:tr>
              <a:tr h="2986086">
                <a:tc>
                  <a:txBody>
                    <a:bodyPr/>
                    <a:lstStyle/>
                    <a:p>
                      <a:pPr marL="0" marR="0" lvl="0" indent="0" algn="l" defTabSz="449263" rtl="0" eaLnBrk="1" fontAlgn="base" latinLnBrk="0" hangingPunct="0">
                        <a:lnSpc>
                          <a:spcPct val="93000"/>
                        </a:lnSpc>
                        <a:spcBef>
                          <a:spcPct val="0"/>
                        </a:spcBef>
                        <a:spcAft>
                          <a:spcPts val="1413"/>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n-US" altLang="zh-TW" sz="1800" b="0" i="0" u="none" strike="noStrike" cap="none" normalizeH="0" baseline="0" smtClean="0">
                          <a:ln>
                            <a:noFill/>
                          </a:ln>
                          <a:solidFill>
                            <a:srgbClr val="000000"/>
                          </a:solidFill>
                          <a:effectLst/>
                          <a:latin typeface="Arial Unicode MS" pitchFamily="34" charset="-120"/>
                          <a:ea typeface="Arial Unicode MS" pitchFamily="34" charset="-120"/>
                          <a:cs typeface="Arial Unicode MS" pitchFamily="34" charset="-120"/>
                        </a:rPr>
                        <a:t>3)I pad</a:t>
                      </a:r>
                      <a:endParaRPr kumimoji="0" lang="zh-TW" altLang="ja-JP" sz="1800" b="0" i="0" u="none" strike="noStrike" cap="none" normalizeH="0" baseline="0" smtClean="0">
                        <a:ln>
                          <a:noFill/>
                        </a:ln>
                        <a:solidFill>
                          <a:srgbClr val="000000"/>
                        </a:solidFill>
                        <a:effectLst/>
                        <a:latin typeface="Arial Unicode MS" pitchFamily="34" charset="-120"/>
                        <a:ea typeface="Arial Unicode MS" pitchFamily="34" charset="-120"/>
                        <a:cs typeface="Arial Unicode MS" pitchFamily="34" charset="-120"/>
                      </a:endParaRPr>
                    </a:p>
                  </a:txBody>
                  <a:tcPr marL="90000" marR="90000" marT="62676" marB="46800"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00B0F0"/>
                    </a:solidFill>
                  </a:tcPr>
                </a:tc>
                <a:tc>
                  <a:txBody>
                    <a:bodyPr/>
                    <a:lstStyle/>
                    <a:p>
                      <a:pPr marL="0" marR="0" lvl="0" indent="0" algn="l" defTabSz="449263" rtl="0" eaLnBrk="1" fontAlgn="base" latinLnBrk="0" hangingPunct="0">
                        <a:lnSpc>
                          <a:spcPct val="93000"/>
                        </a:lnSpc>
                        <a:spcBef>
                          <a:spcPct val="0"/>
                        </a:spcBef>
                        <a:spcAft>
                          <a:spcPts val="1413"/>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ja-JP" sz="1800" b="0" i="0" u="none" strike="noStrike" cap="none" normalizeH="0" baseline="0" smtClean="0">
                          <a:ln>
                            <a:noFill/>
                          </a:ln>
                          <a:solidFill>
                            <a:srgbClr val="000000"/>
                          </a:solidFill>
                          <a:effectLst/>
                          <a:latin typeface="Arial Unicode MS" pitchFamily="34" charset="-120"/>
                          <a:ea typeface="Arial Unicode MS" pitchFamily="34" charset="-120"/>
                          <a:cs typeface="Arial Unicode MS" pitchFamily="34" charset="-120"/>
                        </a:rPr>
                        <a:t>方便、資訊性強、容易操控</a:t>
                      </a:r>
                    </a:p>
                  </a:txBody>
                  <a:tcPr marL="90000" marR="90000" marT="62676" marB="46800"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00B0F0"/>
                    </a:solidFill>
                  </a:tcPr>
                </a:tc>
                <a:tc>
                  <a:txBody>
                    <a:bodyPr/>
                    <a:lstStyle/>
                    <a:p>
                      <a:pPr marL="0" marR="0" lvl="0" indent="0" algn="l" defTabSz="449263" rtl="0" eaLnBrk="1" fontAlgn="base" latinLnBrk="0" hangingPunct="0">
                        <a:lnSpc>
                          <a:spcPct val="93000"/>
                        </a:lnSpc>
                        <a:spcBef>
                          <a:spcPct val="0"/>
                        </a:spcBef>
                        <a:spcAft>
                          <a:spcPts val="1413"/>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ja-JP" sz="1800" b="0" i="0" u="none" strike="noStrike" cap="none" normalizeH="0" baseline="0" smtClean="0">
                          <a:ln>
                            <a:noFill/>
                          </a:ln>
                          <a:solidFill>
                            <a:srgbClr val="000000"/>
                          </a:solidFill>
                          <a:effectLst/>
                          <a:latin typeface="Arial Unicode MS" pitchFamily="34" charset="-120"/>
                          <a:ea typeface="Arial Unicode MS" pitchFamily="34" charset="-120"/>
                          <a:cs typeface="Arial Unicode MS" pitchFamily="34" charset="-120"/>
                        </a:rPr>
                        <a:t>各課室</a:t>
                      </a:r>
                    </a:p>
                  </a:txBody>
                  <a:tcPr marL="90000" marR="90000" marT="62676" marB="46800"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00B0F0"/>
                    </a:solidFill>
                  </a:tcPr>
                </a:tc>
                <a:tc>
                  <a:txBody>
                    <a:bodyPr/>
                    <a:lstStyle/>
                    <a:p>
                      <a:pPr marL="0" marR="0" lvl="0" indent="0" algn="l" defTabSz="449263" rtl="0" eaLnBrk="1" fontAlgn="base" latinLnBrk="0" hangingPunct="0">
                        <a:lnSpc>
                          <a:spcPct val="93000"/>
                        </a:lnSpc>
                        <a:spcBef>
                          <a:spcPct val="0"/>
                        </a:spcBef>
                        <a:spcAft>
                          <a:spcPts val="1413"/>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de-DE" sz="1800" b="0" i="0" u="none" strike="noStrike" cap="none" normalizeH="0" baseline="0" dirty="0" smtClean="0">
                          <a:ln>
                            <a:noFill/>
                          </a:ln>
                          <a:solidFill>
                            <a:srgbClr val="000000"/>
                          </a:solidFill>
                          <a:effectLst/>
                          <a:latin typeface="Arial Unicode MS" pitchFamily="34" charset="-120"/>
                          <a:ea typeface="Arial Unicode MS" pitchFamily="34" charset="-120"/>
                          <a:cs typeface="Arial Unicode MS" pitchFamily="34" charset="-120"/>
                        </a:rPr>
                        <a:t>可以用</a:t>
                      </a:r>
                      <a:r>
                        <a:rPr kumimoji="0" lang="de-DE" altLang="zh-TW" sz="1800" b="0" i="0" u="none" strike="noStrike" cap="none" normalizeH="0" baseline="0" dirty="0" smtClean="0">
                          <a:ln>
                            <a:noFill/>
                          </a:ln>
                          <a:solidFill>
                            <a:srgbClr val="000000"/>
                          </a:solidFill>
                          <a:effectLst/>
                          <a:latin typeface="Arial Unicode MS" pitchFamily="34" charset="-120"/>
                          <a:ea typeface="Arial Unicode MS" pitchFamily="34" charset="-120"/>
                          <a:cs typeface="Arial Unicode MS" pitchFamily="34" charset="-120"/>
                        </a:rPr>
                        <a:t>Ipad</a:t>
                      </a:r>
                      <a:r>
                        <a:rPr kumimoji="0" lang="de-DE" sz="1800" b="0" i="0" u="none" strike="noStrike" cap="none" normalizeH="0" baseline="0" dirty="0" smtClean="0">
                          <a:ln>
                            <a:noFill/>
                          </a:ln>
                          <a:solidFill>
                            <a:srgbClr val="000000"/>
                          </a:solidFill>
                          <a:effectLst/>
                          <a:latin typeface="Arial Unicode MS" pitchFamily="34" charset="-120"/>
                          <a:ea typeface="Arial Unicode MS" pitchFamily="34" charset="-120"/>
                          <a:cs typeface="Arial Unicode MS" pitchFamily="34" charset="-120"/>
                        </a:rPr>
                        <a:t>配合電子書、遊戲、</a:t>
                      </a:r>
                      <a:r>
                        <a:rPr kumimoji="0" lang="de-DE" altLang="zh-TW" sz="1800" b="0" i="0" u="none" strike="noStrike" cap="none" normalizeH="0" baseline="0" dirty="0" smtClean="0">
                          <a:ln>
                            <a:noFill/>
                          </a:ln>
                          <a:solidFill>
                            <a:srgbClr val="000000"/>
                          </a:solidFill>
                          <a:effectLst/>
                          <a:latin typeface="Arial Unicode MS" pitchFamily="34" charset="-120"/>
                          <a:ea typeface="Arial Unicode MS" pitchFamily="34" charset="-120"/>
                          <a:cs typeface="Arial Unicode MS" pitchFamily="34" charset="-120"/>
                        </a:rPr>
                        <a:t>Apps</a:t>
                      </a:r>
                      <a:r>
                        <a:rPr kumimoji="0" lang="de-DE" sz="1800" b="0" i="0" u="none" strike="noStrike" cap="none" normalizeH="0" baseline="0" dirty="0" smtClean="0">
                          <a:ln>
                            <a:noFill/>
                          </a:ln>
                          <a:solidFill>
                            <a:srgbClr val="000000"/>
                          </a:solidFill>
                          <a:effectLst/>
                          <a:latin typeface="Arial Unicode MS" pitchFamily="34" charset="-120"/>
                          <a:ea typeface="Arial Unicode MS" pitchFamily="34" charset="-120"/>
                          <a:cs typeface="Arial Unicode MS" pitchFamily="34" charset="-120"/>
                        </a:rPr>
                        <a:t>等進行教學活動，透過使用</a:t>
                      </a:r>
                      <a:r>
                        <a:rPr kumimoji="0" lang="de-DE" altLang="zh-TW" sz="1800" b="0" i="0" u="none" strike="noStrike" cap="none" normalizeH="0" baseline="0" dirty="0" smtClean="0">
                          <a:ln>
                            <a:noFill/>
                          </a:ln>
                          <a:solidFill>
                            <a:srgbClr val="000000"/>
                          </a:solidFill>
                          <a:effectLst/>
                          <a:latin typeface="Arial Unicode MS" pitchFamily="34" charset="-120"/>
                          <a:ea typeface="Arial Unicode MS" pitchFamily="34" charset="-120"/>
                          <a:cs typeface="Arial Unicode MS" pitchFamily="34" charset="-120"/>
                        </a:rPr>
                        <a:t>Ipad</a:t>
                      </a:r>
                      <a:r>
                        <a:rPr kumimoji="0" lang="de-DE" sz="1800" b="0" i="0" u="none" strike="noStrike" cap="none" normalizeH="0" baseline="0" dirty="0" smtClean="0">
                          <a:ln>
                            <a:noFill/>
                          </a:ln>
                          <a:solidFill>
                            <a:srgbClr val="000000"/>
                          </a:solidFill>
                          <a:effectLst/>
                          <a:latin typeface="Arial Unicode MS" pitchFamily="34" charset="-120"/>
                          <a:ea typeface="Arial Unicode MS" pitchFamily="34" charset="-120"/>
                          <a:cs typeface="Arial Unicode MS" pitchFamily="34" charset="-120"/>
                        </a:rPr>
                        <a:t>和多媒體配合課堂上的教學內容讓幼兒自行學習，從遊戲中學習，除了可讓幼兒從中學習到知識，更能啟發他的創意思維，例如一些繪畫的</a:t>
                      </a:r>
                      <a:r>
                        <a:rPr kumimoji="0" lang="de-DE" altLang="zh-TW" sz="1800" b="0" i="0" u="none" strike="noStrike" cap="none" normalizeH="0" baseline="0" dirty="0" smtClean="0">
                          <a:ln>
                            <a:noFill/>
                          </a:ln>
                          <a:solidFill>
                            <a:srgbClr val="000000"/>
                          </a:solidFill>
                          <a:effectLst/>
                          <a:latin typeface="Arial Unicode MS" pitchFamily="34" charset="-120"/>
                          <a:ea typeface="Arial Unicode MS" pitchFamily="34" charset="-120"/>
                          <a:cs typeface="Arial Unicode MS" pitchFamily="34" charset="-120"/>
                        </a:rPr>
                        <a:t>Apps</a:t>
                      </a:r>
                      <a:r>
                        <a:rPr kumimoji="0" lang="de-DE" sz="1800" b="0" i="0" u="none" strike="noStrike" cap="none" normalizeH="0" baseline="0" dirty="0" smtClean="0">
                          <a:ln>
                            <a:noFill/>
                          </a:ln>
                          <a:solidFill>
                            <a:srgbClr val="000000"/>
                          </a:solidFill>
                          <a:effectLst/>
                          <a:latin typeface="Arial Unicode MS" pitchFamily="34" charset="-120"/>
                          <a:ea typeface="Arial Unicode MS" pitchFamily="34" charset="-120"/>
                          <a:cs typeface="Arial Unicode MS" pitchFamily="34" charset="-120"/>
                        </a:rPr>
                        <a:t>。</a:t>
                      </a:r>
                    </a:p>
                  </a:txBody>
                  <a:tcPr marL="90000" marR="90000" marT="62676" marB="46800"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00B0F0"/>
                    </a:solidFill>
                  </a:tcPr>
                </a:tc>
              </a:tr>
            </a:tbl>
          </a:graphicData>
        </a:graphic>
      </p:graphicFrame>
      <p:pic>
        <p:nvPicPr>
          <p:cNvPr id="16408" name="Picture 103" descr="ANd9GcTH6OhEFs9suqtFOkzcA238Z1HzGenoT-j-Dtc7mOtD4uw4th7gdg"/>
          <p:cNvPicPr>
            <a:picLocks noChangeAspect="1" noChangeArrowheads="1"/>
          </p:cNvPicPr>
          <p:nvPr/>
        </p:nvPicPr>
        <p:blipFill>
          <a:blip r:embed="rId3" cstate="print"/>
          <a:srcRect/>
          <a:stretch>
            <a:fillRect/>
          </a:stretch>
        </p:blipFill>
        <p:spPr bwMode="auto">
          <a:xfrm>
            <a:off x="576263" y="1763713"/>
            <a:ext cx="2016125" cy="1335087"/>
          </a:xfrm>
          <a:prstGeom prst="rect">
            <a:avLst/>
          </a:prstGeom>
          <a:noFill/>
          <a:ln w="9525">
            <a:noFill/>
            <a:miter lim="800000"/>
            <a:headEnd/>
            <a:tailEnd/>
          </a:ln>
        </p:spPr>
      </p:pic>
      <p:pic>
        <p:nvPicPr>
          <p:cNvPr id="16409" name="Picture 105" descr="ANd9GcRg0w0eRYKBVTNFcE1P0Z9KUJCg74tPDKlog7YgqJiMgeB0B0Zn"/>
          <p:cNvPicPr>
            <a:picLocks noChangeAspect="1" noChangeArrowheads="1"/>
          </p:cNvPicPr>
          <p:nvPr/>
        </p:nvPicPr>
        <p:blipFill>
          <a:blip r:embed="rId4" cstate="print"/>
          <a:srcRect l="12555" r="11833"/>
          <a:stretch>
            <a:fillRect/>
          </a:stretch>
        </p:blipFill>
        <p:spPr bwMode="auto">
          <a:xfrm>
            <a:off x="503238" y="3851275"/>
            <a:ext cx="1944687" cy="1439863"/>
          </a:xfrm>
          <a:prstGeom prst="rect">
            <a:avLst/>
          </a:prstGeom>
          <a:noFill/>
          <a:ln w="9525">
            <a:noFill/>
            <a:miter lim="800000"/>
            <a:headEnd/>
            <a:tailEnd/>
          </a:ln>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343" name="Group 31"/>
          <p:cNvGraphicFramePr>
            <a:graphicFrameLocks noGrp="1"/>
          </p:cNvGraphicFramePr>
          <p:nvPr>
            <p:ph idx="1"/>
            <p:extLst>
              <p:ext uri="{D42A27DB-BD31-4B8C-83A1-F6EECF244321}">
                <p14:modId xmlns:p14="http://schemas.microsoft.com/office/powerpoint/2010/main" val="76966658"/>
              </p:ext>
            </p:extLst>
          </p:nvPr>
        </p:nvGraphicFramePr>
        <p:xfrm>
          <a:off x="576263" y="395288"/>
          <a:ext cx="9069387" cy="6334173"/>
        </p:xfrm>
        <a:graphic>
          <a:graphicData uri="http://schemas.openxmlformats.org/drawingml/2006/table">
            <a:tbl>
              <a:tblPr/>
              <a:tblGrid>
                <a:gridCol w="2265362"/>
                <a:gridCol w="2266950"/>
                <a:gridCol w="2268538"/>
                <a:gridCol w="2268537"/>
              </a:tblGrid>
              <a:tr h="360363">
                <a:tc>
                  <a:txBody>
                    <a:bodyPr/>
                    <a:lstStyle/>
                    <a:p>
                      <a:pPr marL="0" marR="0" lvl="0" indent="0" algn="l" defTabSz="449263" rtl="0" eaLnBrk="1" fontAlgn="base" latinLnBrk="0" hangingPunct="0">
                        <a:lnSpc>
                          <a:spcPct val="93000"/>
                        </a:lnSpc>
                        <a:spcBef>
                          <a:spcPct val="0"/>
                        </a:spcBef>
                        <a:spcAft>
                          <a:spcPts val="1413"/>
                        </a:spcAft>
                        <a:buClr>
                          <a:srgbClr val="000000"/>
                        </a:buClr>
                        <a:buSzPct val="100000"/>
                        <a:buFont typeface="Times New Roman" pitchFamily="18" charset="0"/>
                        <a:buNone/>
                        <a:tabLst/>
                      </a:pPr>
                      <a:r>
                        <a:rPr kumimoji="0" lang="ja-JP" sz="1800" b="0" i="0" u="none" strike="noStrike" cap="none" normalizeH="0" baseline="0" dirty="0" smtClean="0">
                          <a:ln>
                            <a:noFill/>
                          </a:ln>
                          <a:solidFill>
                            <a:srgbClr val="000000"/>
                          </a:solidFill>
                          <a:effectLst/>
                          <a:latin typeface="Arial Unicode MS" pitchFamily="34" charset="-120"/>
                          <a:ea typeface="Arial Unicode MS" pitchFamily="34" charset="-120"/>
                          <a:cs typeface="Arial Unicode MS" pitchFamily="34" charset="-120"/>
                        </a:rPr>
                        <a:t>硬件名稱：</a:t>
                      </a:r>
                    </a:p>
                  </a:txBody>
                  <a:tcPr marT="45716" marB="45716"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00B0F0"/>
                    </a:solidFill>
                  </a:tcPr>
                </a:tc>
                <a:tc>
                  <a:txBody>
                    <a:bodyPr/>
                    <a:lstStyle/>
                    <a:p>
                      <a:pPr marL="0" marR="0" lvl="0" indent="0" algn="l" defTabSz="449263" rtl="0" eaLnBrk="1" fontAlgn="base" latinLnBrk="0" hangingPunct="0">
                        <a:lnSpc>
                          <a:spcPct val="93000"/>
                        </a:lnSpc>
                        <a:spcBef>
                          <a:spcPct val="0"/>
                        </a:spcBef>
                        <a:spcAft>
                          <a:spcPts val="1413"/>
                        </a:spcAft>
                        <a:buClr>
                          <a:srgbClr val="000000"/>
                        </a:buClr>
                        <a:buSzPct val="100000"/>
                        <a:buFont typeface="Times New Roman" pitchFamily="18" charset="0"/>
                        <a:buNone/>
                        <a:tabLst/>
                      </a:pPr>
                      <a:r>
                        <a:rPr kumimoji="0" lang="ja-JP" sz="1800" b="0" i="0" u="none" strike="noStrike" cap="none" normalizeH="0" baseline="0" smtClean="0">
                          <a:ln>
                            <a:noFill/>
                          </a:ln>
                          <a:solidFill>
                            <a:srgbClr val="000000"/>
                          </a:solidFill>
                          <a:effectLst/>
                          <a:latin typeface="Arial Unicode MS" pitchFamily="34" charset="-120"/>
                          <a:ea typeface="Arial Unicode MS" pitchFamily="34" charset="-120"/>
                          <a:cs typeface="Arial Unicode MS" pitchFamily="34" charset="-120"/>
                        </a:rPr>
                        <a:t>特點：</a:t>
                      </a:r>
                    </a:p>
                  </a:txBody>
                  <a:tcPr marT="45716" marB="45716"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00B0F0"/>
                    </a:solidFill>
                  </a:tcPr>
                </a:tc>
                <a:tc>
                  <a:txBody>
                    <a:bodyPr/>
                    <a:lstStyle/>
                    <a:p>
                      <a:pPr marL="0" marR="0" lvl="0" indent="0" algn="l" defTabSz="449263" rtl="0" eaLnBrk="1" fontAlgn="base" latinLnBrk="0" hangingPunct="0">
                        <a:lnSpc>
                          <a:spcPct val="93000"/>
                        </a:lnSpc>
                        <a:spcBef>
                          <a:spcPct val="0"/>
                        </a:spcBef>
                        <a:spcAft>
                          <a:spcPts val="1413"/>
                        </a:spcAft>
                        <a:buClr>
                          <a:srgbClr val="000000"/>
                        </a:buClr>
                        <a:buSzPct val="100000"/>
                        <a:buFont typeface="Times New Roman" pitchFamily="18" charset="0"/>
                        <a:buNone/>
                        <a:tabLst/>
                      </a:pPr>
                      <a:r>
                        <a:rPr kumimoji="0" lang="ja-JP" sz="1800" b="0" i="0" u="none" strike="noStrike" cap="none" normalizeH="0" baseline="0" smtClean="0">
                          <a:ln>
                            <a:noFill/>
                          </a:ln>
                          <a:solidFill>
                            <a:srgbClr val="000000"/>
                          </a:solidFill>
                          <a:effectLst/>
                          <a:latin typeface="Arial Unicode MS" pitchFamily="34" charset="-120"/>
                          <a:ea typeface="Arial Unicode MS" pitchFamily="34" charset="-120"/>
                          <a:cs typeface="Arial Unicode MS" pitchFamily="34" charset="-120"/>
                        </a:rPr>
                        <a:t>設置地點：</a:t>
                      </a:r>
                    </a:p>
                  </a:txBody>
                  <a:tcPr marT="45716" marB="45716"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00B0F0"/>
                    </a:solidFill>
                  </a:tcPr>
                </a:tc>
                <a:tc>
                  <a:txBody>
                    <a:bodyPr/>
                    <a:lstStyle/>
                    <a:p>
                      <a:pPr marL="0" marR="0" lvl="0" indent="0" algn="l" defTabSz="449263" rtl="0" eaLnBrk="1" fontAlgn="base" latinLnBrk="0" hangingPunct="0">
                        <a:lnSpc>
                          <a:spcPct val="93000"/>
                        </a:lnSpc>
                        <a:spcBef>
                          <a:spcPct val="0"/>
                        </a:spcBef>
                        <a:spcAft>
                          <a:spcPts val="1413"/>
                        </a:spcAft>
                        <a:buClr>
                          <a:srgbClr val="000000"/>
                        </a:buClr>
                        <a:buSzPct val="100000"/>
                        <a:buFont typeface="Times New Roman" pitchFamily="18" charset="0"/>
                        <a:buNone/>
                        <a:tabLst/>
                      </a:pPr>
                      <a:r>
                        <a:rPr kumimoji="0" lang="ja-JP" sz="1800" b="0" i="0" u="none" strike="noStrike" cap="none" normalizeH="0" baseline="0" smtClean="0">
                          <a:ln>
                            <a:noFill/>
                          </a:ln>
                          <a:solidFill>
                            <a:srgbClr val="000000"/>
                          </a:solidFill>
                          <a:effectLst/>
                          <a:latin typeface="Arial Unicode MS" pitchFamily="34" charset="-120"/>
                          <a:ea typeface="Arial Unicode MS" pitchFamily="34" charset="-120"/>
                          <a:cs typeface="Arial Unicode MS" pitchFamily="34" charset="-120"/>
                        </a:rPr>
                        <a:t>簡介如何運用：</a:t>
                      </a:r>
                    </a:p>
                  </a:txBody>
                  <a:tcPr marT="45716" marB="45716"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00B0F0"/>
                    </a:solidFill>
                  </a:tcPr>
                </a:tc>
              </a:tr>
              <a:tr h="3330575">
                <a:tc>
                  <a:txBody>
                    <a:bodyPr/>
                    <a:lstStyle/>
                    <a:p>
                      <a:pPr marL="0" marR="0" lvl="0" indent="0" algn="l" defTabSz="449263" rtl="0" eaLnBrk="1" fontAlgn="base" latinLnBrk="0" hangingPunct="0">
                        <a:lnSpc>
                          <a:spcPct val="93000"/>
                        </a:lnSpc>
                        <a:spcBef>
                          <a:spcPct val="0"/>
                        </a:spcBef>
                        <a:spcAft>
                          <a:spcPts val="1413"/>
                        </a:spcAft>
                        <a:buClr>
                          <a:srgbClr val="000000"/>
                        </a:buClr>
                        <a:buSzPct val="100000"/>
                        <a:buFont typeface="Times New Roman" pitchFamily="18" charset="0"/>
                        <a:buNone/>
                        <a:tabLst/>
                      </a:pPr>
                      <a:r>
                        <a:rPr kumimoji="0" lang="en-US" altLang="zh-TW" sz="1800" b="0" i="0" u="none" strike="noStrike" cap="none" normalizeH="0" baseline="0" smtClean="0">
                          <a:ln>
                            <a:noFill/>
                          </a:ln>
                          <a:solidFill>
                            <a:srgbClr val="000000"/>
                          </a:solidFill>
                          <a:effectLst/>
                          <a:latin typeface="Arial Unicode MS" pitchFamily="34" charset="-120"/>
                          <a:ea typeface="Arial Unicode MS" pitchFamily="34" charset="-120"/>
                          <a:cs typeface="Arial Unicode MS" pitchFamily="34" charset="-120"/>
                        </a:rPr>
                        <a:t>4)</a:t>
                      </a:r>
                      <a:r>
                        <a:rPr kumimoji="0" lang="ja-JP" sz="1800" b="0" i="0" u="none" strike="noStrike" cap="none" normalizeH="0" baseline="0" smtClean="0">
                          <a:ln>
                            <a:noFill/>
                          </a:ln>
                          <a:solidFill>
                            <a:srgbClr val="000000"/>
                          </a:solidFill>
                          <a:effectLst/>
                          <a:latin typeface="Arial Unicode MS" pitchFamily="34" charset="-120"/>
                          <a:ea typeface="Arial Unicode MS" pitchFamily="34" charset="-120"/>
                          <a:cs typeface="Arial Unicode MS" pitchFamily="34" charset="-120"/>
                        </a:rPr>
                        <a:t>拍卡機</a:t>
                      </a:r>
                      <a:endParaRPr kumimoji="0" lang="zh-TW" altLang="ja-JP" sz="1800" b="0" i="0" u="none" strike="noStrike" cap="none" normalizeH="0" baseline="0" smtClean="0">
                        <a:ln>
                          <a:noFill/>
                        </a:ln>
                        <a:solidFill>
                          <a:srgbClr val="000000"/>
                        </a:solidFill>
                        <a:effectLst/>
                        <a:latin typeface="Arial Unicode MS" pitchFamily="34" charset="-120"/>
                        <a:ea typeface="Arial Unicode MS" pitchFamily="34" charset="-120"/>
                        <a:cs typeface="Arial Unicode MS" pitchFamily="34" charset="-120"/>
                      </a:endParaRPr>
                    </a:p>
                  </a:txBody>
                  <a:tcPr marT="45716" marB="45716"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00B0F0"/>
                    </a:solidFill>
                  </a:tcPr>
                </a:tc>
                <a:tc>
                  <a:txBody>
                    <a:bodyPr/>
                    <a:lstStyle/>
                    <a:p>
                      <a:pPr marL="0" marR="0" lvl="0" indent="0" algn="l" defTabSz="449263" rtl="0" eaLnBrk="1" fontAlgn="base" latinLnBrk="0" hangingPunct="0">
                        <a:lnSpc>
                          <a:spcPct val="93000"/>
                        </a:lnSpc>
                        <a:spcBef>
                          <a:spcPct val="0"/>
                        </a:spcBef>
                        <a:spcAft>
                          <a:spcPts val="1413"/>
                        </a:spcAft>
                        <a:buClr>
                          <a:srgbClr val="000000"/>
                        </a:buClr>
                        <a:buSzPct val="100000"/>
                        <a:buFont typeface="Times New Roman" pitchFamily="18" charset="0"/>
                        <a:buNone/>
                        <a:tabLst/>
                      </a:pPr>
                      <a:r>
                        <a:rPr kumimoji="0" lang="ja-JP" sz="1800" b="0" i="0" u="none" strike="noStrike" cap="none" normalizeH="0" baseline="0" smtClean="0">
                          <a:ln>
                            <a:noFill/>
                          </a:ln>
                          <a:solidFill>
                            <a:srgbClr val="000000"/>
                          </a:solidFill>
                          <a:effectLst/>
                          <a:latin typeface="Arial Unicode MS" pitchFamily="34" charset="-120"/>
                          <a:ea typeface="Arial Unicode MS" pitchFamily="34" charset="-120"/>
                          <a:cs typeface="Arial Unicode MS" pitchFamily="34" charset="-120"/>
                        </a:rPr>
                        <a:t>方便記錄學生出席率</a:t>
                      </a:r>
                      <a:endParaRPr kumimoji="0" lang="ja-JP" altLang="en-US" sz="1800" b="0" i="0" u="none" strike="noStrike" cap="none" normalizeH="0" baseline="0" smtClean="0">
                        <a:ln>
                          <a:noFill/>
                        </a:ln>
                        <a:solidFill>
                          <a:srgbClr val="000000"/>
                        </a:solidFill>
                        <a:effectLst/>
                        <a:latin typeface="Arial Unicode MS" pitchFamily="34" charset="-120"/>
                        <a:ea typeface="Arial Unicode MS" pitchFamily="34" charset="-120"/>
                        <a:cs typeface="Arial Unicode MS" pitchFamily="34" charset="-120"/>
                      </a:endParaRPr>
                    </a:p>
                    <a:p>
                      <a:pPr marL="0" marR="0" lvl="0" indent="0" algn="l" defTabSz="449263" rtl="0" eaLnBrk="1" fontAlgn="base" latinLnBrk="0" hangingPunct="0">
                        <a:lnSpc>
                          <a:spcPct val="93000"/>
                        </a:lnSpc>
                        <a:spcBef>
                          <a:spcPct val="0"/>
                        </a:spcBef>
                        <a:spcAft>
                          <a:spcPts val="1413"/>
                        </a:spcAft>
                        <a:buClr>
                          <a:srgbClr val="000000"/>
                        </a:buClr>
                        <a:buSzPct val="100000"/>
                        <a:buFont typeface="Times New Roman" pitchFamily="18" charset="0"/>
                        <a:buNone/>
                        <a:tabLst/>
                      </a:pPr>
                      <a:endParaRPr kumimoji="0" lang="ja-JP" sz="1800" b="0" i="0" u="none" strike="noStrike" cap="none" normalizeH="0" baseline="0" smtClean="0">
                        <a:ln>
                          <a:noFill/>
                        </a:ln>
                        <a:solidFill>
                          <a:srgbClr val="000000"/>
                        </a:solidFill>
                        <a:effectLst/>
                        <a:latin typeface="Arial Unicode MS" pitchFamily="34" charset="-120"/>
                        <a:ea typeface="Arial Unicode MS" pitchFamily="34" charset="-120"/>
                        <a:cs typeface="Arial Unicode MS" pitchFamily="34" charset="-120"/>
                      </a:endParaRPr>
                    </a:p>
                  </a:txBody>
                  <a:tcPr marT="45716" marB="45716"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00B0F0"/>
                    </a:solidFill>
                  </a:tcPr>
                </a:tc>
                <a:tc>
                  <a:txBody>
                    <a:bodyPr/>
                    <a:lstStyle/>
                    <a:p>
                      <a:pPr marL="0" marR="0" lvl="0" indent="0" algn="l" defTabSz="449263" rtl="0" eaLnBrk="1" fontAlgn="base" latinLnBrk="0" hangingPunct="0">
                        <a:lnSpc>
                          <a:spcPct val="93000"/>
                        </a:lnSpc>
                        <a:spcBef>
                          <a:spcPct val="0"/>
                        </a:spcBef>
                        <a:spcAft>
                          <a:spcPts val="1413"/>
                        </a:spcAft>
                        <a:buClr>
                          <a:srgbClr val="000000"/>
                        </a:buClr>
                        <a:buSzPct val="100000"/>
                        <a:buFont typeface="Times New Roman" pitchFamily="18" charset="0"/>
                        <a:buNone/>
                        <a:tabLst/>
                      </a:pPr>
                      <a:r>
                        <a:rPr kumimoji="0" lang="ja-JP" sz="1800" b="0" i="0" u="none" strike="noStrike" cap="none" normalizeH="0" baseline="0" smtClean="0">
                          <a:ln>
                            <a:noFill/>
                          </a:ln>
                          <a:solidFill>
                            <a:srgbClr val="000000"/>
                          </a:solidFill>
                          <a:effectLst/>
                          <a:latin typeface="Arial Unicode MS" pitchFamily="34" charset="-120"/>
                          <a:ea typeface="Arial Unicode MS" pitchFamily="34" charset="-120"/>
                          <a:cs typeface="Arial Unicode MS" pitchFamily="34" charset="-120"/>
                        </a:rPr>
                        <a:t>學校大堂</a:t>
                      </a:r>
                    </a:p>
                  </a:txBody>
                  <a:tcPr marT="45716" marB="45716"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00B0F0"/>
                    </a:solidFill>
                  </a:tcPr>
                </a:tc>
                <a:tc>
                  <a:txBody>
                    <a:bodyPr/>
                    <a:lstStyle/>
                    <a:p>
                      <a:pPr marL="0" marR="0" lvl="0" indent="0" algn="l" defTabSz="449263" rtl="0" eaLnBrk="1" fontAlgn="base" latinLnBrk="0" hangingPunct="0">
                        <a:lnSpc>
                          <a:spcPct val="93000"/>
                        </a:lnSpc>
                        <a:spcBef>
                          <a:spcPct val="0"/>
                        </a:spcBef>
                        <a:spcAft>
                          <a:spcPts val="1413"/>
                        </a:spcAft>
                        <a:buClr>
                          <a:srgbClr val="000000"/>
                        </a:buClr>
                        <a:buSzPct val="100000"/>
                        <a:buFont typeface="Times New Roman" pitchFamily="18" charset="0"/>
                        <a:buNone/>
                        <a:tabLst/>
                      </a:pPr>
                      <a:r>
                        <a:rPr kumimoji="0" lang="de-DE" sz="1800" b="0" i="0" u="none" strike="noStrike" cap="none" normalizeH="0" baseline="0" dirty="0" smtClean="0">
                          <a:ln>
                            <a:noFill/>
                          </a:ln>
                          <a:solidFill>
                            <a:srgbClr val="000000"/>
                          </a:solidFill>
                          <a:effectLst/>
                          <a:latin typeface="Arial Unicode MS" pitchFamily="34" charset="-120"/>
                          <a:ea typeface="Arial Unicode MS" pitchFamily="34" charset="-120"/>
                          <a:cs typeface="Arial Unicode MS" pitchFamily="34" charset="-120"/>
                        </a:rPr>
                        <a:t>幼兒每天回校只要將學生證</a:t>
                      </a:r>
                      <a:r>
                        <a:rPr kumimoji="0" lang="de-DE" altLang="zh-TW" sz="1800" b="0" i="0" u="none" strike="noStrike" cap="none" normalizeH="0" baseline="0" dirty="0" smtClean="0">
                          <a:ln>
                            <a:noFill/>
                          </a:ln>
                          <a:solidFill>
                            <a:srgbClr val="000000"/>
                          </a:solidFill>
                          <a:effectLst/>
                          <a:latin typeface="Arial Unicode MS" pitchFamily="34" charset="-120"/>
                          <a:ea typeface="Arial Unicode MS" pitchFamily="34" charset="-120"/>
                          <a:cs typeface="Arial Unicode MS" pitchFamily="34" charset="-120"/>
                        </a:rPr>
                        <a:t>(</a:t>
                      </a:r>
                      <a:r>
                        <a:rPr kumimoji="0" lang="de-DE" sz="1800" b="0" i="0" u="none" strike="noStrike" cap="none" normalizeH="0" baseline="0" dirty="0" smtClean="0">
                          <a:ln>
                            <a:noFill/>
                          </a:ln>
                          <a:solidFill>
                            <a:srgbClr val="000000"/>
                          </a:solidFill>
                          <a:effectLst/>
                          <a:latin typeface="Arial Unicode MS" pitchFamily="34" charset="-120"/>
                          <a:ea typeface="Arial Unicode MS" pitchFamily="34" charset="-120"/>
                          <a:cs typeface="Arial Unicode MS" pitchFamily="34" charset="-120"/>
                        </a:rPr>
                        <a:t>掛牌</a:t>
                      </a:r>
                      <a:r>
                        <a:rPr kumimoji="0" lang="de-DE" altLang="zh-TW" sz="1800" b="0" i="0" u="none" strike="noStrike" cap="none" normalizeH="0" baseline="0" dirty="0" smtClean="0">
                          <a:ln>
                            <a:noFill/>
                          </a:ln>
                          <a:solidFill>
                            <a:srgbClr val="000000"/>
                          </a:solidFill>
                          <a:effectLst/>
                          <a:latin typeface="Arial Unicode MS" pitchFamily="34" charset="-120"/>
                          <a:ea typeface="Arial Unicode MS" pitchFamily="34" charset="-120"/>
                          <a:cs typeface="Arial Unicode MS" pitchFamily="34" charset="-120"/>
                        </a:rPr>
                        <a:t>) </a:t>
                      </a:r>
                      <a:r>
                        <a:rPr kumimoji="0" lang="de-DE" sz="1800" b="0" i="0" u="none" strike="noStrike" cap="none" normalizeH="0" baseline="0" dirty="0" smtClean="0">
                          <a:ln>
                            <a:noFill/>
                          </a:ln>
                          <a:solidFill>
                            <a:srgbClr val="000000"/>
                          </a:solidFill>
                          <a:effectLst/>
                          <a:latin typeface="Arial Unicode MS" pitchFamily="34" charset="-120"/>
                          <a:ea typeface="Arial Unicode MS" pitchFamily="34" charset="-120"/>
                          <a:cs typeface="Arial Unicode MS" pitchFamily="34" charset="-120"/>
                        </a:rPr>
                        <a:t>放在拍卡機上拍一下表示出席當天上課，作為記錄，旁邊的電腦裝設了記錄系統，</a:t>
                      </a:r>
                      <a:r>
                        <a:rPr kumimoji="0" lang="zh-TW" altLang="en-US" sz="1800" b="0" i="0" u="none" strike="noStrike" cap="none" normalizeH="0" baseline="0" dirty="0" smtClean="0">
                          <a:ln>
                            <a:noFill/>
                          </a:ln>
                          <a:solidFill>
                            <a:srgbClr val="000000"/>
                          </a:solidFill>
                          <a:effectLst/>
                          <a:latin typeface="Arial Unicode MS" pitchFamily="34" charset="-120"/>
                          <a:ea typeface="Arial Unicode MS" pitchFamily="34" charset="-120"/>
                          <a:cs typeface="Arial Unicode MS" pitchFamily="34" charset="-120"/>
                        </a:rPr>
                        <a:t>讓老師確認幼兒的出席率</a:t>
                      </a:r>
                      <a:r>
                        <a:rPr kumimoji="0" lang="de-DE" sz="1800" b="0" i="0" u="none" strike="noStrike" cap="none" normalizeH="0" baseline="0" dirty="0" smtClean="0">
                          <a:ln>
                            <a:noFill/>
                          </a:ln>
                          <a:solidFill>
                            <a:srgbClr val="000000"/>
                          </a:solidFill>
                          <a:effectLst/>
                          <a:latin typeface="Arial Unicode MS" pitchFamily="34" charset="-120"/>
                          <a:ea typeface="Arial Unicode MS" pitchFamily="34" charset="-120"/>
                          <a:cs typeface="Arial Unicode MS" pitchFamily="34" charset="-120"/>
                        </a:rPr>
                        <a:t>記錄</a:t>
                      </a:r>
                      <a:r>
                        <a:rPr kumimoji="0" lang="zh-TW" altLang="de-DE" sz="1800" b="0" i="0" u="none" strike="noStrike" cap="none" normalizeH="0" baseline="0" dirty="0" smtClean="0">
                          <a:ln>
                            <a:noFill/>
                          </a:ln>
                          <a:solidFill>
                            <a:srgbClr val="000000"/>
                          </a:solidFill>
                          <a:effectLst/>
                          <a:latin typeface="Arial" charset="0"/>
                          <a:ea typeface="新細明體" pitchFamily="18" charset="-120"/>
                        </a:rPr>
                        <a:t>，</a:t>
                      </a:r>
                      <a:r>
                        <a:rPr kumimoji="0" lang="zh-TW" altLang="de-DE" sz="1800" b="0" i="0" u="none" strike="noStrike" cap="none" normalizeH="0" baseline="0" dirty="0" smtClean="0">
                          <a:ln>
                            <a:noFill/>
                          </a:ln>
                          <a:solidFill>
                            <a:srgbClr val="000000"/>
                          </a:solidFill>
                          <a:effectLst/>
                          <a:latin typeface="Arial Unicode MS" panose="020B0604020202020204" pitchFamily="34" charset="-120"/>
                          <a:ea typeface="Arial Unicode MS" panose="020B0604020202020204" pitchFamily="34" charset="-120"/>
                          <a:cs typeface="Arial Unicode MS" panose="020B0604020202020204" pitchFamily="34" charset="-120"/>
                        </a:rPr>
                        <a:t>亦能讓</a:t>
                      </a:r>
                      <a:r>
                        <a:rPr kumimoji="0" lang="de-DE" sz="1800" b="0" i="0" u="none" strike="noStrike" cap="none" normalizeH="0" baseline="0" dirty="0" smtClean="0">
                          <a:ln>
                            <a:noFill/>
                          </a:ln>
                          <a:solidFill>
                            <a:srgbClr val="000000"/>
                          </a:solidFill>
                          <a:effectLst/>
                          <a:latin typeface="Arial Unicode MS" pitchFamily="34" charset="-120"/>
                          <a:ea typeface="Arial Unicode MS" pitchFamily="34" charset="-120"/>
                          <a:cs typeface="Arial Unicode MS" pitchFamily="34" charset="-120"/>
                        </a:rPr>
                        <a:t>幼兒</a:t>
                      </a:r>
                      <a:r>
                        <a:rPr kumimoji="0" lang="zh-TW" altLang="en-US" sz="1800" b="0" i="0" u="none" strike="noStrike" cap="none" normalizeH="0" baseline="0" dirty="0" smtClean="0">
                          <a:ln>
                            <a:noFill/>
                          </a:ln>
                          <a:solidFill>
                            <a:srgbClr val="000000"/>
                          </a:solidFill>
                          <a:effectLst/>
                          <a:latin typeface="Arial Unicode MS" pitchFamily="34" charset="-120"/>
                          <a:ea typeface="Arial Unicode MS" pitchFamily="34" charset="-120"/>
                          <a:cs typeface="Arial Unicode MS" pitchFamily="34" charset="-120"/>
                        </a:rPr>
                        <a:t>知到自己</a:t>
                      </a:r>
                      <a:r>
                        <a:rPr kumimoji="0" lang="de-DE" sz="1800" b="0" i="0" u="none" strike="noStrike" cap="none" normalizeH="0" baseline="0" dirty="0" smtClean="0">
                          <a:ln>
                            <a:noFill/>
                          </a:ln>
                          <a:solidFill>
                            <a:srgbClr val="000000"/>
                          </a:solidFill>
                          <a:effectLst/>
                          <a:latin typeface="Arial Unicode MS" pitchFamily="34" charset="-120"/>
                          <a:ea typeface="Arial Unicode MS" pitchFamily="34" charset="-120"/>
                          <a:cs typeface="Arial Unicode MS" pitchFamily="34" charset="-120"/>
                        </a:rPr>
                        <a:t>的出席和到校時間，幼兒可看到自己到校的時間，有助幼兒培養上學守時的習慣。</a:t>
                      </a:r>
                      <a:endParaRPr kumimoji="0" lang="de-DE" altLang="zh-TW" sz="1800" b="0" i="0" u="none" strike="noStrike" cap="none" normalizeH="0" baseline="0" dirty="0" smtClean="0">
                        <a:ln>
                          <a:noFill/>
                        </a:ln>
                        <a:solidFill>
                          <a:srgbClr val="000000"/>
                        </a:solidFill>
                        <a:effectLst/>
                        <a:latin typeface="Arial Unicode MS" pitchFamily="34" charset="-120"/>
                        <a:ea typeface="Arial Unicode MS" pitchFamily="34" charset="-120"/>
                        <a:cs typeface="Arial Unicode MS" pitchFamily="34" charset="-120"/>
                      </a:endParaRPr>
                    </a:p>
                  </a:txBody>
                  <a:tcPr marT="45716" marB="45716"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00B0F0"/>
                    </a:solidFill>
                  </a:tcPr>
                </a:tc>
              </a:tr>
              <a:tr h="2565400">
                <a:tc>
                  <a:txBody>
                    <a:bodyPr/>
                    <a:lstStyle/>
                    <a:p>
                      <a:pPr marL="0" marR="0" lvl="0" indent="0" algn="l" defTabSz="449263" rtl="0" eaLnBrk="1" fontAlgn="base" latinLnBrk="0" hangingPunct="0">
                        <a:lnSpc>
                          <a:spcPct val="93000"/>
                        </a:lnSpc>
                        <a:spcBef>
                          <a:spcPct val="0"/>
                        </a:spcBef>
                        <a:spcAft>
                          <a:spcPts val="1413"/>
                        </a:spcAft>
                        <a:buClr>
                          <a:srgbClr val="000000"/>
                        </a:buClr>
                        <a:buSzPct val="100000"/>
                        <a:buFont typeface="Times New Roman" pitchFamily="18" charset="0"/>
                        <a:buNone/>
                        <a:tabLst/>
                      </a:pPr>
                      <a:r>
                        <a:rPr kumimoji="0" lang="en-US" altLang="zh-TW" sz="1800" b="0" i="0" u="none" strike="noStrike" cap="none" normalizeH="0" baseline="0" smtClean="0">
                          <a:ln>
                            <a:noFill/>
                          </a:ln>
                          <a:solidFill>
                            <a:srgbClr val="000000"/>
                          </a:solidFill>
                          <a:effectLst/>
                          <a:latin typeface="Arial Unicode MS" pitchFamily="34" charset="-120"/>
                          <a:ea typeface="Arial Unicode MS" pitchFamily="34" charset="-120"/>
                          <a:cs typeface="Arial Unicode MS" pitchFamily="34" charset="-120"/>
                        </a:rPr>
                        <a:t>5)</a:t>
                      </a:r>
                      <a:r>
                        <a:rPr kumimoji="0" lang="zh-TW" altLang="en-US" sz="1800" b="0" i="0" u="none" strike="noStrike" cap="none" normalizeH="0" baseline="0" smtClean="0">
                          <a:ln>
                            <a:noFill/>
                          </a:ln>
                          <a:solidFill>
                            <a:srgbClr val="000000"/>
                          </a:solidFill>
                          <a:effectLst/>
                          <a:latin typeface="Arial Unicode MS" pitchFamily="34" charset="-120"/>
                          <a:ea typeface="Arial Unicode MS" pitchFamily="34" charset="-120"/>
                          <a:cs typeface="Arial Unicode MS" pitchFamily="34" charset="-120"/>
                        </a:rPr>
                        <a:t>電子白板</a:t>
                      </a:r>
                    </a:p>
                  </a:txBody>
                  <a:tcPr marT="45716" marB="45716"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00B0F0"/>
                    </a:solidFill>
                  </a:tcPr>
                </a:tc>
                <a:tc>
                  <a:txBody>
                    <a:bodyPr/>
                    <a:lstStyle/>
                    <a:p>
                      <a:pPr marL="0" marR="0" lvl="0" indent="0" algn="l" defTabSz="449263" rtl="0" eaLnBrk="1" fontAlgn="base" latinLnBrk="0" hangingPunct="0">
                        <a:lnSpc>
                          <a:spcPct val="93000"/>
                        </a:lnSpc>
                        <a:spcBef>
                          <a:spcPct val="0"/>
                        </a:spcBef>
                        <a:spcAft>
                          <a:spcPts val="1413"/>
                        </a:spcAft>
                        <a:buClr>
                          <a:srgbClr val="000000"/>
                        </a:buClr>
                        <a:buSzPct val="100000"/>
                        <a:buFont typeface="Times New Roman" pitchFamily="18" charset="0"/>
                        <a:buNone/>
                        <a:tabLst/>
                      </a:pPr>
                      <a:r>
                        <a:rPr kumimoji="0" lang="ja-JP" sz="1800" b="0" i="0" u="none" strike="noStrike" cap="none" normalizeH="0" baseline="0" smtClean="0">
                          <a:ln>
                            <a:noFill/>
                          </a:ln>
                          <a:solidFill>
                            <a:srgbClr val="000000"/>
                          </a:solidFill>
                          <a:effectLst/>
                          <a:latin typeface="Arial Unicode MS" pitchFamily="34" charset="-120"/>
                          <a:ea typeface="Arial Unicode MS" pitchFamily="34" charset="-120"/>
                          <a:cs typeface="Arial Unicode MS" pitchFamily="34" charset="-120"/>
                        </a:rPr>
                        <a:t>螢光幕夠大、顯示清楚</a:t>
                      </a:r>
                    </a:p>
                  </a:txBody>
                  <a:tcPr marT="45716" marB="45716"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00B0F0"/>
                    </a:solidFill>
                  </a:tcPr>
                </a:tc>
                <a:tc>
                  <a:txBody>
                    <a:bodyPr/>
                    <a:lstStyle/>
                    <a:p>
                      <a:pPr marL="0" marR="0" lvl="0" indent="0" algn="l" defTabSz="449263" rtl="0" eaLnBrk="1" fontAlgn="base" latinLnBrk="0" hangingPunct="0">
                        <a:lnSpc>
                          <a:spcPct val="93000"/>
                        </a:lnSpc>
                        <a:spcBef>
                          <a:spcPct val="0"/>
                        </a:spcBef>
                        <a:spcAft>
                          <a:spcPts val="1413"/>
                        </a:spcAft>
                        <a:buClr>
                          <a:srgbClr val="000000"/>
                        </a:buClr>
                        <a:buSzPct val="100000"/>
                        <a:buFont typeface="Times New Roman" pitchFamily="18" charset="0"/>
                        <a:buNone/>
                        <a:tabLst/>
                      </a:pPr>
                      <a:r>
                        <a:rPr kumimoji="0" lang="ja-JP" sz="1800" b="0" i="0" u="none" strike="noStrike" cap="none" normalizeH="0" baseline="0" smtClean="0">
                          <a:ln>
                            <a:noFill/>
                          </a:ln>
                          <a:solidFill>
                            <a:srgbClr val="000000"/>
                          </a:solidFill>
                          <a:effectLst/>
                          <a:latin typeface="Arial Unicode MS" pitchFamily="34" charset="-120"/>
                          <a:ea typeface="Arial Unicode MS" pitchFamily="34" charset="-120"/>
                          <a:cs typeface="Arial Unicode MS" pitchFamily="34" charset="-120"/>
                        </a:rPr>
                        <a:t>課室</a:t>
                      </a:r>
                    </a:p>
                  </a:txBody>
                  <a:tcPr marT="45716" marB="45716"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00B0F0"/>
                    </a:solidFill>
                  </a:tcPr>
                </a:tc>
                <a:tc>
                  <a:txBody>
                    <a:bodyPr/>
                    <a:lstStyle/>
                    <a:p>
                      <a:pPr marL="0" marR="0" lvl="0" indent="0" algn="l" defTabSz="449263" rtl="0" eaLnBrk="1" fontAlgn="base" latinLnBrk="0" hangingPunct="0">
                        <a:lnSpc>
                          <a:spcPct val="93000"/>
                        </a:lnSpc>
                        <a:spcBef>
                          <a:spcPct val="0"/>
                        </a:spcBef>
                        <a:spcAft>
                          <a:spcPts val="1413"/>
                        </a:spcAft>
                        <a:buClr>
                          <a:srgbClr val="000000"/>
                        </a:buClr>
                        <a:buSzPct val="100000"/>
                        <a:buFont typeface="Times New Roman" pitchFamily="18" charset="0"/>
                        <a:buNone/>
                        <a:tabLst/>
                      </a:pPr>
                      <a:r>
                        <a:rPr kumimoji="0" lang="de-DE" sz="1800" b="0" i="0" u="none" strike="noStrike" cap="none" normalizeH="0" baseline="0" dirty="0" smtClean="0">
                          <a:ln>
                            <a:noFill/>
                          </a:ln>
                          <a:solidFill>
                            <a:srgbClr val="000000"/>
                          </a:solidFill>
                          <a:effectLst/>
                          <a:latin typeface="Arial Unicode MS" pitchFamily="34" charset="-120"/>
                          <a:ea typeface="Arial Unicode MS" pitchFamily="34" charset="-120"/>
                          <a:cs typeface="Arial Unicode MS" pitchFamily="34" charset="-120"/>
                        </a:rPr>
                        <a:t>可以用電子白板配合電腦、電子書、遊戲等進行教學活動，透過使用電子白板配合課堂上的教學內容，幼兒能有更多機會參與在課堂之中，讓課堂變得更有趣生動。</a:t>
                      </a:r>
                    </a:p>
                    <a:p>
                      <a:pPr marL="0" marR="0" lvl="0" indent="0" algn="l" defTabSz="449263" rtl="0" eaLnBrk="1" fontAlgn="base" latinLnBrk="0" hangingPunct="0">
                        <a:lnSpc>
                          <a:spcPct val="93000"/>
                        </a:lnSpc>
                        <a:spcBef>
                          <a:spcPct val="0"/>
                        </a:spcBef>
                        <a:spcAft>
                          <a:spcPts val="1413"/>
                        </a:spcAft>
                        <a:buClr>
                          <a:srgbClr val="000000"/>
                        </a:buClr>
                        <a:buSzPct val="100000"/>
                        <a:buFont typeface="Times New Roman" pitchFamily="18" charset="0"/>
                        <a:buNone/>
                        <a:tabLst/>
                      </a:pPr>
                      <a:endParaRPr kumimoji="0" lang="de-DE" altLang="zh-TW" sz="1800" b="0" i="0" u="none" strike="noStrike" cap="none" normalizeH="0" baseline="0" dirty="0" smtClean="0">
                        <a:ln>
                          <a:noFill/>
                        </a:ln>
                        <a:solidFill>
                          <a:srgbClr val="000000"/>
                        </a:solidFill>
                        <a:effectLst/>
                        <a:latin typeface="Arial Unicode MS" pitchFamily="34" charset="-120"/>
                        <a:ea typeface="Arial Unicode MS" pitchFamily="34" charset="-120"/>
                        <a:cs typeface="Arial Unicode MS" pitchFamily="34" charset="-120"/>
                      </a:endParaRPr>
                    </a:p>
                  </a:txBody>
                  <a:tcPr marT="45716" marB="45716"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00B0F0"/>
                    </a:solidFill>
                  </a:tcPr>
                </a:tc>
              </a:tr>
            </a:tbl>
          </a:graphicData>
        </a:graphic>
      </p:graphicFrame>
      <p:pic>
        <p:nvPicPr>
          <p:cNvPr id="17432" name="Picture 143" descr="ANd9GcTSuxwjBLBuLVCiTPDv0-i7yGqNPsxtQ_53hWD9eKMbdUQqrieGbA"/>
          <p:cNvPicPr>
            <a:picLocks noChangeAspect="1" noChangeArrowheads="1"/>
          </p:cNvPicPr>
          <p:nvPr/>
        </p:nvPicPr>
        <p:blipFill>
          <a:blip r:embed="rId3" cstate="print"/>
          <a:srcRect/>
          <a:stretch>
            <a:fillRect/>
          </a:stretch>
        </p:blipFill>
        <p:spPr bwMode="auto">
          <a:xfrm>
            <a:off x="792163" y="1476375"/>
            <a:ext cx="1790700" cy="2390775"/>
          </a:xfrm>
          <a:prstGeom prst="rect">
            <a:avLst/>
          </a:prstGeom>
          <a:noFill/>
          <a:ln w="9525">
            <a:noFill/>
            <a:miter lim="800000"/>
            <a:headEnd/>
            <a:tailEnd/>
          </a:ln>
        </p:spPr>
      </p:pic>
      <p:pic>
        <p:nvPicPr>
          <p:cNvPr id="17433" name="Picture 145" descr="ANd9GcTKn7KIM3npZhuAM77_lm31cT084558LL-rWhpZhLprTDMZgAYuhQ"/>
          <p:cNvPicPr>
            <a:picLocks noChangeAspect="1" noChangeArrowheads="1"/>
          </p:cNvPicPr>
          <p:nvPr/>
        </p:nvPicPr>
        <p:blipFill>
          <a:blip r:embed="rId4" cstate="print"/>
          <a:srcRect/>
          <a:stretch>
            <a:fillRect/>
          </a:stretch>
        </p:blipFill>
        <p:spPr bwMode="auto">
          <a:xfrm>
            <a:off x="854075" y="4859957"/>
            <a:ext cx="1728788" cy="1944688"/>
          </a:xfrm>
          <a:prstGeom prst="rect">
            <a:avLst/>
          </a:prstGeom>
          <a:noFill/>
          <a:ln w="9525">
            <a:noFill/>
            <a:miter lim="800000"/>
            <a:headEnd/>
            <a:tailEnd/>
          </a:ln>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9780" name="Group 84"/>
          <p:cNvGraphicFramePr>
            <a:graphicFrameLocks noGrp="1"/>
          </p:cNvGraphicFramePr>
          <p:nvPr>
            <p:ph/>
            <p:extLst>
              <p:ext uri="{D42A27DB-BD31-4B8C-83A1-F6EECF244321}">
                <p14:modId xmlns:p14="http://schemas.microsoft.com/office/powerpoint/2010/main" val="2035500823"/>
              </p:ext>
            </p:extLst>
          </p:nvPr>
        </p:nvGraphicFramePr>
        <p:xfrm>
          <a:off x="503238" y="301625"/>
          <a:ext cx="9069387" cy="6742113"/>
        </p:xfrm>
        <a:graphic>
          <a:graphicData uri="http://schemas.openxmlformats.org/drawingml/2006/table">
            <a:tbl>
              <a:tblPr/>
              <a:tblGrid>
                <a:gridCol w="2265362"/>
                <a:gridCol w="2266950"/>
                <a:gridCol w="2268538"/>
                <a:gridCol w="2268537"/>
              </a:tblGrid>
              <a:tr h="460416">
                <a:tc>
                  <a:txBody>
                    <a:bodyPr/>
                    <a:lstStyle/>
                    <a:p>
                      <a:pPr marL="0" marR="0" lvl="0" indent="0" algn="l" defTabSz="449263" rtl="0" eaLnBrk="1" fontAlgn="base" latinLnBrk="0" hangingPunct="0">
                        <a:lnSpc>
                          <a:spcPct val="95000"/>
                        </a:lnSpc>
                        <a:spcBef>
                          <a:spcPct val="0"/>
                        </a:spcBef>
                        <a:spcAft>
                          <a:spcPts val="1413"/>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ja-JP" sz="2000" b="0" i="0" u="none" strike="noStrike" cap="none" normalizeH="0" baseline="0" dirty="0" smtClean="0">
                          <a:ln>
                            <a:noFill/>
                          </a:ln>
                          <a:solidFill>
                            <a:srgbClr val="000000"/>
                          </a:solidFill>
                          <a:effectLst/>
                          <a:latin typeface="Arial Unicode MS" pitchFamily="34" charset="-120"/>
                          <a:ea typeface="Arial Unicode MS" pitchFamily="34" charset="-120"/>
                          <a:cs typeface="Arial Unicode MS" pitchFamily="34" charset="-120"/>
                        </a:rPr>
                        <a:t>硬件名稱：</a:t>
                      </a:r>
                    </a:p>
                  </a:txBody>
                  <a:tcPr marL="90000" marR="90000" marT="61926" marB="46804"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00B0F0"/>
                    </a:solidFill>
                  </a:tcPr>
                </a:tc>
                <a:tc>
                  <a:txBody>
                    <a:bodyPr/>
                    <a:lstStyle/>
                    <a:p>
                      <a:pPr marL="0" marR="0" lvl="0" indent="0" algn="l" defTabSz="449263" rtl="0" eaLnBrk="1" fontAlgn="base" latinLnBrk="0" hangingPunct="0">
                        <a:lnSpc>
                          <a:spcPct val="95000"/>
                        </a:lnSpc>
                        <a:spcBef>
                          <a:spcPct val="0"/>
                        </a:spcBef>
                        <a:spcAft>
                          <a:spcPts val="1413"/>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ja-JP" sz="2000" b="0" i="0" u="none" strike="noStrike" cap="none" normalizeH="0" baseline="0" dirty="0" smtClean="0">
                          <a:ln>
                            <a:noFill/>
                          </a:ln>
                          <a:solidFill>
                            <a:srgbClr val="000000"/>
                          </a:solidFill>
                          <a:effectLst/>
                          <a:latin typeface="Arial Unicode MS" pitchFamily="34" charset="-120"/>
                          <a:ea typeface="Arial Unicode MS" pitchFamily="34" charset="-120"/>
                          <a:cs typeface="Arial Unicode MS" pitchFamily="34" charset="-120"/>
                        </a:rPr>
                        <a:t>特點：</a:t>
                      </a:r>
                    </a:p>
                  </a:txBody>
                  <a:tcPr marL="90000" marR="90000" marT="61926" marB="46804"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00B0F0"/>
                    </a:solidFill>
                  </a:tcPr>
                </a:tc>
                <a:tc>
                  <a:txBody>
                    <a:bodyPr/>
                    <a:lstStyle/>
                    <a:p>
                      <a:pPr marL="0" marR="0" lvl="0" indent="0" algn="l" defTabSz="449263" rtl="0" eaLnBrk="1" fontAlgn="base" latinLnBrk="0" hangingPunct="0">
                        <a:lnSpc>
                          <a:spcPct val="95000"/>
                        </a:lnSpc>
                        <a:spcBef>
                          <a:spcPct val="0"/>
                        </a:spcBef>
                        <a:spcAft>
                          <a:spcPts val="1413"/>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ja-JP" sz="2000" b="0" i="0" u="none" strike="noStrike" cap="none" normalizeH="0" baseline="0" dirty="0" smtClean="0">
                          <a:ln>
                            <a:noFill/>
                          </a:ln>
                          <a:solidFill>
                            <a:srgbClr val="000000"/>
                          </a:solidFill>
                          <a:effectLst/>
                          <a:latin typeface="Arial Unicode MS" pitchFamily="34" charset="-120"/>
                          <a:ea typeface="Arial Unicode MS" pitchFamily="34" charset="-120"/>
                          <a:cs typeface="Arial Unicode MS" pitchFamily="34" charset="-120"/>
                        </a:rPr>
                        <a:t>設置地點：</a:t>
                      </a:r>
                    </a:p>
                  </a:txBody>
                  <a:tcPr marL="90000" marR="90000" marT="61926" marB="46804"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00B0F0"/>
                    </a:solidFill>
                  </a:tcPr>
                </a:tc>
                <a:tc>
                  <a:txBody>
                    <a:bodyPr/>
                    <a:lstStyle/>
                    <a:p>
                      <a:pPr marL="0" marR="0" lvl="0" indent="0" algn="l" defTabSz="449263" rtl="0" eaLnBrk="1" fontAlgn="base" latinLnBrk="0" hangingPunct="0">
                        <a:lnSpc>
                          <a:spcPct val="95000"/>
                        </a:lnSpc>
                        <a:spcBef>
                          <a:spcPct val="0"/>
                        </a:spcBef>
                        <a:spcAft>
                          <a:spcPts val="1413"/>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ja-JP" sz="2000" b="0" i="0" u="none" strike="noStrike" cap="none" normalizeH="0" baseline="0" dirty="0" smtClean="0">
                          <a:ln>
                            <a:noFill/>
                          </a:ln>
                          <a:solidFill>
                            <a:srgbClr val="000000"/>
                          </a:solidFill>
                          <a:effectLst/>
                          <a:latin typeface="Arial Unicode MS" pitchFamily="34" charset="-120"/>
                          <a:ea typeface="Arial Unicode MS" pitchFamily="34" charset="-120"/>
                          <a:cs typeface="Arial Unicode MS" pitchFamily="34" charset="-120"/>
                        </a:rPr>
                        <a:t>簡介如何運用：</a:t>
                      </a:r>
                    </a:p>
                  </a:txBody>
                  <a:tcPr marL="90000" marR="90000" marT="61926" marB="46804"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00B0F0"/>
                    </a:solidFill>
                  </a:tcPr>
                </a:tc>
              </a:tr>
              <a:tr h="3689176">
                <a:tc>
                  <a:txBody>
                    <a:bodyPr/>
                    <a:lstStyle/>
                    <a:p>
                      <a:pPr marL="0" marR="0" lvl="0" indent="0" algn="l" defTabSz="449263" rtl="0" eaLnBrk="1" fontAlgn="base" latinLnBrk="0" hangingPunct="0">
                        <a:lnSpc>
                          <a:spcPct val="93000"/>
                        </a:lnSpc>
                        <a:spcBef>
                          <a:spcPct val="0"/>
                        </a:spcBef>
                        <a:spcAft>
                          <a:spcPts val="1413"/>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n-US" altLang="zh-TW" sz="2000" b="0" i="0" u="none" strike="noStrike" cap="none" normalizeH="0" baseline="0" dirty="0" smtClean="0">
                          <a:ln>
                            <a:noFill/>
                          </a:ln>
                          <a:solidFill>
                            <a:srgbClr val="000000"/>
                          </a:solidFill>
                          <a:effectLst/>
                          <a:latin typeface="Arial Unicode MS" pitchFamily="34" charset="-120"/>
                          <a:ea typeface="Arial Unicode MS" pitchFamily="34" charset="-120"/>
                          <a:cs typeface="Arial Unicode MS" pitchFamily="34" charset="-120"/>
                        </a:rPr>
                        <a:t>6)</a:t>
                      </a:r>
                      <a:r>
                        <a:rPr kumimoji="0" lang="ja-JP" sz="2000" b="0" i="0" u="none" strike="noStrike" cap="none" normalizeH="0" baseline="0" dirty="0" smtClean="0">
                          <a:ln>
                            <a:noFill/>
                          </a:ln>
                          <a:solidFill>
                            <a:srgbClr val="000000"/>
                          </a:solidFill>
                          <a:effectLst/>
                          <a:latin typeface="Arial Unicode MS" pitchFamily="34" charset="-120"/>
                          <a:ea typeface="Arial Unicode MS" pitchFamily="34" charset="-120"/>
                          <a:cs typeface="Arial Unicode MS" pitchFamily="34" charset="-120"/>
                        </a:rPr>
                        <a:t>借書</a:t>
                      </a:r>
                      <a:r>
                        <a:rPr kumimoji="0" lang="ja-JP" altLang="en-US" sz="2000" b="0" i="0" u="none" strike="noStrike" cap="none" normalizeH="0" baseline="0" dirty="0" smtClean="0">
                          <a:ln>
                            <a:noFill/>
                          </a:ln>
                          <a:solidFill>
                            <a:srgbClr val="000000"/>
                          </a:solidFill>
                          <a:effectLst/>
                          <a:latin typeface="Arial Unicode MS" pitchFamily="34" charset="-120"/>
                          <a:ea typeface="Arial Unicode MS" pitchFamily="34" charset="-120"/>
                          <a:cs typeface="Arial Unicode MS" pitchFamily="34" charset="-120"/>
                        </a:rPr>
                        <a:t>機</a:t>
                      </a:r>
                      <a:endParaRPr kumimoji="0" lang="zh-TW" altLang="ja-JP" sz="2000" b="0" i="0" u="none" strike="noStrike" cap="none" normalizeH="0" baseline="0" dirty="0" smtClean="0">
                        <a:ln>
                          <a:noFill/>
                        </a:ln>
                        <a:solidFill>
                          <a:srgbClr val="000000"/>
                        </a:solidFill>
                        <a:effectLst/>
                        <a:latin typeface="Arial Unicode MS" pitchFamily="34" charset="-120"/>
                        <a:ea typeface="Arial Unicode MS" pitchFamily="34" charset="-120"/>
                        <a:cs typeface="Arial Unicode MS" pitchFamily="34" charset="-120"/>
                      </a:endParaRPr>
                    </a:p>
                  </a:txBody>
                  <a:tcPr marL="90000" marR="90000" marT="62682" marB="46804"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00B0F0"/>
                    </a:solidFill>
                  </a:tcPr>
                </a:tc>
                <a:tc>
                  <a:txBody>
                    <a:bodyPr/>
                    <a:lstStyle/>
                    <a:p>
                      <a:pPr marL="0" marR="0" lvl="0" indent="0" algn="l" defTabSz="449263" rtl="0" eaLnBrk="1" fontAlgn="base" latinLnBrk="0" hangingPunct="0">
                        <a:lnSpc>
                          <a:spcPct val="93000"/>
                        </a:lnSpc>
                        <a:spcBef>
                          <a:spcPct val="0"/>
                        </a:spcBef>
                        <a:spcAft>
                          <a:spcPts val="1413"/>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ja-JP" sz="2000" b="0" i="0" u="none" strike="noStrike" cap="none" normalizeH="0" baseline="0" dirty="0" smtClean="0">
                          <a:ln>
                            <a:noFill/>
                          </a:ln>
                          <a:solidFill>
                            <a:srgbClr val="000000"/>
                          </a:solidFill>
                          <a:effectLst/>
                          <a:latin typeface="Arial Unicode MS" pitchFamily="34" charset="-120"/>
                          <a:ea typeface="Arial Unicode MS" pitchFamily="34" charset="-120"/>
                          <a:cs typeface="Arial Unicode MS" pitchFamily="34" charset="-120"/>
                        </a:rPr>
                        <a:t>方便記錄幼兒借</a:t>
                      </a:r>
                      <a:r>
                        <a:rPr kumimoji="0" lang="en-US" altLang="zh-TW" sz="2000" b="0" i="0" u="none" strike="noStrike" cap="none" normalizeH="0" baseline="0" dirty="0" smtClean="0">
                          <a:ln>
                            <a:noFill/>
                          </a:ln>
                          <a:solidFill>
                            <a:srgbClr val="000000"/>
                          </a:solidFill>
                          <a:effectLst/>
                          <a:latin typeface="Arial Unicode MS" pitchFamily="34" charset="-120"/>
                          <a:ea typeface="Arial Unicode MS" pitchFamily="34" charset="-120"/>
                          <a:cs typeface="Arial Unicode MS" pitchFamily="34" charset="-120"/>
                        </a:rPr>
                        <a:t>/</a:t>
                      </a:r>
                      <a:r>
                        <a:rPr kumimoji="0" lang="ja-JP" sz="2000" b="0" i="0" u="none" strike="noStrike" cap="none" normalizeH="0" baseline="0" dirty="0" smtClean="0">
                          <a:ln>
                            <a:noFill/>
                          </a:ln>
                          <a:solidFill>
                            <a:srgbClr val="000000"/>
                          </a:solidFill>
                          <a:effectLst/>
                          <a:latin typeface="Arial Unicode MS" pitchFamily="34" charset="-120"/>
                          <a:ea typeface="Arial Unicode MS" pitchFamily="34" charset="-120"/>
                          <a:cs typeface="Arial Unicode MS" pitchFamily="34" charset="-120"/>
                        </a:rPr>
                        <a:t>還書的記錄</a:t>
                      </a:r>
                      <a:endParaRPr kumimoji="0" lang="zh-TW" altLang="ja-JP" sz="2000" b="0" i="0" u="none" strike="noStrike" cap="none" normalizeH="0" baseline="0" dirty="0" smtClean="0">
                        <a:ln>
                          <a:noFill/>
                        </a:ln>
                        <a:solidFill>
                          <a:srgbClr val="000000"/>
                        </a:solidFill>
                        <a:effectLst/>
                        <a:latin typeface="Arial Unicode MS" pitchFamily="34" charset="-120"/>
                        <a:ea typeface="Arial Unicode MS" pitchFamily="34" charset="-120"/>
                        <a:cs typeface="Arial Unicode MS" pitchFamily="34" charset="-120"/>
                      </a:endParaRPr>
                    </a:p>
                    <a:p>
                      <a:pPr marL="0" marR="0" lvl="0" indent="0" algn="l" defTabSz="449263" rtl="0" eaLnBrk="1" fontAlgn="base" latinLnBrk="0" hangingPunct="0">
                        <a:lnSpc>
                          <a:spcPct val="93000"/>
                        </a:lnSpc>
                        <a:spcBef>
                          <a:spcPct val="0"/>
                        </a:spcBef>
                        <a:spcAft>
                          <a:spcPts val="1413"/>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ja-JP" sz="2000" b="0" i="0" u="none" strike="noStrike" cap="none" normalizeH="0" baseline="0" dirty="0" smtClean="0">
                        <a:ln>
                          <a:noFill/>
                        </a:ln>
                        <a:solidFill>
                          <a:srgbClr val="000000"/>
                        </a:solidFill>
                        <a:effectLst/>
                        <a:latin typeface="Arial Unicode MS" pitchFamily="34" charset="-120"/>
                        <a:ea typeface="Arial Unicode MS" pitchFamily="34" charset="-120"/>
                        <a:cs typeface="Arial Unicode MS" pitchFamily="34" charset="-120"/>
                      </a:endParaRPr>
                    </a:p>
                  </a:txBody>
                  <a:tcPr marL="90000" marR="90000" marT="62682" marB="46804"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00B0F0"/>
                    </a:solidFill>
                  </a:tcPr>
                </a:tc>
                <a:tc>
                  <a:txBody>
                    <a:bodyPr/>
                    <a:lstStyle/>
                    <a:p>
                      <a:pPr marL="0" marR="0" lvl="0" indent="0" algn="l" defTabSz="449263" rtl="0" eaLnBrk="1" fontAlgn="base" latinLnBrk="0" hangingPunct="0">
                        <a:lnSpc>
                          <a:spcPct val="93000"/>
                        </a:lnSpc>
                        <a:spcBef>
                          <a:spcPct val="0"/>
                        </a:spcBef>
                        <a:spcAft>
                          <a:spcPts val="1413"/>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ja-JP" sz="2000" b="0" i="0" u="none" strike="noStrike" cap="none" normalizeH="0" baseline="0" smtClean="0">
                          <a:ln>
                            <a:noFill/>
                          </a:ln>
                          <a:solidFill>
                            <a:srgbClr val="000000"/>
                          </a:solidFill>
                          <a:effectLst/>
                          <a:latin typeface="Arial Unicode MS" pitchFamily="34" charset="-120"/>
                          <a:ea typeface="Arial Unicode MS" pitchFamily="34" charset="-120"/>
                          <a:cs typeface="Arial Unicode MS" pitchFamily="34" charset="-120"/>
                        </a:rPr>
                        <a:t>圖書借閱區</a:t>
                      </a:r>
                    </a:p>
                  </a:txBody>
                  <a:tcPr marL="90000" marR="90000" marT="62682" marB="46804"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00B0F0"/>
                    </a:solidFill>
                  </a:tcPr>
                </a:tc>
                <a:tc>
                  <a:txBody>
                    <a:bodyPr/>
                    <a:lstStyle/>
                    <a:p>
                      <a:pPr marL="0" marR="0" lvl="0" indent="0" algn="l" defTabSz="449263" rtl="0" eaLnBrk="1" fontAlgn="base" latinLnBrk="0" hangingPunct="0">
                        <a:lnSpc>
                          <a:spcPct val="93000"/>
                        </a:lnSpc>
                        <a:spcBef>
                          <a:spcPct val="0"/>
                        </a:spcBef>
                        <a:spcAft>
                          <a:spcPts val="1413"/>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de-DE" sz="2000" b="0" i="0" u="none" strike="noStrike" cap="none" normalizeH="0" baseline="0" dirty="0" smtClean="0">
                          <a:ln>
                            <a:noFill/>
                          </a:ln>
                          <a:solidFill>
                            <a:srgbClr val="000000"/>
                          </a:solidFill>
                          <a:effectLst/>
                          <a:latin typeface="Arial Unicode MS" pitchFamily="34" charset="-120"/>
                          <a:ea typeface="Arial Unicode MS" pitchFamily="34" charset="-120"/>
                          <a:cs typeface="Arial Unicode MS" pitchFamily="34" charset="-120"/>
                        </a:rPr>
                        <a:t>可以用借書系統有規律地記錄幼兒借還書記錄，方便和節省時間，亦能詳細記錄和處理大量書本資料，有助提供大量和不同的書籍讓幼兒閱讀，增加其閱讀的興趣。</a:t>
                      </a:r>
                    </a:p>
                    <a:p>
                      <a:pPr marL="0" marR="0" lvl="0" indent="0" algn="l" defTabSz="449263" rtl="0" eaLnBrk="1" fontAlgn="base" latinLnBrk="0" hangingPunct="0">
                        <a:lnSpc>
                          <a:spcPct val="93000"/>
                        </a:lnSpc>
                        <a:spcBef>
                          <a:spcPct val="0"/>
                        </a:spcBef>
                        <a:spcAft>
                          <a:spcPts val="1413"/>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zh-TW" altLang="en-US" sz="2000" b="0" i="0" u="none" strike="noStrike" cap="none" normalizeH="0" baseline="0" dirty="0" smtClean="0">
                          <a:ln>
                            <a:noFill/>
                          </a:ln>
                          <a:solidFill>
                            <a:srgbClr val="000000"/>
                          </a:solidFill>
                          <a:effectLst/>
                          <a:latin typeface="Arial Unicode MS" pitchFamily="34" charset="-120"/>
                          <a:ea typeface="Arial Unicode MS" pitchFamily="34" charset="-120"/>
                          <a:cs typeface="Arial Unicode MS" pitchFamily="34" charset="-120"/>
                        </a:rPr>
                        <a:t>幼兒可以在老師</a:t>
                      </a:r>
                      <a:r>
                        <a:rPr kumimoji="0" lang="en-US" altLang="zh-TW" sz="2000" b="0" i="0" u="none" strike="noStrike" cap="none" normalizeH="0" baseline="0" dirty="0" smtClean="0">
                          <a:ln>
                            <a:noFill/>
                          </a:ln>
                          <a:solidFill>
                            <a:srgbClr val="000000"/>
                          </a:solidFill>
                          <a:effectLst/>
                          <a:latin typeface="Arial Unicode MS" pitchFamily="34" charset="-120"/>
                          <a:ea typeface="Arial Unicode MS" pitchFamily="34" charset="-120"/>
                          <a:cs typeface="Arial Unicode MS" pitchFamily="34" charset="-120"/>
                        </a:rPr>
                        <a:t>/</a:t>
                      </a:r>
                      <a:r>
                        <a:rPr kumimoji="0" lang="zh-TW" altLang="en-US" sz="2000" b="0" i="0" u="none" strike="noStrike" cap="none" normalizeH="0" baseline="0" dirty="0" smtClean="0">
                          <a:ln>
                            <a:noFill/>
                          </a:ln>
                          <a:solidFill>
                            <a:srgbClr val="000000"/>
                          </a:solidFill>
                          <a:effectLst/>
                          <a:latin typeface="Arial Unicode MS" pitchFamily="34" charset="-120"/>
                          <a:ea typeface="Arial Unicode MS" pitchFamily="34" charset="-120"/>
                          <a:cs typeface="Arial Unicode MS" pitchFamily="34" charset="-120"/>
                        </a:rPr>
                        <a:t>家長的陪同下使用借書機</a:t>
                      </a:r>
                      <a:endParaRPr kumimoji="0" lang="de-DE" sz="2000" b="0" i="0" u="none" strike="noStrike" cap="none" normalizeH="0" baseline="0" dirty="0" smtClean="0">
                        <a:ln>
                          <a:noFill/>
                        </a:ln>
                        <a:solidFill>
                          <a:srgbClr val="000000"/>
                        </a:solidFill>
                        <a:effectLst/>
                        <a:latin typeface="Arial Unicode MS" pitchFamily="34" charset="-120"/>
                        <a:ea typeface="Arial Unicode MS" pitchFamily="34" charset="-120"/>
                        <a:cs typeface="Arial Unicode MS" pitchFamily="34" charset="-120"/>
                      </a:endParaRPr>
                    </a:p>
                  </a:txBody>
                  <a:tcPr marL="90000" marR="90000" marT="62682" marB="46804"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00B0F0"/>
                    </a:solidFill>
                  </a:tcPr>
                </a:tc>
              </a:tr>
              <a:tr h="2592521">
                <a:tc>
                  <a:txBody>
                    <a:bodyPr/>
                    <a:lstStyle/>
                    <a:p>
                      <a:pPr marL="0" marR="0" lvl="0" indent="0" algn="l" defTabSz="449263" rtl="0" eaLnBrk="1" fontAlgn="base" latinLnBrk="0" hangingPunct="0">
                        <a:lnSpc>
                          <a:spcPct val="93000"/>
                        </a:lnSpc>
                        <a:spcBef>
                          <a:spcPct val="0"/>
                        </a:spcBef>
                        <a:spcAft>
                          <a:spcPts val="1413"/>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en-US" altLang="zh-TW" sz="2000" b="0" i="0" u="none" strike="noStrike" cap="none" normalizeH="0" baseline="0" dirty="0" smtClean="0">
                          <a:ln>
                            <a:noFill/>
                          </a:ln>
                          <a:solidFill>
                            <a:srgbClr val="000000"/>
                          </a:solidFill>
                          <a:effectLst/>
                          <a:latin typeface="Arial Unicode MS" pitchFamily="34" charset="-120"/>
                          <a:ea typeface="Arial Unicode MS" pitchFamily="34" charset="-120"/>
                          <a:cs typeface="Arial Unicode MS" pitchFamily="34" charset="-120"/>
                        </a:rPr>
                        <a:t>7)</a:t>
                      </a:r>
                      <a:r>
                        <a:rPr lang="zh-HK" altLang="zh-TW" sz="2000" kern="1200" dirty="0" smtClean="0">
                          <a:solidFill>
                            <a:schemeClr val="tx1"/>
                          </a:solidFill>
                          <a:effectLst/>
                          <a:latin typeface="Arial Unicode MS" pitchFamily="34" charset="-120"/>
                          <a:ea typeface="Arial Unicode MS" pitchFamily="34" charset="-120"/>
                          <a:cs typeface="Arial Unicode MS" pitchFamily="34" charset="-120"/>
                        </a:rPr>
                        <a:t>投影機</a:t>
                      </a:r>
                      <a:endParaRPr kumimoji="0" lang="zh-TW" altLang="ja-JP" sz="2000" b="0" i="0" u="none" strike="noStrike" cap="none" normalizeH="0" baseline="0" dirty="0" smtClean="0">
                        <a:ln>
                          <a:noFill/>
                        </a:ln>
                        <a:solidFill>
                          <a:srgbClr val="000000"/>
                        </a:solidFill>
                        <a:effectLst/>
                        <a:latin typeface="Arial Unicode MS" pitchFamily="34" charset="-120"/>
                        <a:ea typeface="Arial Unicode MS" pitchFamily="34" charset="-120"/>
                        <a:cs typeface="Arial Unicode MS" pitchFamily="34" charset="-120"/>
                      </a:endParaRPr>
                    </a:p>
                  </a:txBody>
                  <a:tcPr marL="90000" marR="90000" marT="62682" marB="46804"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00B0F0"/>
                    </a:solidFill>
                  </a:tcPr>
                </a:tc>
                <a:tc>
                  <a:txBody>
                    <a:bodyPr/>
                    <a:lstStyle/>
                    <a:p>
                      <a:pPr marL="0" marR="0" lvl="0" indent="0" algn="l" defTabSz="449263" rtl="0" eaLnBrk="1" fontAlgn="base" latinLnBrk="0" hangingPunct="0">
                        <a:lnSpc>
                          <a:spcPct val="93000"/>
                        </a:lnSpc>
                        <a:spcBef>
                          <a:spcPct val="0"/>
                        </a:spcBef>
                        <a:spcAft>
                          <a:spcPts val="1413"/>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pPr>
                      <a:r>
                        <a:rPr lang="zh-HK" altLang="zh-TW" sz="2000" kern="1200" dirty="0" smtClean="0">
                          <a:solidFill>
                            <a:schemeClr val="tx1"/>
                          </a:solidFill>
                          <a:effectLst/>
                          <a:latin typeface="Arial Unicode MS" pitchFamily="34" charset="-120"/>
                          <a:ea typeface="Arial Unicode MS" pitchFamily="34" charset="-120"/>
                          <a:cs typeface="Arial Unicode MS" pitchFamily="34" charset="-120"/>
                        </a:rPr>
                        <a:t>可放大</a:t>
                      </a:r>
                      <a:r>
                        <a:rPr lang="en-US" altLang="zh-TW" sz="2000" kern="1200" dirty="0" smtClean="0">
                          <a:solidFill>
                            <a:schemeClr val="tx1"/>
                          </a:solidFill>
                          <a:effectLst/>
                          <a:latin typeface="Arial Unicode MS" pitchFamily="34" charset="-120"/>
                          <a:ea typeface="Arial Unicode MS" pitchFamily="34" charset="-120"/>
                          <a:cs typeface="Arial Unicode MS" pitchFamily="34" charset="-120"/>
                        </a:rPr>
                        <a:t>/</a:t>
                      </a:r>
                      <a:r>
                        <a:rPr lang="zh-HK" altLang="zh-TW" sz="2000" kern="1200" dirty="0" smtClean="0">
                          <a:solidFill>
                            <a:schemeClr val="tx1"/>
                          </a:solidFill>
                          <a:effectLst/>
                          <a:latin typeface="Arial Unicode MS" pitchFamily="34" charset="-120"/>
                          <a:ea typeface="Arial Unicode MS" pitchFamily="34" charset="-120"/>
                          <a:cs typeface="Arial Unicode MS" pitchFamily="34" charset="-120"/>
                        </a:rPr>
                        <a:t>投影一些日常使用的書籍</a:t>
                      </a:r>
                      <a:endParaRPr lang="zh-TW" altLang="zh-TW" sz="2000" kern="1200" dirty="0" smtClean="0">
                        <a:solidFill>
                          <a:schemeClr val="tx1"/>
                        </a:solidFill>
                        <a:effectLst/>
                        <a:latin typeface="Arial Unicode MS" pitchFamily="34" charset="-120"/>
                        <a:ea typeface="Arial Unicode MS" pitchFamily="34" charset="-120"/>
                        <a:cs typeface="Arial Unicode MS" pitchFamily="34" charset="-120"/>
                      </a:endParaRPr>
                    </a:p>
                    <a:p>
                      <a:pPr marL="0" marR="0" lvl="0" indent="0" algn="l" defTabSz="449263" rtl="0" eaLnBrk="1" fontAlgn="base" latinLnBrk="0" hangingPunct="0">
                        <a:lnSpc>
                          <a:spcPct val="93000"/>
                        </a:lnSpc>
                        <a:spcBef>
                          <a:spcPct val="0"/>
                        </a:spcBef>
                        <a:spcAft>
                          <a:spcPts val="1413"/>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ja-JP" sz="2000" b="0" i="0" u="none" strike="noStrike" cap="none" normalizeH="0" baseline="0" dirty="0" smtClean="0">
                        <a:ln>
                          <a:noFill/>
                        </a:ln>
                        <a:solidFill>
                          <a:srgbClr val="000000"/>
                        </a:solidFill>
                        <a:effectLst/>
                        <a:latin typeface="Arial Unicode MS" pitchFamily="34" charset="-120"/>
                        <a:ea typeface="Arial Unicode MS" pitchFamily="34" charset="-120"/>
                        <a:cs typeface="Arial Unicode MS" pitchFamily="34" charset="-120"/>
                      </a:endParaRPr>
                    </a:p>
                  </a:txBody>
                  <a:tcPr marL="90000" marR="90000" marT="62682" marB="46804"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00B0F0"/>
                    </a:solidFill>
                  </a:tcPr>
                </a:tc>
                <a:tc>
                  <a:txBody>
                    <a:bodyPr/>
                    <a:lstStyle/>
                    <a:p>
                      <a:pPr marL="0" marR="0" lvl="0" indent="0" algn="l" defTabSz="449263" rtl="0" eaLnBrk="1" fontAlgn="base" latinLnBrk="0" hangingPunct="0">
                        <a:lnSpc>
                          <a:spcPct val="93000"/>
                        </a:lnSpc>
                        <a:spcBef>
                          <a:spcPct val="0"/>
                        </a:spcBef>
                        <a:spcAft>
                          <a:spcPts val="1413"/>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pPr>
                      <a:r>
                        <a:rPr lang="zh-HK" altLang="zh-TW" sz="2000" kern="1200" dirty="0" smtClean="0">
                          <a:solidFill>
                            <a:schemeClr val="tx1"/>
                          </a:solidFill>
                          <a:effectLst/>
                          <a:latin typeface="Arial Unicode MS" pitchFamily="34" charset="-120"/>
                          <a:ea typeface="Arial Unicode MS" pitchFamily="34" charset="-120"/>
                          <a:cs typeface="Arial Unicode MS" pitchFamily="34" charset="-120"/>
                        </a:rPr>
                        <a:t>各課室</a:t>
                      </a:r>
                      <a:endParaRPr lang="zh-TW" altLang="zh-TW" sz="2000" kern="1200" dirty="0" smtClean="0">
                        <a:solidFill>
                          <a:schemeClr val="tx1"/>
                        </a:solidFill>
                        <a:effectLst/>
                        <a:latin typeface="Arial Unicode MS" pitchFamily="34" charset="-120"/>
                        <a:ea typeface="Arial Unicode MS" pitchFamily="34" charset="-120"/>
                        <a:cs typeface="Arial Unicode MS" pitchFamily="34" charset="-120"/>
                      </a:endParaRPr>
                    </a:p>
                    <a:p>
                      <a:pPr marL="0" marR="0" lvl="0" indent="0" algn="l" defTabSz="449263" rtl="0" eaLnBrk="1" fontAlgn="base" latinLnBrk="0" hangingPunct="0">
                        <a:lnSpc>
                          <a:spcPct val="93000"/>
                        </a:lnSpc>
                        <a:spcBef>
                          <a:spcPct val="0"/>
                        </a:spcBef>
                        <a:spcAft>
                          <a:spcPts val="1413"/>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ja-JP" sz="2000" b="0" i="0" u="none" strike="noStrike" cap="none" normalizeH="0" baseline="0" dirty="0" smtClean="0">
                        <a:ln>
                          <a:noFill/>
                        </a:ln>
                        <a:solidFill>
                          <a:srgbClr val="000000"/>
                        </a:solidFill>
                        <a:effectLst/>
                        <a:latin typeface="Arial Unicode MS" pitchFamily="34" charset="-120"/>
                        <a:ea typeface="Arial Unicode MS" pitchFamily="34" charset="-120"/>
                        <a:cs typeface="Arial Unicode MS" pitchFamily="34" charset="-120"/>
                      </a:endParaRPr>
                    </a:p>
                  </a:txBody>
                  <a:tcPr marL="90000" marR="90000" marT="62682" marB="46804"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00B0F0"/>
                    </a:solidFill>
                  </a:tcPr>
                </a:tc>
                <a:tc>
                  <a:txBody>
                    <a:bodyPr/>
                    <a:lstStyle/>
                    <a:p>
                      <a:pPr marL="0" marR="0" lvl="0" indent="0" algn="l" defTabSz="449263" rtl="0" eaLnBrk="1" fontAlgn="base" latinLnBrk="0" hangingPunct="0">
                        <a:lnSpc>
                          <a:spcPct val="93000"/>
                        </a:lnSpc>
                        <a:spcBef>
                          <a:spcPct val="0"/>
                        </a:spcBef>
                        <a:spcAft>
                          <a:spcPts val="1413"/>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pPr>
                      <a:r>
                        <a:rPr lang="zh-HK" altLang="zh-TW" sz="2000" kern="1200" dirty="0" smtClean="0">
                          <a:solidFill>
                            <a:schemeClr val="tx1"/>
                          </a:solidFill>
                          <a:effectLst/>
                          <a:latin typeface="Arial Unicode MS" pitchFamily="34" charset="-120"/>
                          <a:ea typeface="Arial Unicode MS" pitchFamily="34" charset="-120"/>
                          <a:cs typeface="Arial Unicode MS" pitchFamily="34" charset="-120"/>
                        </a:rPr>
                        <a:t>老師在教授</a:t>
                      </a:r>
                      <a:r>
                        <a:rPr lang="zh-HK" altLang="en-US" sz="2000" kern="1200" dirty="0" smtClean="0">
                          <a:solidFill>
                            <a:schemeClr val="tx1"/>
                          </a:solidFill>
                          <a:effectLst/>
                          <a:latin typeface="Arial Unicode MS" pitchFamily="34" charset="-120"/>
                          <a:ea typeface="Arial Unicode MS" pitchFamily="34" charset="-120"/>
                          <a:cs typeface="Arial Unicode MS" pitchFamily="34" charset="-120"/>
                        </a:rPr>
                        <a:t>與</a:t>
                      </a:r>
                      <a:r>
                        <a:rPr lang="zh-HK" altLang="zh-TW" sz="2000" kern="1200" dirty="0" smtClean="0">
                          <a:solidFill>
                            <a:schemeClr val="tx1"/>
                          </a:solidFill>
                          <a:effectLst/>
                          <a:latin typeface="Arial Unicode MS" pitchFamily="34" charset="-120"/>
                          <a:ea typeface="Arial Unicode MS" pitchFamily="34" charset="-120"/>
                          <a:cs typeface="Arial Unicode MS" pitchFamily="34" charset="-120"/>
                        </a:rPr>
                        <a:t>課題</a:t>
                      </a:r>
                      <a:r>
                        <a:rPr lang="zh-HK" altLang="en-US" sz="2000" kern="1200" dirty="0" smtClean="0">
                          <a:solidFill>
                            <a:schemeClr val="tx1"/>
                          </a:solidFill>
                          <a:effectLst/>
                          <a:latin typeface="Arial Unicode MS" pitchFamily="34" charset="-120"/>
                          <a:ea typeface="Arial Unicode MS" pitchFamily="34" charset="-120"/>
                          <a:cs typeface="Arial Unicode MS" pitchFamily="34" charset="-120"/>
                        </a:rPr>
                        <a:t>有關的書籍</a:t>
                      </a:r>
                      <a:r>
                        <a:rPr lang="en-US" altLang="zh-TW" sz="2000" kern="1200" dirty="0" smtClean="0">
                          <a:solidFill>
                            <a:schemeClr val="tx1"/>
                          </a:solidFill>
                          <a:effectLst/>
                          <a:latin typeface="Arial Unicode MS" pitchFamily="34" charset="-120"/>
                          <a:ea typeface="Arial Unicode MS" pitchFamily="34" charset="-120"/>
                          <a:cs typeface="Arial Unicode MS" pitchFamily="34" charset="-120"/>
                        </a:rPr>
                        <a:t>/</a:t>
                      </a:r>
                      <a:r>
                        <a:rPr lang="zh-HK" altLang="zh-TW" sz="2000" kern="1200" dirty="0" smtClean="0">
                          <a:solidFill>
                            <a:schemeClr val="tx1"/>
                          </a:solidFill>
                          <a:effectLst/>
                          <a:latin typeface="Arial Unicode MS" pitchFamily="34" charset="-120"/>
                          <a:ea typeface="Arial Unicode MS" pitchFamily="34" charset="-120"/>
                          <a:cs typeface="Arial Unicode MS" pitchFamily="34" charset="-120"/>
                        </a:rPr>
                        <a:t>功課時</a:t>
                      </a:r>
                      <a:r>
                        <a:rPr lang="en-US" altLang="zh-TW" sz="2000" kern="1200" dirty="0" smtClean="0">
                          <a:solidFill>
                            <a:schemeClr val="tx1"/>
                          </a:solidFill>
                          <a:effectLst/>
                          <a:latin typeface="Arial Unicode MS" pitchFamily="34" charset="-120"/>
                          <a:ea typeface="Arial Unicode MS" pitchFamily="34" charset="-120"/>
                          <a:cs typeface="Arial Unicode MS" pitchFamily="34" charset="-120"/>
                        </a:rPr>
                        <a:t>,</a:t>
                      </a:r>
                      <a:r>
                        <a:rPr lang="zh-HK" altLang="zh-TW" sz="2000" kern="1200" dirty="0" smtClean="0">
                          <a:solidFill>
                            <a:schemeClr val="tx1"/>
                          </a:solidFill>
                          <a:effectLst/>
                          <a:latin typeface="Arial Unicode MS" pitchFamily="34" charset="-120"/>
                          <a:ea typeface="Arial Unicode MS" pitchFamily="34" charset="-120"/>
                          <a:cs typeface="Arial Unicode MS" pitchFamily="34" charset="-120"/>
                        </a:rPr>
                        <a:t>可利用投影機放大</a:t>
                      </a:r>
                      <a:r>
                        <a:rPr lang="en-US" altLang="zh-TW" sz="2000" kern="1200" dirty="0" smtClean="0">
                          <a:solidFill>
                            <a:schemeClr val="tx1"/>
                          </a:solidFill>
                          <a:effectLst/>
                          <a:latin typeface="Arial Unicode MS" pitchFamily="34" charset="-120"/>
                          <a:ea typeface="Arial Unicode MS" pitchFamily="34" charset="-120"/>
                          <a:cs typeface="Arial Unicode MS" pitchFamily="34" charset="-120"/>
                        </a:rPr>
                        <a:t>,</a:t>
                      </a:r>
                      <a:r>
                        <a:rPr lang="zh-HK" altLang="zh-TW" sz="2000" kern="1200" dirty="0" smtClean="0">
                          <a:solidFill>
                            <a:schemeClr val="tx1"/>
                          </a:solidFill>
                          <a:effectLst/>
                          <a:latin typeface="Arial Unicode MS" pitchFamily="34" charset="-120"/>
                          <a:ea typeface="Arial Unicode MS" pitchFamily="34" charset="-120"/>
                          <a:cs typeface="Arial Unicode MS" pitchFamily="34" charset="-120"/>
                        </a:rPr>
                        <a:t>與幼兒集體學習</a:t>
                      </a:r>
                      <a:endParaRPr lang="zh-TW" altLang="zh-TW" sz="2000" kern="1200" dirty="0" smtClean="0">
                        <a:solidFill>
                          <a:schemeClr val="tx1"/>
                        </a:solidFill>
                        <a:effectLst/>
                        <a:latin typeface="Arial Unicode MS" pitchFamily="34" charset="-120"/>
                        <a:ea typeface="Arial Unicode MS" pitchFamily="34" charset="-120"/>
                        <a:cs typeface="Arial Unicode MS" pitchFamily="34" charset="-120"/>
                      </a:endParaRPr>
                    </a:p>
                    <a:p>
                      <a:pPr marL="0" marR="0" lvl="0" indent="0" algn="l" defTabSz="449263" rtl="0" eaLnBrk="1" fontAlgn="base" latinLnBrk="0" hangingPunct="0">
                        <a:lnSpc>
                          <a:spcPct val="93000"/>
                        </a:lnSpc>
                        <a:spcBef>
                          <a:spcPct val="0"/>
                        </a:spcBef>
                        <a:spcAft>
                          <a:spcPts val="1413"/>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kumimoji="0" lang="de-DE" sz="2000" b="0" i="0" u="none" strike="noStrike" cap="none" normalizeH="0" baseline="0" dirty="0" smtClean="0">
                        <a:ln>
                          <a:noFill/>
                        </a:ln>
                        <a:solidFill>
                          <a:srgbClr val="000000"/>
                        </a:solidFill>
                        <a:effectLst/>
                        <a:latin typeface="Arial Unicode MS" pitchFamily="34" charset="-120"/>
                        <a:ea typeface="Arial Unicode MS" pitchFamily="34" charset="-120"/>
                        <a:cs typeface="Arial Unicode MS" pitchFamily="34" charset="-120"/>
                      </a:endParaRPr>
                    </a:p>
                  </a:txBody>
                  <a:tcPr marL="90000" marR="90000" marT="62682" marB="46804" horzOverflow="overflow">
                    <a:lnL w="360" cap="flat" cmpd="sng" algn="ctr">
                      <a:solidFill>
                        <a:srgbClr val="FFFFFF"/>
                      </a:solidFill>
                      <a:prstDash val="solid"/>
                      <a:round/>
                      <a:headEnd type="none" w="med" len="med"/>
                      <a:tailEnd type="none" w="med" len="med"/>
                    </a:lnL>
                    <a:lnR w="360" cap="flat" cmpd="sng" algn="ctr">
                      <a:solidFill>
                        <a:srgbClr val="FFFFFF"/>
                      </a:solidFill>
                      <a:prstDash val="solid"/>
                      <a:round/>
                      <a:headEnd type="none" w="med" len="med"/>
                      <a:tailEnd type="none" w="med" len="med"/>
                    </a:lnR>
                    <a:lnT w="360" cap="flat" cmpd="sng" algn="ctr">
                      <a:solidFill>
                        <a:srgbClr val="FFFFFF"/>
                      </a:solidFill>
                      <a:prstDash val="solid"/>
                      <a:round/>
                      <a:headEnd type="none" w="med" len="med"/>
                      <a:tailEnd type="none" w="med" len="med"/>
                    </a:lnT>
                    <a:lnB w="360" cap="flat" cmpd="sng" algn="ctr">
                      <a:solidFill>
                        <a:srgbClr val="FFFFFF"/>
                      </a:solidFill>
                      <a:prstDash val="solid"/>
                      <a:round/>
                      <a:headEnd type="none" w="med" len="med"/>
                      <a:tailEnd type="none" w="med" len="med"/>
                    </a:lnB>
                    <a:lnTlToBr>
                      <a:noFill/>
                    </a:lnTlToBr>
                    <a:lnBlToTr>
                      <a:noFill/>
                    </a:lnBlToTr>
                    <a:solidFill>
                      <a:srgbClr val="00B0F0"/>
                    </a:solidFill>
                  </a:tcPr>
                </a:tc>
              </a:tr>
            </a:tbl>
          </a:graphicData>
        </a:graphic>
      </p:graphicFrame>
      <p:pic>
        <p:nvPicPr>
          <p:cNvPr id="18456" name="Picture 85"/>
          <p:cNvPicPr>
            <a:picLocks noChangeAspect="1" noChangeArrowheads="1"/>
          </p:cNvPicPr>
          <p:nvPr/>
        </p:nvPicPr>
        <p:blipFill>
          <a:blip r:embed="rId2" cstate="print"/>
          <a:srcRect/>
          <a:stretch>
            <a:fillRect/>
          </a:stretch>
        </p:blipFill>
        <p:spPr bwMode="auto">
          <a:xfrm>
            <a:off x="576263" y="4967288"/>
            <a:ext cx="2095500" cy="1574800"/>
          </a:xfrm>
          <a:prstGeom prst="rect">
            <a:avLst/>
          </a:prstGeom>
          <a:noFill/>
          <a:ln w="9525">
            <a:noFill/>
            <a:miter lim="800000"/>
            <a:headEnd/>
            <a:tailEnd/>
          </a:ln>
          <a:effectLst/>
        </p:spPr>
      </p:pic>
      <p:pic>
        <p:nvPicPr>
          <p:cNvPr id="18457" name="Picture 86"/>
          <p:cNvPicPr>
            <a:picLocks noChangeAspect="1" noChangeArrowheads="1"/>
          </p:cNvPicPr>
          <p:nvPr/>
        </p:nvPicPr>
        <p:blipFill>
          <a:blip r:embed="rId3" cstate="print"/>
          <a:srcRect/>
          <a:stretch>
            <a:fillRect/>
          </a:stretch>
        </p:blipFill>
        <p:spPr bwMode="auto">
          <a:xfrm>
            <a:off x="698500" y="1692275"/>
            <a:ext cx="1973263" cy="185737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內容版面配置區 2"/>
          <p:cNvGraphicFramePr>
            <a:graphicFrameLocks noGrp="1"/>
          </p:cNvGraphicFramePr>
          <p:nvPr>
            <p:ph/>
            <p:extLst>
              <p:ext uri="{D42A27DB-BD31-4B8C-83A1-F6EECF244321}">
                <p14:modId xmlns:p14="http://schemas.microsoft.com/office/powerpoint/2010/main" val="1030720273"/>
              </p:ext>
            </p:extLst>
          </p:nvPr>
        </p:nvGraphicFramePr>
        <p:xfrm>
          <a:off x="503238" y="684213"/>
          <a:ext cx="9069388" cy="6552008"/>
        </p:xfrm>
        <a:graphic>
          <a:graphicData uri="http://schemas.openxmlformats.org/drawingml/2006/table">
            <a:tbl>
              <a:tblPr firstRow="1" bandRow="1">
                <a:tableStyleId>{5C22544A-7EE6-4342-B048-85BDC9FD1C3A}</a:tableStyleId>
              </a:tblPr>
              <a:tblGrid>
                <a:gridCol w="2267347"/>
                <a:gridCol w="2267347"/>
                <a:gridCol w="2267347"/>
                <a:gridCol w="2267347"/>
              </a:tblGrid>
              <a:tr h="398235">
                <a:tc>
                  <a:txBody>
                    <a:bodyPr/>
                    <a:lstStyle/>
                    <a:p>
                      <a:pPr marL="0" marR="0" lvl="0" indent="0" algn="l" defTabSz="449263" rtl="0" eaLnBrk="1" fontAlgn="base" latinLnBrk="0" hangingPunct="0">
                        <a:lnSpc>
                          <a:spcPct val="95000"/>
                        </a:lnSpc>
                        <a:spcBef>
                          <a:spcPct val="0"/>
                        </a:spcBef>
                        <a:spcAft>
                          <a:spcPts val="1413"/>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ja-JP" sz="2000" b="0" i="0" u="none" strike="noStrike" cap="none" normalizeH="0" baseline="0" dirty="0" smtClean="0">
                          <a:ln>
                            <a:noFill/>
                          </a:ln>
                          <a:solidFill>
                            <a:srgbClr val="000000"/>
                          </a:solidFill>
                          <a:effectLst/>
                          <a:latin typeface="Arial Unicode MS" pitchFamily="34" charset="-120"/>
                          <a:ea typeface="Arial Unicode MS" pitchFamily="34" charset="-120"/>
                          <a:cs typeface="Arial Unicode MS" pitchFamily="34" charset="-120"/>
                        </a:rPr>
                        <a:t>硬件名稱：</a:t>
                      </a:r>
                    </a:p>
                  </a:txBody>
                  <a:tcPr marL="90000" marR="90000" marT="61907" marB="46790" horzOverflow="overflow">
                    <a:solidFill>
                      <a:srgbClr val="00B0F0"/>
                    </a:solidFill>
                  </a:tcPr>
                </a:tc>
                <a:tc>
                  <a:txBody>
                    <a:bodyPr/>
                    <a:lstStyle/>
                    <a:p>
                      <a:pPr marL="0" marR="0" lvl="0" indent="0" algn="l" defTabSz="449263" rtl="0" eaLnBrk="1" fontAlgn="base" latinLnBrk="0" hangingPunct="0">
                        <a:lnSpc>
                          <a:spcPct val="95000"/>
                        </a:lnSpc>
                        <a:spcBef>
                          <a:spcPct val="0"/>
                        </a:spcBef>
                        <a:spcAft>
                          <a:spcPts val="1413"/>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ja-JP" sz="2000" b="0" i="0" u="none" strike="noStrike" cap="none" normalizeH="0" baseline="0" dirty="0" smtClean="0">
                          <a:ln>
                            <a:noFill/>
                          </a:ln>
                          <a:solidFill>
                            <a:srgbClr val="000000"/>
                          </a:solidFill>
                          <a:effectLst/>
                          <a:latin typeface="Arial Unicode MS" pitchFamily="34" charset="-120"/>
                          <a:ea typeface="Arial Unicode MS" pitchFamily="34" charset="-120"/>
                          <a:cs typeface="Arial Unicode MS" pitchFamily="34" charset="-120"/>
                        </a:rPr>
                        <a:t>特點：</a:t>
                      </a:r>
                    </a:p>
                  </a:txBody>
                  <a:tcPr marL="90000" marR="90000" marT="61907" marB="46790" horzOverflow="overflow">
                    <a:solidFill>
                      <a:srgbClr val="00B0F0"/>
                    </a:solidFill>
                  </a:tcPr>
                </a:tc>
                <a:tc>
                  <a:txBody>
                    <a:bodyPr/>
                    <a:lstStyle/>
                    <a:p>
                      <a:pPr marL="0" marR="0" lvl="0" indent="0" algn="l" defTabSz="449263" rtl="0" eaLnBrk="1" fontAlgn="base" latinLnBrk="0" hangingPunct="0">
                        <a:lnSpc>
                          <a:spcPct val="95000"/>
                        </a:lnSpc>
                        <a:spcBef>
                          <a:spcPct val="0"/>
                        </a:spcBef>
                        <a:spcAft>
                          <a:spcPts val="1413"/>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ja-JP" sz="2000" b="0" i="0" u="none" strike="noStrike" cap="none" normalizeH="0" baseline="0" dirty="0" smtClean="0">
                          <a:ln>
                            <a:noFill/>
                          </a:ln>
                          <a:solidFill>
                            <a:srgbClr val="000000"/>
                          </a:solidFill>
                          <a:effectLst/>
                          <a:latin typeface="Arial Unicode MS" pitchFamily="34" charset="-120"/>
                          <a:ea typeface="Arial Unicode MS" pitchFamily="34" charset="-120"/>
                          <a:cs typeface="Arial Unicode MS" pitchFamily="34" charset="-120"/>
                        </a:rPr>
                        <a:t>設置地點：</a:t>
                      </a:r>
                    </a:p>
                  </a:txBody>
                  <a:tcPr marL="90000" marR="90000" marT="61907" marB="46790" horzOverflow="overflow">
                    <a:solidFill>
                      <a:srgbClr val="00B0F0"/>
                    </a:solidFill>
                  </a:tcPr>
                </a:tc>
                <a:tc>
                  <a:txBody>
                    <a:bodyPr/>
                    <a:lstStyle/>
                    <a:p>
                      <a:pPr marL="0" marR="0" lvl="0" indent="0" algn="l" defTabSz="449263" rtl="0" eaLnBrk="1" fontAlgn="base" latinLnBrk="0" hangingPunct="0">
                        <a:lnSpc>
                          <a:spcPct val="95000"/>
                        </a:lnSpc>
                        <a:spcBef>
                          <a:spcPct val="0"/>
                        </a:spcBef>
                        <a:spcAft>
                          <a:spcPts val="1413"/>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ja-JP" sz="2000" b="0" i="0" u="none" strike="noStrike" cap="none" normalizeH="0" baseline="0" dirty="0" smtClean="0">
                          <a:ln>
                            <a:noFill/>
                          </a:ln>
                          <a:solidFill>
                            <a:srgbClr val="000000"/>
                          </a:solidFill>
                          <a:effectLst/>
                          <a:latin typeface="Arial Unicode MS" pitchFamily="34" charset="-120"/>
                          <a:ea typeface="Arial Unicode MS" pitchFamily="34" charset="-120"/>
                          <a:cs typeface="Arial Unicode MS" pitchFamily="34" charset="-120"/>
                        </a:rPr>
                        <a:t>簡介如何運用：</a:t>
                      </a:r>
                    </a:p>
                  </a:txBody>
                  <a:tcPr marL="90000" marR="90000" marT="61907" marB="46790" horzOverflow="overflow">
                    <a:solidFill>
                      <a:srgbClr val="00B0F0"/>
                    </a:solidFill>
                  </a:tcPr>
                </a:tc>
              </a:tr>
              <a:tr h="3079266">
                <a:tc>
                  <a:txBody>
                    <a:bodyPr/>
                    <a:lstStyle/>
                    <a:p>
                      <a:r>
                        <a:rPr lang="en-US" altLang="zh-TW" sz="2000" kern="1200" dirty="0" smtClean="0">
                          <a:solidFill>
                            <a:schemeClr val="dk1"/>
                          </a:solidFill>
                          <a:effectLst/>
                          <a:latin typeface="Arial Unicode MS" pitchFamily="34" charset="-120"/>
                          <a:ea typeface="Arial Unicode MS" pitchFamily="34" charset="-120"/>
                          <a:cs typeface="Arial Unicode MS" pitchFamily="34" charset="-120"/>
                        </a:rPr>
                        <a:t>8)</a:t>
                      </a:r>
                      <a:r>
                        <a:rPr lang="zh-TW" altLang="zh-TW" sz="2000" kern="1200" dirty="0" smtClean="0">
                          <a:solidFill>
                            <a:schemeClr val="dk1"/>
                          </a:solidFill>
                          <a:effectLst/>
                          <a:latin typeface="Arial Unicode MS" pitchFamily="34" charset="-120"/>
                          <a:ea typeface="Arial Unicode MS" pitchFamily="34" charset="-120"/>
                          <a:cs typeface="Arial Unicode MS" pitchFamily="34" charset="-120"/>
                        </a:rPr>
                        <a:t>相機</a:t>
                      </a:r>
                      <a:endParaRPr lang="en-US" altLang="zh-TW" sz="2000" kern="1200" dirty="0" smtClean="0">
                        <a:solidFill>
                          <a:schemeClr val="dk1"/>
                        </a:solidFill>
                        <a:effectLst/>
                        <a:latin typeface="Arial Unicode MS" pitchFamily="34" charset="-120"/>
                        <a:ea typeface="Arial Unicode MS" pitchFamily="34" charset="-120"/>
                        <a:cs typeface="Arial Unicode MS" pitchFamily="34" charset="-120"/>
                      </a:endParaRPr>
                    </a:p>
                    <a:p>
                      <a:endParaRPr lang="zh-TW" altLang="en-US" sz="2000" dirty="0">
                        <a:latin typeface="Arial Unicode MS" pitchFamily="34" charset="-120"/>
                        <a:ea typeface="Arial Unicode MS" pitchFamily="34" charset="-120"/>
                        <a:cs typeface="Arial Unicode MS" pitchFamily="34" charset="-120"/>
                      </a:endParaRPr>
                    </a:p>
                  </a:txBody>
                  <a:tcPr marT="45710" marB="45710">
                    <a:solidFill>
                      <a:srgbClr val="00B0F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HK" altLang="zh-TW" sz="2000" kern="1200" dirty="0" smtClean="0">
                          <a:solidFill>
                            <a:schemeClr val="dk1"/>
                          </a:solidFill>
                          <a:effectLst/>
                          <a:latin typeface="Arial Unicode MS" pitchFamily="34" charset="-120"/>
                          <a:ea typeface="Arial Unicode MS" pitchFamily="34" charset="-120"/>
                          <a:cs typeface="Arial Unicode MS" pitchFamily="34" charset="-120"/>
                        </a:rPr>
                        <a:t>可記錄幼兒的成長情況</a:t>
                      </a:r>
                      <a:r>
                        <a:rPr lang="zh-HK" altLang="en-US" sz="2000" kern="1200" dirty="0" smtClean="0">
                          <a:solidFill>
                            <a:schemeClr val="dk1"/>
                          </a:solidFill>
                          <a:effectLst/>
                          <a:latin typeface="Arial Unicode MS" pitchFamily="34" charset="-120"/>
                          <a:ea typeface="Arial Unicode MS" pitchFamily="34" charset="-120"/>
                          <a:cs typeface="Arial Unicode MS" pitchFamily="34" charset="-120"/>
                        </a:rPr>
                        <a:t>，以及他們在活動中的表現</a:t>
                      </a:r>
                      <a:endParaRPr lang="zh-TW" altLang="zh-TW" sz="2000" kern="1200" dirty="0" smtClean="0">
                        <a:solidFill>
                          <a:schemeClr val="dk1"/>
                        </a:solidFill>
                        <a:effectLst/>
                        <a:latin typeface="Arial Unicode MS" pitchFamily="34" charset="-120"/>
                        <a:ea typeface="Arial Unicode MS" pitchFamily="34" charset="-120"/>
                        <a:cs typeface="Arial Unicode MS" pitchFamily="34" charset="-120"/>
                      </a:endParaRPr>
                    </a:p>
                    <a:p>
                      <a:endParaRPr lang="zh-TW" altLang="en-US" sz="2000" dirty="0">
                        <a:latin typeface="Arial Unicode MS" pitchFamily="34" charset="-120"/>
                        <a:ea typeface="Arial Unicode MS" pitchFamily="34" charset="-120"/>
                        <a:cs typeface="Arial Unicode MS" pitchFamily="34" charset="-120"/>
                      </a:endParaRPr>
                    </a:p>
                  </a:txBody>
                  <a:tcPr marT="45710" marB="45710">
                    <a:solidFill>
                      <a:srgbClr val="00B0F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HK" altLang="zh-TW" sz="2000" kern="1200" dirty="0" smtClean="0">
                          <a:solidFill>
                            <a:schemeClr val="dk1"/>
                          </a:solidFill>
                          <a:effectLst/>
                          <a:latin typeface="Arial Unicode MS" pitchFamily="34" charset="-120"/>
                          <a:ea typeface="Arial Unicode MS" pitchFamily="34" charset="-120"/>
                          <a:cs typeface="Arial Unicode MS" pitchFamily="34" charset="-120"/>
                        </a:rPr>
                        <a:t>各課室</a:t>
                      </a:r>
                      <a:endParaRPr lang="zh-TW" altLang="zh-TW" sz="2000" kern="1200" dirty="0" smtClean="0">
                        <a:solidFill>
                          <a:schemeClr val="dk1"/>
                        </a:solidFill>
                        <a:effectLst/>
                        <a:latin typeface="Arial Unicode MS" pitchFamily="34" charset="-120"/>
                        <a:ea typeface="Arial Unicode MS" pitchFamily="34" charset="-120"/>
                        <a:cs typeface="Arial Unicode MS" pitchFamily="34" charset="-120"/>
                      </a:endParaRPr>
                    </a:p>
                    <a:p>
                      <a:endParaRPr lang="zh-TW" altLang="en-US" sz="2000" dirty="0">
                        <a:latin typeface="Arial Unicode MS" pitchFamily="34" charset="-120"/>
                        <a:ea typeface="Arial Unicode MS" pitchFamily="34" charset="-120"/>
                        <a:cs typeface="Arial Unicode MS" pitchFamily="34" charset="-120"/>
                      </a:endParaRPr>
                    </a:p>
                  </a:txBody>
                  <a:tcPr marT="45710" marB="45710">
                    <a:solidFill>
                      <a:srgbClr val="00B0F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HK" altLang="zh-TW" sz="2000" kern="1200" dirty="0" smtClean="0">
                          <a:solidFill>
                            <a:schemeClr val="dk1"/>
                          </a:solidFill>
                          <a:effectLst/>
                          <a:latin typeface="Arial Unicode MS" pitchFamily="34" charset="-120"/>
                          <a:ea typeface="Arial Unicode MS" pitchFamily="34" charset="-120"/>
                          <a:cs typeface="Arial Unicode MS" pitchFamily="34" charset="-120"/>
                        </a:rPr>
                        <a:t>老師在幼兒生日會</a:t>
                      </a:r>
                      <a:r>
                        <a:rPr lang="en-US" altLang="zh-TW" sz="2000" kern="1200" dirty="0" smtClean="0">
                          <a:solidFill>
                            <a:schemeClr val="dk1"/>
                          </a:solidFill>
                          <a:effectLst/>
                          <a:latin typeface="Arial Unicode MS" pitchFamily="34" charset="-120"/>
                          <a:ea typeface="Arial Unicode MS" pitchFamily="34" charset="-120"/>
                          <a:cs typeface="Arial Unicode MS" pitchFamily="34" charset="-120"/>
                        </a:rPr>
                        <a:t>/</a:t>
                      </a:r>
                      <a:r>
                        <a:rPr lang="zh-HK" altLang="zh-TW" sz="2000" kern="1200" dirty="0" smtClean="0">
                          <a:solidFill>
                            <a:schemeClr val="dk1"/>
                          </a:solidFill>
                          <a:effectLst/>
                          <a:latin typeface="Arial Unicode MS" pitchFamily="34" charset="-120"/>
                          <a:ea typeface="Arial Unicode MS" pitchFamily="34" charset="-120"/>
                          <a:cs typeface="Arial Unicode MS" pitchFamily="34" charset="-120"/>
                        </a:rPr>
                        <a:t>出外活動時</a:t>
                      </a:r>
                      <a:r>
                        <a:rPr lang="en-US" altLang="zh-TW" sz="2000" kern="1200" dirty="0" smtClean="0">
                          <a:solidFill>
                            <a:schemeClr val="dk1"/>
                          </a:solidFill>
                          <a:effectLst/>
                          <a:latin typeface="Arial Unicode MS" pitchFamily="34" charset="-120"/>
                          <a:ea typeface="Arial Unicode MS" pitchFamily="34" charset="-120"/>
                          <a:cs typeface="Arial Unicode MS" pitchFamily="34" charset="-120"/>
                        </a:rPr>
                        <a:t>,</a:t>
                      </a:r>
                      <a:r>
                        <a:rPr lang="zh-HK" altLang="zh-TW" sz="2000" kern="1200" dirty="0" smtClean="0">
                          <a:solidFill>
                            <a:schemeClr val="dk1"/>
                          </a:solidFill>
                          <a:effectLst/>
                          <a:latin typeface="Arial Unicode MS" pitchFamily="34" charset="-120"/>
                          <a:ea typeface="Arial Unicode MS" pitchFamily="34" charset="-120"/>
                          <a:cs typeface="Arial Unicode MS" pitchFamily="34" charset="-120"/>
                        </a:rPr>
                        <a:t>可幫幼兒拍下照片</a:t>
                      </a:r>
                      <a:r>
                        <a:rPr lang="en-US" altLang="zh-TW" sz="2000" kern="1200" dirty="0" smtClean="0">
                          <a:solidFill>
                            <a:schemeClr val="dk1"/>
                          </a:solidFill>
                          <a:effectLst/>
                          <a:latin typeface="Arial Unicode MS" pitchFamily="34" charset="-120"/>
                          <a:ea typeface="Arial Unicode MS" pitchFamily="34" charset="-120"/>
                          <a:cs typeface="Arial Unicode MS" pitchFamily="34" charset="-120"/>
                        </a:rPr>
                        <a:t>,</a:t>
                      </a:r>
                      <a:r>
                        <a:rPr lang="zh-HK" altLang="zh-TW" sz="2000" kern="1200" dirty="0" smtClean="0">
                          <a:solidFill>
                            <a:schemeClr val="dk1"/>
                          </a:solidFill>
                          <a:effectLst/>
                          <a:latin typeface="Arial Unicode MS" pitchFamily="34" charset="-120"/>
                          <a:ea typeface="Arial Unicode MS" pitchFamily="34" charset="-120"/>
                          <a:cs typeface="Arial Unicode MS" pitchFamily="34" charset="-120"/>
                        </a:rPr>
                        <a:t>讓家長可共同參與</a:t>
                      </a:r>
                      <a:endParaRPr lang="en-US" altLang="zh-HK" sz="2000" kern="1200" dirty="0" smtClean="0">
                        <a:solidFill>
                          <a:schemeClr val="dk1"/>
                        </a:solidFill>
                        <a:effectLst/>
                        <a:latin typeface="Arial Unicode MS" pitchFamily="34" charset="-120"/>
                        <a:ea typeface="Arial Unicode MS" pitchFamily="34" charset="-120"/>
                        <a:cs typeface="Arial Unicode MS" pitchFamily="34" charset="-120"/>
                      </a:endParaRPr>
                    </a:p>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2000" kern="1200" dirty="0" smtClean="0">
                          <a:solidFill>
                            <a:schemeClr val="dk1"/>
                          </a:solidFill>
                          <a:effectLst/>
                          <a:latin typeface="Arial Unicode MS" pitchFamily="34" charset="-120"/>
                          <a:ea typeface="Arial Unicode MS" pitchFamily="34" charset="-120"/>
                          <a:cs typeface="Arial Unicode MS" pitchFamily="34" charset="-120"/>
                        </a:rPr>
                        <a:t>另外，對於老師製作幼兒的學習評估，亦可以以照片作一個記錄</a:t>
                      </a:r>
                      <a:endParaRPr lang="en-US" altLang="zh-TW" sz="2000" kern="1200" dirty="0" smtClean="0">
                        <a:solidFill>
                          <a:schemeClr val="dk1"/>
                        </a:solidFill>
                        <a:effectLst/>
                        <a:latin typeface="Arial Unicode MS" pitchFamily="34" charset="-120"/>
                        <a:ea typeface="Arial Unicode MS" pitchFamily="34" charset="-120"/>
                        <a:cs typeface="Arial Unicode MS" pitchFamily="34" charset="-120"/>
                      </a:endParaRPr>
                    </a:p>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2000" kern="1200" dirty="0" smtClean="0">
                          <a:solidFill>
                            <a:schemeClr val="dk1"/>
                          </a:solidFill>
                          <a:effectLst/>
                          <a:latin typeface="Arial Unicode MS" pitchFamily="34" charset="-120"/>
                          <a:ea typeface="Arial Unicode MS" pitchFamily="34" charset="-120"/>
                          <a:cs typeface="Arial Unicode MS" pitchFamily="34" charset="-120"/>
                        </a:rPr>
                        <a:t>亦可以讓幼兒自行拍照，讓他們記錄自己的成長</a:t>
                      </a:r>
                      <a:endParaRPr lang="zh-TW" altLang="zh-TW" sz="2000" kern="1200" dirty="0" smtClean="0">
                        <a:solidFill>
                          <a:schemeClr val="dk1"/>
                        </a:solidFill>
                        <a:effectLst/>
                        <a:latin typeface="Arial Unicode MS" pitchFamily="34" charset="-120"/>
                        <a:ea typeface="Arial Unicode MS" pitchFamily="34" charset="-120"/>
                        <a:cs typeface="Arial Unicode MS" pitchFamily="34" charset="-120"/>
                      </a:endParaRPr>
                    </a:p>
                  </a:txBody>
                  <a:tcPr marT="45710" marB="45710">
                    <a:solidFill>
                      <a:srgbClr val="00B0F0"/>
                    </a:solidFill>
                  </a:tcPr>
                </a:tc>
              </a:tr>
              <a:tr h="2709531">
                <a:tc>
                  <a:txBody>
                    <a:bodyPr/>
                    <a:lstStyle/>
                    <a:p>
                      <a:r>
                        <a:rPr lang="en-US" altLang="zh-TW" sz="2000" kern="1200" dirty="0" smtClean="0">
                          <a:solidFill>
                            <a:schemeClr val="dk1"/>
                          </a:solidFill>
                          <a:effectLst/>
                          <a:latin typeface="Arial Unicode MS" pitchFamily="34" charset="-120"/>
                          <a:ea typeface="Arial Unicode MS" pitchFamily="34" charset="-120"/>
                          <a:cs typeface="Arial Unicode MS" pitchFamily="34" charset="-120"/>
                        </a:rPr>
                        <a:t>9)</a:t>
                      </a:r>
                      <a:r>
                        <a:rPr lang="zh-TW" altLang="zh-TW" sz="2000" kern="1200" dirty="0" smtClean="0">
                          <a:solidFill>
                            <a:schemeClr val="dk1"/>
                          </a:solidFill>
                          <a:effectLst/>
                          <a:latin typeface="Arial Unicode MS" pitchFamily="34" charset="-120"/>
                          <a:ea typeface="Arial Unicode MS" pitchFamily="34" charset="-120"/>
                          <a:cs typeface="Arial Unicode MS" pitchFamily="34" charset="-120"/>
                        </a:rPr>
                        <a:t>音響設備</a:t>
                      </a:r>
                      <a:endParaRPr lang="en-US" altLang="zh-TW" sz="2000" kern="1200" dirty="0" smtClean="0">
                        <a:solidFill>
                          <a:schemeClr val="dk1"/>
                        </a:solidFill>
                        <a:effectLst/>
                        <a:latin typeface="Arial Unicode MS" pitchFamily="34" charset="-120"/>
                        <a:ea typeface="Arial Unicode MS" pitchFamily="34" charset="-120"/>
                        <a:cs typeface="Arial Unicode MS" pitchFamily="34" charset="-120"/>
                      </a:endParaRPr>
                    </a:p>
                    <a:p>
                      <a:endParaRPr lang="en-US" altLang="zh-TW" sz="2000" dirty="0" smtClean="0">
                        <a:latin typeface="Arial Unicode MS" pitchFamily="34" charset="-120"/>
                        <a:ea typeface="Arial Unicode MS" pitchFamily="34" charset="-120"/>
                        <a:cs typeface="Arial Unicode MS" pitchFamily="34" charset="-120"/>
                      </a:endParaRPr>
                    </a:p>
                    <a:p>
                      <a:endParaRPr lang="en-US" altLang="zh-TW" sz="2000" dirty="0" smtClean="0">
                        <a:latin typeface="Arial Unicode MS" pitchFamily="34" charset="-120"/>
                        <a:ea typeface="Arial Unicode MS" pitchFamily="34" charset="-120"/>
                        <a:cs typeface="Arial Unicode MS" pitchFamily="34" charset="-120"/>
                      </a:endParaRPr>
                    </a:p>
                  </a:txBody>
                  <a:tcPr marT="45710" marB="45710">
                    <a:solidFill>
                      <a:srgbClr val="00B0F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HK" altLang="zh-TW" sz="2000" kern="1200" dirty="0" smtClean="0">
                          <a:solidFill>
                            <a:schemeClr val="dk1"/>
                          </a:solidFill>
                          <a:effectLst/>
                          <a:latin typeface="Arial Unicode MS" pitchFamily="34" charset="-120"/>
                          <a:ea typeface="Arial Unicode MS" pitchFamily="34" charset="-120"/>
                          <a:cs typeface="Arial Unicode MS" pitchFamily="34" charset="-120"/>
                        </a:rPr>
                        <a:t>可放大老師的聲音</a:t>
                      </a:r>
                      <a:r>
                        <a:rPr lang="en-US" altLang="zh-TW" sz="2000" kern="1200" dirty="0" smtClean="0">
                          <a:solidFill>
                            <a:schemeClr val="dk1"/>
                          </a:solidFill>
                          <a:effectLst/>
                          <a:latin typeface="Arial Unicode MS" pitchFamily="34" charset="-120"/>
                          <a:ea typeface="Arial Unicode MS" pitchFamily="34" charset="-120"/>
                          <a:cs typeface="Arial Unicode MS" pitchFamily="34" charset="-120"/>
                        </a:rPr>
                        <a:t>/</a:t>
                      </a:r>
                      <a:r>
                        <a:rPr lang="zh-HK" altLang="zh-TW" sz="2000" kern="1200" dirty="0" smtClean="0">
                          <a:solidFill>
                            <a:schemeClr val="dk1"/>
                          </a:solidFill>
                          <a:effectLst/>
                          <a:latin typeface="Arial Unicode MS" pitchFamily="34" charset="-120"/>
                          <a:ea typeface="Arial Unicode MS" pitchFamily="34" charset="-120"/>
                          <a:cs typeface="Arial Unicode MS" pitchFamily="34" charset="-120"/>
                        </a:rPr>
                        <a:t>播放音樂</a:t>
                      </a:r>
                      <a:endParaRPr lang="zh-TW" altLang="zh-TW" sz="2000" kern="1200" dirty="0" smtClean="0">
                        <a:solidFill>
                          <a:schemeClr val="dk1"/>
                        </a:solidFill>
                        <a:effectLst/>
                        <a:latin typeface="Arial Unicode MS" pitchFamily="34" charset="-120"/>
                        <a:ea typeface="Arial Unicode MS" pitchFamily="34" charset="-120"/>
                        <a:cs typeface="Arial Unicode MS" pitchFamily="34" charset="-120"/>
                      </a:endParaRPr>
                    </a:p>
                  </a:txBody>
                  <a:tcPr marT="45710" marB="45710">
                    <a:solidFill>
                      <a:srgbClr val="00B0F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HK" altLang="zh-TW" sz="2000" kern="1200" dirty="0" smtClean="0">
                          <a:solidFill>
                            <a:schemeClr val="dk1"/>
                          </a:solidFill>
                          <a:effectLst/>
                          <a:latin typeface="Arial Unicode MS" pitchFamily="34" charset="-120"/>
                          <a:ea typeface="Arial Unicode MS" pitchFamily="34" charset="-120"/>
                          <a:cs typeface="Arial Unicode MS" pitchFamily="34" charset="-120"/>
                        </a:rPr>
                        <a:t>各課室</a:t>
                      </a:r>
                      <a:endParaRPr lang="zh-TW" altLang="zh-TW" sz="2000" kern="1200" dirty="0" smtClean="0">
                        <a:solidFill>
                          <a:schemeClr val="dk1"/>
                        </a:solidFill>
                        <a:effectLst/>
                        <a:latin typeface="Arial Unicode MS" pitchFamily="34" charset="-120"/>
                        <a:ea typeface="Arial Unicode MS" pitchFamily="34" charset="-120"/>
                        <a:cs typeface="Arial Unicode MS" pitchFamily="34" charset="-120"/>
                      </a:endParaRPr>
                    </a:p>
                    <a:p>
                      <a:endParaRPr lang="zh-TW" altLang="en-US" sz="2000" dirty="0">
                        <a:latin typeface="Arial Unicode MS" pitchFamily="34" charset="-120"/>
                        <a:ea typeface="Arial Unicode MS" pitchFamily="34" charset="-120"/>
                        <a:cs typeface="Arial Unicode MS" pitchFamily="34" charset="-120"/>
                      </a:endParaRPr>
                    </a:p>
                  </a:txBody>
                  <a:tcPr marT="45710" marB="45710">
                    <a:solidFill>
                      <a:srgbClr val="00B0F0"/>
                    </a:solidFill>
                  </a:tcPr>
                </a:tc>
                <a:tc>
                  <a:txBody>
                    <a:bodyPr/>
                    <a:lstStyle/>
                    <a:p>
                      <a:r>
                        <a:rPr lang="zh-HK" altLang="zh-TW" sz="2000" kern="1200" dirty="0" smtClean="0">
                          <a:solidFill>
                            <a:schemeClr val="dk1"/>
                          </a:solidFill>
                          <a:effectLst/>
                          <a:latin typeface="Arial Unicode MS" pitchFamily="34" charset="-120"/>
                          <a:ea typeface="Arial Unicode MS" pitchFamily="34" charset="-120"/>
                          <a:cs typeface="Arial Unicode MS" pitchFamily="34" charset="-120"/>
                        </a:rPr>
                        <a:t>老師在教授同課題時</a:t>
                      </a:r>
                      <a:r>
                        <a:rPr lang="en-US" altLang="zh-TW" sz="2000" kern="1200" dirty="0" smtClean="0">
                          <a:solidFill>
                            <a:schemeClr val="dk1"/>
                          </a:solidFill>
                          <a:effectLst/>
                          <a:latin typeface="Arial Unicode MS" pitchFamily="34" charset="-120"/>
                          <a:ea typeface="Arial Unicode MS" pitchFamily="34" charset="-120"/>
                          <a:cs typeface="Arial Unicode MS" pitchFamily="34" charset="-120"/>
                        </a:rPr>
                        <a:t>/</a:t>
                      </a:r>
                      <a:r>
                        <a:rPr lang="zh-HK" altLang="zh-TW" sz="2000" kern="1200" dirty="0" smtClean="0">
                          <a:solidFill>
                            <a:schemeClr val="dk1"/>
                          </a:solidFill>
                          <a:effectLst/>
                          <a:latin typeface="Arial Unicode MS" pitchFamily="34" charset="-120"/>
                          <a:ea typeface="Arial Unicode MS" pitchFamily="34" charset="-120"/>
                          <a:cs typeface="Arial Unicode MS" pitchFamily="34" charset="-120"/>
                        </a:rPr>
                        <a:t>幼兒不專心時</a:t>
                      </a:r>
                      <a:r>
                        <a:rPr lang="en-US" altLang="zh-TW" sz="2000" kern="1200" dirty="0" smtClean="0">
                          <a:solidFill>
                            <a:schemeClr val="dk1"/>
                          </a:solidFill>
                          <a:effectLst/>
                          <a:latin typeface="Arial Unicode MS" pitchFamily="34" charset="-120"/>
                          <a:ea typeface="Arial Unicode MS" pitchFamily="34" charset="-120"/>
                          <a:cs typeface="Arial Unicode MS" pitchFamily="34" charset="-120"/>
                        </a:rPr>
                        <a:t>,</a:t>
                      </a:r>
                      <a:r>
                        <a:rPr lang="zh-HK" altLang="zh-TW" sz="2000" kern="1200" dirty="0" smtClean="0">
                          <a:solidFill>
                            <a:schemeClr val="dk1"/>
                          </a:solidFill>
                          <a:effectLst/>
                          <a:latin typeface="Arial Unicode MS" pitchFamily="34" charset="-120"/>
                          <a:ea typeface="Arial Unicode MS" pitchFamily="34" charset="-120"/>
                          <a:cs typeface="Arial Unicode MS" pitchFamily="34" charset="-120"/>
                        </a:rPr>
                        <a:t>可配合電腦</a:t>
                      </a:r>
                      <a:r>
                        <a:rPr lang="en-US" altLang="zh-TW" sz="2000" kern="1200" dirty="0" smtClean="0">
                          <a:solidFill>
                            <a:schemeClr val="dk1"/>
                          </a:solidFill>
                          <a:effectLst/>
                          <a:latin typeface="Arial Unicode MS" pitchFamily="34" charset="-120"/>
                          <a:ea typeface="Arial Unicode MS" pitchFamily="34" charset="-120"/>
                          <a:cs typeface="Arial Unicode MS" pitchFamily="34" charset="-120"/>
                        </a:rPr>
                        <a:t>,</a:t>
                      </a:r>
                      <a:r>
                        <a:rPr lang="zh-HK" altLang="zh-TW" sz="2000" kern="1200" dirty="0" smtClean="0">
                          <a:solidFill>
                            <a:schemeClr val="dk1"/>
                          </a:solidFill>
                          <a:effectLst/>
                          <a:latin typeface="Arial Unicode MS" pitchFamily="34" charset="-120"/>
                          <a:ea typeface="Arial Unicode MS" pitchFamily="34" charset="-120"/>
                          <a:cs typeface="Arial Unicode MS" pitchFamily="34" charset="-120"/>
                        </a:rPr>
                        <a:t>播放音樂</a:t>
                      </a:r>
                      <a:r>
                        <a:rPr lang="en-US" altLang="zh-TW" sz="2000" kern="1200" dirty="0" smtClean="0">
                          <a:solidFill>
                            <a:schemeClr val="dk1"/>
                          </a:solidFill>
                          <a:effectLst/>
                          <a:latin typeface="Arial Unicode MS" pitchFamily="34" charset="-120"/>
                          <a:ea typeface="Arial Unicode MS" pitchFamily="34" charset="-120"/>
                          <a:cs typeface="Arial Unicode MS" pitchFamily="34" charset="-120"/>
                        </a:rPr>
                        <a:t>/</a:t>
                      </a:r>
                      <a:r>
                        <a:rPr lang="zh-HK" altLang="zh-TW" sz="2000" kern="1200" dirty="0" smtClean="0">
                          <a:solidFill>
                            <a:schemeClr val="dk1"/>
                          </a:solidFill>
                          <a:effectLst/>
                          <a:latin typeface="Arial Unicode MS" pitchFamily="34" charset="-120"/>
                          <a:ea typeface="Arial Unicode MS" pitchFamily="34" charset="-120"/>
                          <a:cs typeface="Arial Unicode MS" pitchFamily="34" charset="-120"/>
                        </a:rPr>
                        <a:t>影片</a:t>
                      </a:r>
                      <a:r>
                        <a:rPr lang="en-US" altLang="zh-TW" sz="2000" kern="1200" dirty="0" smtClean="0">
                          <a:solidFill>
                            <a:schemeClr val="dk1"/>
                          </a:solidFill>
                          <a:effectLst/>
                          <a:latin typeface="Arial Unicode MS" pitchFamily="34" charset="-120"/>
                          <a:ea typeface="Arial Unicode MS" pitchFamily="34" charset="-120"/>
                          <a:cs typeface="Arial Unicode MS" pitchFamily="34" charset="-120"/>
                        </a:rPr>
                        <a:t>,</a:t>
                      </a:r>
                      <a:r>
                        <a:rPr lang="zh-HK" altLang="zh-TW" sz="2000" kern="1200" dirty="0" smtClean="0">
                          <a:solidFill>
                            <a:schemeClr val="dk1"/>
                          </a:solidFill>
                          <a:effectLst/>
                          <a:latin typeface="Arial Unicode MS" pitchFamily="34" charset="-120"/>
                          <a:ea typeface="Arial Unicode MS" pitchFamily="34" charset="-120"/>
                          <a:cs typeface="Arial Unicode MS" pitchFamily="34" charset="-120"/>
                        </a:rPr>
                        <a:t>協助老師吸引幼兒</a:t>
                      </a:r>
                      <a:endParaRPr lang="zh-TW" altLang="zh-TW" sz="2000" kern="1200" dirty="0" smtClean="0">
                        <a:solidFill>
                          <a:schemeClr val="dk1"/>
                        </a:solidFill>
                        <a:effectLst/>
                        <a:latin typeface="Arial Unicode MS" pitchFamily="34" charset="-120"/>
                        <a:ea typeface="Arial Unicode MS" pitchFamily="34" charset="-120"/>
                        <a:cs typeface="Arial Unicode MS" pitchFamily="34" charset="-120"/>
                      </a:endParaRPr>
                    </a:p>
                    <a:p>
                      <a:r>
                        <a:rPr lang="zh-HK" altLang="zh-TW" sz="2000" kern="1200" dirty="0" smtClean="0">
                          <a:solidFill>
                            <a:schemeClr val="dk1"/>
                          </a:solidFill>
                          <a:effectLst/>
                          <a:latin typeface="Arial Unicode MS" pitchFamily="34" charset="-120"/>
                          <a:ea typeface="Arial Unicode MS" pitchFamily="34" charset="-120"/>
                          <a:cs typeface="Arial Unicode MS" pitchFamily="34" charset="-120"/>
                        </a:rPr>
                        <a:t>另外</a:t>
                      </a:r>
                      <a:r>
                        <a:rPr lang="en-US" altLang="zh-TW" sz="2000" kern="1200" dirty="0" smtClean="0">
                          <a:solidFill>
                            <a:schemeClr val="dk1"/>
                          </a:solidFill>
                          <a:effectLst/>
                          <a:latin typeface="Arial Unicode MS" pitchFamily="34" charset="-120"/>
                          <a:ea typeface="Arial Unicode MS" pitchFamily="34" charset="-120"/>
                          <a:cs typeface="Arial Unicode MS" pitchFamily="34" charset="-120"/>
                        </a:rPr>
                        <a:t>,</a:t>
                      </a:r>
                      <a:r>
                        <a:rPr lang="zh-HK" altLang="zh-TW" sz="2000" kern="1200" dirty="0" smtClean="0">
                          <a:solidFill>
                            <a:schemeClr val="dk1"/>
                          </a:solidFill>
                          <a:effectLst/>
                          <a:latin typeface="Arial Unicode MS" pitchFamily="34" charset="-120"/>
                          <a:ea typeface="Arial Unicode MS" pitchFamily="34" charset="-120"/>
                          <a:cs typeface="Arial Unicode MS" pitchFamily="34" charset="-120"/>
                        </a:rPr>
                        <a:t>亦可以減輕老師說話時</a:t>
                      </a:r>
                      <a:r>
                        <a:rPr lang="en-US" altLang="zh-TW" sz="2000" kern="1200" dirty="0" smtClean="0">
                          <a:solidFill>
                            <a:schemeClr val="dk1"/>
                          </a:solidFill>
                          <a:effectLst/>
                          <a:latin typeface="Arial Unicode MS" pitchFamily="34" charset="-120"/>
                          <a:ea typeface="Arial Unicode MS" pitchFamily="34" charset="-120"/>
                          <a:cs typeface="Arial Unicode MS" pitchFamily="34" charset="-120"/>
                        </a:rPr>
                        <a:t>,</a:t>
                      </a:r>
                      <a:r>
                        <a:rPr lang="zh-HK" altLang="zh-TW" sz="2000" kern="1200" dirty="0" smtClean="0">
                          <a:solidFill>
                            <a:schemeClr val="dk1"/>
                          </a:solidFill>
                          <a:effectLst/>
                          <a:latin typeface="Arial Unicode MS" pitchFamily="34" charset="-120"/>
                          <a:ea typeface="Arial Unicode MS" pitchFamily="34" charset="-120"/>
                          <a:cs typeface="Arial Unicode MS" pitchFamily="34" charset="-120"/>
                        </a:rPr>
                        <a:t>喉嚨的負擔</a:t>
                      </a:r>
                      <a:endParaRPr lang="zh-TW" altLang="zh-TW" sz="2000" kern="1200" dirty="0" smtClean="0">
                        <a:solidFill>
                          <a:schemeClr val="dk1"/>
                        </a:solidFill>
                        <a:effectLst/>
                        <a:latin typeface="Arial Unicode MS" pitchFamily="34" charset="-120"/>
                        <a:ea typeface="Arial Unicode MS" pitchFamily="34" charset="-120"/>
                        <a:cs typeface="Arial Unicode MS" pitchFamily="34" charset="-120"/>
                      </a:endParaRPr>
                    </a:p>
                  </a:txBody>
                  <a:tcPr marT="45710" marB="45710">
                    <a:solidFill>
                      <a:srgbClr val="00B0F0"/>
                    </a:solidFill>
                  </a:tcPr>
                </a:tc>
              </a:tr>
            </a:tbl>
          </a:graphicData>
        </a:graphic>
      </p:graphicFrame>
      <p:pic>
        <p:nvPicPr>
          <p:cNvPr id="19480" name="Picture 2"/>
          <p:cNvPicPr>
            <a:picLocks noChangeAspect="1" noChangeArrowheads="1"/>
          </p:cNvPicPr>
          <p:nvPr/>
        </p:nvPicPr>
        <p:blipFill>
          <a:blip r:embed="rId2" cstate="print"/>
          <a:srcRect/>
          <a:stretch>
            <a:fillRect/>
          </a:stretch>
        </p:blipFill>
        <p:spPr bwMode="auto">
          <a:xfrm>
            <a:off x="627063" y="1692275"/>
            <a:ext cx="2093912" cy="1570038"/>
          </a:xfrm>
          <a:prstGeom prst="rect">
            <a:avLst/>
          </a:prstGeom>
          <a:noFill/>
          <a:ln w="9525">
            <a:noFill/>
            <a:miter lim="800000"/>
            <a:headEnd/>
            <a:tailEnd/>
          </a:ln>
          <a:effectLst/>
        </p:spPr>
      </p:pic>
      <p:pic>
        <p:nvPicPr>
          <p:cNvPr id="19481" name="Picture 3"/>
          <p:cNvPicPr>
            <a:picLocks noChangeAspect="1" noChangeArrowheads="1"/>
          </p:cNvPicPr>
          <p:nvPr/>
        </p:nvPicPr>
        <p:blipFill>
          <a:blip r:embed="rId3" cstate="print"/>
          <a:srcRect/>
          <a:stretch>
            <a:fillRect/>
          </a:stretch>
        </p:blipFill>
        <p:spPr bwMode="auto">
          <a:xfrm>
            <a:off x="710861" y="5147989"/>
            <a:ext cx="1617662" cy="1617663"/>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內容版面配置區 2"/>
          <p:cNvGraphicFramePr>
            <a:graphicFrameLocks noGrp="1"/>
          </p:cNvGraphicFramePr>
          <p:nvPr>
            <p:ph/>
            <p:extLst>
              <p:ext uri="{D42A27DB-BD31-4B8C-83A1-F6EECF244321}">
                <p14:modId xmlns:p14="http://schemas.microsoft.com/office/powerpoint/2010/main" val="2776981235"/>
              </p:ext>
            </p:extLst>
          </p:nvPr>
        </p:nvGraphicFramePr>
        <p:xfrm>
          <a:off x="431800" y="292100"/>
          <a:ext cx="9069388" cy="6313488"/>
        </p:xfrm>
        <a:graphic>
          <a:graphicData uri="http://schemas.openxmlformats.org/drawingml/2006/table">
            <a:tbl>
              <a:tblPr firstRow="1" bandRow="1">
                <a:tableStyleId>{5C22544A-7EE6-4342-B048-85BDC9FD1C3A}</a:tableStyleId>
              </a:tblPr>
              <a:tblGrid>
                <a:gridCol w="2267347"/>
                <a:gridCol w="2267347"/>
                <a:gridCol w="2267347"/>
                <a:gridCol w="2267347"/>
              </a:tblGrid>
              <a:tr h="398355">
                <a:tc>
                  <a:txBody>
                    <a:bodyPr/>
                    <a:lstStyle/>
                    <a:p>
                      <a:pPr marL="0" marR="0" lvl="0" indent="0" algn="l" defTabSz="449263" rtl="0" eaLnBrk="1" fontAlgn="base" latinLnBrk="0" hangingPunct="0">
                        <a:lnSpc>
                          <a:spcPct val="95000"/>
                        </a:lnSpc>
                        <a:spcBef>
                          <a:spcPct val="0"/>
                        </a:spcBef>
                        <a:spcAft>
                          <a:spcPts val="1413"/>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ja-JP" sz="2000" b="0" i="0" u="none" strike="noStrike" cap="none" normalizeH="0" baseline="0" dirty="0" smtClean="0">
                          <a:ln>
                            <a:noFill/>
                          </a:ln>
                          <a:solidFill>
                            <a:srgbClr val="000000"/>
                          </a:solidFill>
                          <a:effectLst/>
                          <a:latin typeface="Arial Unicode MS" pitchFamily="34" charset="-120"/>
                          <a:ea typeface="Arial Unicode MS" pitchFamily="34" charset="-120"/>
                          <a:cs typeface="Arial Unicode MS" pitchFamily="34" charset="-120"/>
                        </a:rPr>
                        <a:t>硬件名稱：</a:t>
                      </a:r>
                    </a:p>
                  </a:txBody>
                  <a:tcPr marL="90000" marR="90000" marT="61932" marB="46809" horzOverflow="overflow">
                    <a:solidFill>
                      <a:srgbClr val="00B0F0"/>
                    </a:solidFill>
                  </a:tcPr>
                </a:tc>
                <a:tc>
                  <a:txBody>
                    <a:bodyPr/>
                    <a:lstStyle/>
                    <a:p>
                      <a:pPr marL="0" marR="0" lvl="0" indent="0" algn="l" defTabSz="449263" rtl="0" eaLnBrk="1" fontAlgn="base" latinLnBrk="0" hangingPunct="0">
                        <a:lnSpc>
                          <a:spcPct val="95000"/>
                        </a:lnSpc>
                        <a:spcBef>
                          <a:spcPct val="0"/>
                        </a:spcBef>
                        <a:spcAft>
                          <a:spcPts val="1413"/>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ja-JP" sz="2000" b="0" i="0" u="none" strike="noStrike" cap="none" normalizeH="0" baseline="0" dirty="0" smtClean="0">
                          <a:ln>
                            <a:noFill/>
                          </a:ln>
                          <a:solidFill>
                            <a:srgbClr val="000000"/>
                          </a:solidFill>
                          <a:effectLst/>
                          <a:latin typeface="Arial Unicode MS" pitchFamily="34" charset="-120"/>
                          <a:ea typeface="Arial Unicode MS" pitchFamily="34" charset="-120"/>
                          <a:cs typeface="Arial Unicode MS" pitchFamily="34" charset="-120"/>
                        </a:rPr>
                        <a:t>特點：</a:t>
                      </a:r>
                    </a:p>
                  </a:txBody>
                  <a:tcPr marL="90000" marR="90000" marT="61932" marB="46809" horzOverflow="overflow">
                    <a:solidFill>
                      <a:srgbClr val="00B0F0"/>
                    </a:solidFill>
                  </a:tcPr>
                </a:tc>
                <a:tc>
                  <a:txBody>
                    <a:bodyPr/>
                    <a:lstStyle/>
                    <a:p>
                      <a:pPr marL="0" marR="0" lvl="0" indent="0" algn="l" defTabSz="449263" rtl="0" eaLnBrk="1" fontAlgn="base" latinLnBrk="0" hangingPunct="0">
                        <a:lnSpc>
                          <a:spcPct val="95000"/>
                        </a:lnSpc>
                        <a:spcBef>
                          <a:spcPct val="0"/>
                        </a:spcBef>
                        <a:spcAft>
                          <a:spcPts val="1413"/>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ja-JP" sz="2000" b="0" i="0" u="none" strike="noStrike" cap="none" normalizeH="0" baseline="0" dirty="0" smtClean="0">
                          <a:ln>
                            <a:noFill/>
                          </a:ln>
                          <a:solidFill>
                            <a:srgbClr val="000000"/>
                          </a:solidFill>
                          <a:effectLst/>
                          <a:latin typeface="Arial Unicode MS" pitchFamily="34" charset="-120"/>
                          <a:ea typeface="Arial Unicode MS" pitchFamily="34" charset="-120"/>
                          <a:cs typeface="Arial Unicode MS" pitchFamily="34" charset="-120"/>
                        </a:rPr>
                        <a:t>設置地點：</a:t>
                      </a:r>
                    </a:p>
                  </a:txBody>
                  <a:tcPr marL="90000" marR="90000" marT="61932" marB="46809" horzOverflow="overflow">
                    <a:solidFill>
                      <a:srgbClr val="00B0F0"/>
                    </a:solidFill>
                  </a:tcPr>
                </a:tc>
                <a:tc>
                  <a:txBody>
                    <a:bodyPr/>
                    <a:lstStyle/>
                    <a:p>
                      <a:pPr marL="0" marR="0" lvl="0" indent="0" algn="l" defTabSz="449263" rtl="0" eaLnBrk="1" fontAlgn="base" latinLnBrk="0" hangingPunct="0">
                        <a:lnSpc>
                          <a:spcPct val="95000"/>
                        </a:lnSpc>
                        <a:spcBef>
                          <a:spcPct val="0"/>
                        </a:spcBef>
                        <a:spcAft>
                          <a:spcPts val="1413"/>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ja-JP" sz="2000" b="0" i="0" u="none" strike="noStrike" cap="none" normalizeH="0" baseline="0" dirty="0" smtClean="0">
                          <a:ln>
                            <a:noFill/>
                          </a:ln>
                          <a:solidFill>
                            <a:srgbClr val="000000"/>
                          </a:solidFill>
                          <a:effectLst/>
                          <a:latin typeface="Arial Unicode MS" pitchFamily="34" charset="-120"/>
                          <a:ea typeface="Arial Unicode MS" pitchFamily="34" charset="-120"/>
                          <a:cs typeface="Arial Unicode MS" pitchFamily="34" charset="-120"/>
                        </a:rPr>
                        <a:t>簡介如何運用：</a:t>
                      </a:r>
                    </a:p>
                  </a:txBody>
                  <a:tcPr marL="90000" marR="90000" marT="61932" marB="46809" horzOverflow="overflow">
                    <a:solidFill>
                      <a:srgbClr val="00B0F0"/>
                    </a:solidFill>
                  </a:tcPr>
                </a:tc>
              </a:tr>
              <a:tr h="2530318">
                <a:tc>
                  <a:txBody>
                    <a:bodyPr/>
                    <a:lstStyle/>
                    <a:p>
                      <a:r>
                        <a:rPr lang="en-US" altLang="zh-TW" sz="2000" kern="1200" dirty="0" smtClean="0">
                          <a:solidFill>
                            <a:schemeClr val="dk1"/>
                          </a:solidFill>
                          <a:effectLst/>
                          <a:latin typeface="Arial Unicode MS" pitchFamily="34" charset="-120"/>
                          <a:ea typeface="Arial Unicode MS" pitchFamily="34" charset="-120"/>
                          <a:cs typeface="Arial Unicode MS" pitchFamily="34" charset="-120"/>
                        </a:rPr>
                        <a:t>10)</a:t>
                      </a:r>
                      <a:r>
                        <a:rPr lang="zh-TW" altLang="zh-TW" sz="2000" kern="1200" dirty="0" smtClean="0">
                          <a:solidFill>
                            <a:schemeClr val="dk1"/>
                          </a:solidFill>
                          <a:effectLst/>
                          <a:latin typeface="Arial Unicode MS" pitchFamily="34" charset="-120"/>
                          <a:ea typeface="Arial Unicode MS" pitchFamily="34" charset="-120"/>
                          <a:cs typeface="Arial Unicode MS" pitchFamily="34" charset="-120"/>
                        </a:rPr>
                        <a:t>三合一打印機及掃描器</a:t>
                      </a:r>
                      <a:endParaRPr lang="en-US" altLang="zh-TW" sz="2000" kern="1200" dirty="0" smtClean="0">
                        <a:solidFill>
                          <a:schemeClr val="dk1"/>
                        </a:solidFill>
                        <a:effectLst/>
                        <a:latin typeface="Arial Unicode MS" pitchFamily="34" charset="-120"/>
                        <a:ea typeface="Arial Unicode MS" pitchFamily="34" charset="-120"/>
                        <a:cs typeface="Arial Unicode MS" pitchFamily="34" charset="-120"/>
                      </a:endParaRPr>
                    </a:p>
                    <a:p>
                      <a:endParaRPr lang="en-US" altLang="zh-TW" sz="2000" kern="1200" dirty="0" smtClean="0">
                        <a:solidFill>
                          <a:schemeClr val="dk1"/>
                        </a:solidFill>
                        <a:effectLst/>
                        <a:latin typeface="Arial Unicode MS" pitchFamily="34" charset="-120"/>
                        <a:ea typeface="Arial Unicode MS" pitchFamily="34" charset="-120"/>
                        <a:cs typeface="Arial Unicode MS" pitchFamily="34" charset="-120"/>
                      </a:endParaRPr>
                    </a:p>
                    <a:p>
                      <a:endParaRPr lang="en-US" altLang="zh-TW" sz="2000" kern="1200" dirty="0" smtClean="0">
                        <a:solidFill>
                          <a:schemeClr val="dk1"/>
                        </a:solidFill>
                        <a:effectLst/>
                        <a:latin typeface="Arial Unicode MS" pitchFamily="34" charset="-120"/>
                        <a:ea typeface="Arial Unicode MS" pitchFamily="34" charset="-120"/>
                        <a:cs typeface="Arial Unicode MS" pitchFamily="34" charset="-120"/>
                      </a:endParaRPr>
                    </a:p>
                    <a:p>
                      <a:endParaRPr lang="en-US" altLang="zh-TW" sz="2000" kern="1200" dirty="0" smtClean="0">
                        <a:solidFill>
                          <a:schemeClr val="dk1"/>
                        </a:solidFill>
                        <a:effectLst/>
                        <a:latin typeface="Arial Unicode MS" pitchFamily="34" charset="-120"/>
                        <a:ea typeface="Arial Unicode MS" pitchFamily="34" charset="-120"/>
                        <a:cs typeface="Arial Unicode MS" pitchFamily="34" charset="-120"/>
                      </a:endParaRPr>
                    </a:p>
                    <a:p>
                      <a:endParaRPr lang="en-US" altLang="zh-TW" sz="2000" kern="1200" dirty="0" smtClean="0">
                        <a:solidFill>
                          <a:schemeClr val="dk1"/>
                        </a:solidFill>
                        <a:effectLst/>
                        <a:latin typeface="Arial Unicode MS" pitchFamily="34" charset="-120"/>
                        <a:ea typeface="Arial Unicode MS" pitchFamily="34" charset="-120"/>
                        <a:cs typeface="Arial Unicode MS" pitchFamily="34" charset="-120"/>
                      </a:endParaRPr>
                    </a:p>
                    <a:p>
                      <a:endParaRPr lang="en-US" altLang="zh-TW" sz="2000" kern="1200" dirty="0" smtClean="0">
                        <a:solidFill>
                          <a:schemeClr val="dk1"/>
                        </a:solidFill>
                        <a:effectLst/>
                        <a:latin typeface="Arial Unicode MS" pitchFamily="34" charset="-120"/>
                        <a:ea typeface="Arial Unicode MS" pitchFamily="34" charset="-120"/>
                        <a:cs typeface="Arial Unicode MS" pitchFamily="34" charset="-120"/>
                      </a:endParaRPr>
                    </a:p>
                    <a:p>
                      <a:endParaRPr lang="zh-TW" altLang="en-US" sz="2000" dirty="0">
                        <a:latin typeface="Arial Unicode MS" pitchFamily="34" charset="-120"/>
                        <a:ea typeface="Arial Unicode MS" pitchFamily="34" charset="-120"/>
                        <a:cs typeface="Arial Unicode MS" pitchFamily="34" charset="-120"/>
                      </a:endParaRPr>
                    </a:p>
                  </a:txBody>
                  <a:tcPr marT="45729" marB="45729">
                    <a:solidFill>
                      <a:srgbClr val="00B0F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HK" altLang="zh-TW" sz="2000" kern="1200" dirty="0" smtClean="0">
                          <a:solidFill>
                            <a:schemeClr val="dk1"/>
                          </a:solidFill>
                          <a:effectLst/>
                          <a:latin typeface="Arial Unicode MS" pitchFamily="34" charset="-120"/>
                          <a:ea typeface="Arial Unicode MS" pitchFamily="34" charset="-120"/>
                          <a:cs typeface="Arial Unicode MS" pitchFamily="34" charset="-120"/>
                        </a:rPr>
                        <a:t>可打印教材及佈置課室的材料</a:t>
                      </a:r>
                      <a:endParaRPr lang="zh-TW" altLang="en-US" sz="2000" dirty="0" smtClean="0">
                        <a:latin typeface="Arial Unicode MS" pitchFamily="34" charset="-120"/>
                        <a:ea typeface="Arial Unicode MS" pitchFamily="34" charset="-120"/>
                        <a:cs typeface="Arial Unicode MS" pitchFamily="34" charset="-120"/>
                      </a:endParaRPr>
                    </a:p>
                    <a:p>
                      <a:endParaRPr lang="zh-TW" altLang="en-US" sz="2000" dirty="0">
                        <a:latin typeface="Arial Unicode MS" pitchFamily="34" charset="-120"/>
                        <a:ea typeface="Arial Unicode MS" pitchFamily="34" charset="-120"/>
                        <a:cs typeface="Arial Unicode MS" pitchFamily="34" charset="-120"/>
                      </a:endParaRPr>
                    </a:p>
                  </a:txBody>
                  <a:tcPr marT="45729" marB="45729">
                    <a:solidFill>
                      <a:srgbClr val="00B0F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HK" altLang="zh-TW" sz="2000" kern="1200" dirty="0" smtClean="0">
                          <a:solidFill>
                            <a:schemeClr val="dk1"/>
                          </a:solidFill>
                          <a:effectLst/>
                          <a:latin typeface="Arial Unicode MS" pitchFamily="34" charset="-120"/>
                          <a:ea typeface="Arial Unicode MS" pitchFamily="34" charset="-120"/>
                          <a:cs typeface="Arial Unicode MS" pitchFamily="34" charset="-120"/>
                        </a:rPr>
                        <a:t>各課室</a:t>
                      </a:r>
                      <a:endParaRPr lang="zh-TW" altLang="zh-TW" sz="2000" kern="1200" dirty="0" smtClean="0">
                        <a:solidFill>
                          <a:schemeClr val="dk1"/>
                        </a:solidFill>
                        <a:effectLst/>
                        <a:latin typeface="Arial Unicode MS" pitchFamily="34" charset="-120"/>
                        <a:ea typeface="Arial Unicode MS" pitchFamily="34" charset="-120"/>
                        <a:cs typeface="Arial Unicode MS" pitchFamily="34" charset="-120"/>
                      </a:endParaRPr>
                    </a:p>
                    <a:p>
                      <a:endParaRPr lang="zh-TW" altLang="en-US" sz="2000" dirty="0">
                        <a:latin typeface="Arial Unicode MS" pitchFamily="34" charset="-120"/>
                        <a:ea typeface="Arial Unicode MS" pitchFamily="34" charset="-120"/>
                        <a:cs typeface="Arial Unicode MS" pitchFamily="34" charset="-120"/>
                      </a:endParaRPr>
                    </a:p>
                  </a:txBody>
                  <a:tcPr marT="45729" marB="45729">
                    <a:solidFill>
                      <a:srgbClr val="00B0F0"/>
                    </a:solidFill>
                  </a:tcPr>
                </a:tc>
                <a:tc>
                  <a:txBody>
                    <a:bodyPr/>
                    <a:lstStyle/>
                    <a:p>
                      <a:r>
                        <a:rPr lang="zh-HK" altLang="zh-TW" sz="2000" kern="1200" dirty="0" smtClean="0">
                          <a:solidFill>
                            <a:schemeClr val="dk1"/>
                          </a:solidFill>
                          <a:effectLst/>
                          <a:latin typeface="Arial Unicode MS" pitchFamily="34" charset="-120"/>
                          <a:ea typeface="Arial Unicode MS" pitchFamily="34" charset="-120"/>
                          <a:cs typeface="Arial Unicode MS" pitchFamily="34" charset="-120"/>
                        </a:rPr>
                        <a:t>老師在教授</a:t>
                      </a:r>
                      <a:r>
                        <a:rPr lang="zh-HK" altLang="en-US" sz="2000" kern="1200" dirty="0" smtClean="0">
                          <a:solidFill>
                            <a:schemeClr val="dk1"/>
                          </a:solidFill>
                          <a:effectLst/>
                          <a:latin typeface="Arial Unicode MS" pitchFamily="34" charset="-120"/>
                          <a:ea typeface="Arial Unicode MS" pitchFamily="34" charset="-120"/>
                          <a:cs typeface="Arial Unicode MS" pitchFamily="34" charset="-120"/>
                        </a:rPr>
                        <a:t>與</a:t>
                      </a:r>
                      <a:r>
                        <a:rPr lang="zh-HK" altLang="zh-TW" sz="2000" kern="1200" dirty="0" smtClean="0">
                          <a:solidFill>
                            <a:schemeClr val="dk1"/>
                          </a:solidFill>
                          <a:effectLst/>
                          <a:latin typeface="Arial Unicode MS" pitchFamily="34" charset="-120"/>
                          <a:ea typeface="Arial Unicode MS" pitchFamily="34" charset="-120"/>
                          <a:cs typeface="Arial Unicode MS" pitchFamily="34" charset="-120"/>
                        </a:rPr>
                        <a:t>課題</a:t>
                      </a:r>
                      <a:r>
                        <a:rPr lang="zh-HK" altLang="en-US" sz="2000" kern="1200" dirty="0" smtClean="0">
                          <a:solidFill>
                            <a:schemeClr val="dk1"/>
                          </a:solidFill>
                          <a:effectLst/>
                          <a:latin typeface="Arial Unicode MS" pitchFamily="34" charset="-120"/>
                          <a:ea typeface="Arial Unicode MS" pitchFamily="34" charset="-120"/>
                          <a:cs typeface="Arial Unicode MS" pitchFamily="34" charset="-120"/>
                        </a:rPr>
                        <a:t>有關的書目時</a:t>
                      </a:r>
                      <a:r>
                        <a:rPr lang="en-US" altLang="zh-TW" sz="2000" kern="1200" dirty="0" smtClean="0">
                          <a:solidFill>
                            <a:schemeClr val="dk1"/>
                          </a:solidFill>
                          <a:effectLst/>
                          <a:latin typeface="Arial Unicode MS" pitchFamily="34" charset="-120"/>
                          <a:ea typeface="Arial Unicode MS" pitchFamily="34" charset="-120"/>
                          <a:cs typeface="Arial Unicode MS" pitchFamily="34" charset="-120"/>
                        </a:rPr>
                        <a:t>,</a:t>
                      </a:r>
                      <a:r>
                        <a:rPr lang="zh-HK" altLang="zh-TW" sz="2000" kern="1200" dirty="0" smtClean="0">
                          <a:solidFill>
                            <a:schemeClr val="dk1"/>
                          </a:solidFill>
                          <a:effectLst/>
                          <a:latin typeface="Arial Unicode MS" pitchFamily="34" charset="-120"/>
                          <a:ea typeface="Arial Unicode MS" pitchFamily="34" charset="-120"/>
                          <a:cs typeface="Arial Unicode MS" pitchFamily="34" charset="-120"/>
                        </a:rPr>
                        <a:t>可打印不同的教材</a:t>
                      </a:r>
                      <a:r>
                        <a:rPr lang="en-US" altLang="zh-TW" sz="2000" kern="1200" dirty="0" smtClean="0">
                          <a:solidFill>
                            <a:schemeClr val="dk1"/>
                          </a:solidFill>
                          <a:effectLst/>
                          <a:latin typeface="Arial Unicode MS" pitchFamily="34" charset="-120"/>
                          <a:ea typeface="Arial Unicode MS" pitchFamily="34" charset="-120"/>
                          <a:cs typeface="Arial Unicode MS" pitchFamily="34" charset="-120"/>
                        </a:rPr>
                        <a:t>,</a:t>
                      </a:r>
                      <a:r>
                        <a:rPr lang="zh-HK" altLang="zh-TW" sz="2000" kern="1200" dirty="0" smtClean="0">
                          <a:solidFill>
                            <a:schemeClr val="dk1"/>
                          </a:solidFill>
                          <a:effectLst/>
                          <a:latin typeface="Arial Unicode MS" pitchFamily="34" charset="-120"/>
                          <a:ea typeface="Arial Unicode MS" pitchFamily="34" charset="-120"/>
                          <a:cs typeface="Arial Unicode MS" pitchFamily="34" charset="-120"/>
                        </a:rPr>
                        <a:t>幫助教學</a:t>
                      </a:r>
                      <a:endParaRPr lang="zh-TW" altLang="zh-TW" sz="2000" kern="1200" dirty="0" smtClean="0">
                        <a:solidFill>
                          <a:schemeClr val="dk1"/>
                        </a:solidFill>
                        <a:effectLst/>
                        <a:latin typeface="Arial Unicode MS" pitchFamily="34" charset="-120"/>
                        <a:ea typeface="Arial Unicode MS" pitchFamily="34" charset="-120"/>
                        <a:cs typeface="Arial Unicode MS" pitchFamily="34" charset="-120"/>
                      </a:endParaRPr>
                    </a:p>
                    <a:p>
                      <a:r>
                        <a:rPr lang="zh-HK" altLang="zh-TW" sz="2000" kern="1200" dirty="0" smtClean="0">
                          <a:solidFill>
                            <a:schemeClr val="dk1"/>
                          </a:solidFill>
                          <a:effectLst/>
                          <a:latin typeface="Arial Unicode MS" pitchFamily="34" charset="-120"/>
                          <a:ea typeface="Arial Unicode MS" pitchFamily="34" charset="-120"/>
                          <a:cs typeface="Arial Unicode MS" pitchFamily="34" charset="-120"/>
                        </a:rPr>
                        <a:t>另外</a:t>
                      </a:r>
                      <a:r>
                        <a:rPr lang="en-US" altLang="zh-TW" sz="2000" kern="1200" dirty="0" smtClean="0">
                          <a:solidFill>
                            <a:schemeClr val="dk1"/>
                          </a:solidFill>
                          <a:effectLst/>
                          <a:latin typeface="Arial Unicode MS" pitchFamily="34" charset="-120"/>
                          <a:ea typeface="Arial Unicode MS" pitchFamily="34" charset="-120"/>
                          <a:cs typeface="Arial Unicode MS" pitchFamily="34" charset="-120"/>
                        </a:rPr>
                        <a:t>,</a:t>
                      </a:r>
                      <a:r>
                        <a:rPr lang="zh-HK" altLang="zh-TW" sz="2000" kern="1200" dirty="0" smtClean="0">
                          <a:solidFill>
                            <a:schemeClr val="dk1"/>
                          </a:solidFill>
                          <a:effectLst/>
                          <a:latin typeface="Arial Unicode MS" pitchFamily="34" charset="-120"/>
                          <a:ea typeface="Arial Unicode MS" pitchFamily="34" charset="-120"/>
                          <a:cs typeface="Arial Unicode MS" pitchFamily="34" charset="-120"/>
                        </a:rPr>
                        <a:t>可打印佈置課室用的材料</a:t>
                      </a:r>
                      <a:r>
                        <a:rPr lang="en-US" altLang="zh-TW" sz="2000" kern="1200" dirty="0" smtClean="0">
                          <a:solidFill>
                            <a:schemeClr val="dk1"/>
                          </a:solidFill>
                          <a:effectLst/>
                          <a:latin typeface="Arial Unicode MS" pitchFamily="34" charset="-120"/>
                          <a:ea typeface="Arial Unicode MS" pitchFamily="34" charset="-120"/>
                          <a:cs typeface="Arial Unicode MS" pitchFamily="34" charset="-120"/>
                        </a:rPr>
                        <a:t>,</a:t>
                      </a:r>
                      <a:r>
                        <a:rPr lang="en-US" altLang="zh-TW" sz="2000" kern="1200" dirty="0" err="1" smtClean="0">
                          <a:solidFill>
                            <a:schemeClr val="dk1"/>
                          </a:solidFill>
                          <a:effectLst/>
                          <a:latin typeface="Arial Unicode MS" pitchFamily="34" charset="-120"/>
                          <a:ea typeface="Arial Unicode MS" pitchFamily="34" charset="-120"/>
                          <a:cs typeface="Arial Unicode MS" pitchFamily="34" charset="-120"/>
                        </a:rPr>
                        <a:t>e.g</a:t>
                      </a:r>
                      <a:r>
                        <a:rPr lang="en-US" altLang="zh-TW" sz="2000" kern="1200" dirty="0" smtClean="0">
                          <a:solidFill>
                            <a:schemeClr val="dk1"/>
                          </a:solidFill>
                          <a:effectLst/>
                          <a:latin typeface="Arial Unicode MS" pitchFamily="34" charset="-120"/>
                          <a:ea typeface="Arial Unicode MS" pitchFamily="34" charset="-120"/>
                          <a:cs typeface="Arial Unicode MS" pitchFamily="34" charset="-120"/>
                        </a:rPr>
                        <a:t>:</a:t>
                      </a:r>
                      <a:r>
                        <a:rPr lang="zh-HK" altLang="zh-TW" sz="2000" kern="1200" dirty="0" smtClean="0">
                          <a:solidFill>
                            <a:schemeClr val="dk1"/>
                          </a:solidFill>
                          <a:effectLst/>
                          <a:latin typeface="Arial Unicode MS" pitchFamily="34" charset="-120"/>
                          <a:ea typeface="Arial Unicode MS" pitchFamily="34" charset="-120"/>
                          <a:cs typeface="Arial Unicode MS" pitchFamily="34" charset="-120"/>
                        </a:rPr>
                        <a:t>單字</a:t>
                      </a:r>
                      <a:r>
                        <a:rPr lang="en-US" altLang="zh-TW" sz="2000" kern="1200" dirty="0" smtClean="0">
                          <a:solidFill>
                            <a:schemeClr val="dk1"/>
                          </a:solidFill>
                          <a:effectLst/>
                          <a:latin typeface="Arial Unicode MS" pitchFamily="34" charset="-120"/>
                          <a:ea typeface="Arial Unicode MS" pitchFamily="34" charset="-120"/>
                          <a:cs typeface="Arial Unicode MS" pitchFamily="34" charset="-120"/>
                        </a:rPr>
                        <a:t>/</a:t>
                      </a:r>
                      <a:r>
                        <a:rPr lang="zh-HK" altLang="zh-TW" sz="2000" kern="1200" dirty="0" smtClean="0">
                          <a:solidFill>
                            <a:schemeClr val="dk1"/>
                          </a:solidFill>
                          <a:effectLst/>
                          <a:latin typeface="Arial Unicode MS" pitchFamily="34" charset="-120"/>
                          <a:ea typeface="Arial Unicode MS" pitchFamily="34" charset="-120"/>
                          <a:cs typeface="Arial Unicode MS" pitchFamily="34" charset="-120"/>
                        </a:rPr>
                        <a:t>詞語</a:t>
                      </a:r>
                      <a:r>
                        <a:rPr lang="en-US" altLang="zh-TW" sz="2000" kern="1200" dirty="0" smtClean="0">
                          <a:solidFill>
                            <a:schemeClr val="dk1"/>
                          </a:solidFill>
                          <a:effectLst/>
                          <a:latin typeface="Arial Unicode MS" pitchFamily="34" charset="-120"/>
                          <a:ea typeface="Arial Unicode MS" pitchFamily="34" charset="-120"/>
                          <a:cs typeface="Arial Unicode MS" pitchFamily="34" charset="-120"/>
                        </a:rPr>
                        <a:t>/</a:t>
                      </a:r>
                      <a:r>
                        <a:rPr lang="zh-HK" altLang="zh-TW" sz="2000" kern="1200" dirty="0" smtClean="0">
                          <a:solidFill>
                            <a:schemeClr val="dk1"/>
                          </a:solidFill>
                          <a:effectLst/>
                          <a:latin typeface="Arial Unicode MS" pitchFamily="34" charset="-120"/>
                          <a:ea typeface="Arial Unicode MS" pitchFamily="34" charset="-120"/>
                          <a:cs typeface="Arial Unicode MS" pitchFamily="34" charset="-120"/>
                        </a:rPr>
                        <a:t>其他圖片和裝飾</a:t>
                      </a:r>
                      <a:endParaRPr lang="zh-TW" altLang="en-US" sz="2000" dirty="0">
                        <a:latin typeface="Arial Unicode MS" pitchFamily="34" charset="-120"/>
                        <a:ea typeface="Arial Unicode MS" pitchFamily="34" charset="-120"/>
                        <a:cs typeface="Arial Unicode MS" pitchFamily="34" charset="-120"/>
                      </a:endParaRPr>
                    </a:p>
                  </a:txBody>
                  <a:tcPr marT="45729" marB="45729">
                    <a:solidFill>
                      <a:srgbClr val="00B0F0"/>
                    </a:solidFill>
                  </a:tcPr>
                </a:tc>
              </a:tr>
              <a:tr h="338481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TW" sz="2000" dirty="0" smtClean="0">
                          <a:latin typeface="Arial Unicode MS" pitchFamily="34" charset="-120"/>
                          <a:ea typeface="Arial Unicode MS" pitchFamily="34" charset="-120"/>
                          <a:cs typeface="Arial Unicode MS" pitchFamily="34" charset="-120"/>
                        </a:rPr>
                        <a:t>11)</a:t>
                      </a:r>
                      <a:r>
                        <a:rPr lang="en-US" altLang="zh-TW" sz="2000" kern="0" dirty="0" smtClean="0">
                          <a:effectLst/>
                          <a:latin typeface="Arial Unicode MS" pitchFamily="34" charset="-120"/>
                          <a:ea typeface="Arial Unicode MS" pitchFamily="34" charset="-120"/>
                          <a:cs typeface="Arial Unicode MS" pitchFamily="34" charset="-120"/>
                        </a:rPr>
                        <a:t> Galaxy Tab 3 Kids</a:t>
                      </a:r>
                      <a:endParaRPr lang="zh-TW" altLang="zh-TW" sz="2000" kern="100" dirty="0" smtClean="0">
                        <a:effectLst/>
                        <a:latin typeface="Arial Unicode MS" pitchFamily="34" charset="-120"/>
                        <a:ea typeface="Arial Unicode MS" pitchFamily="34" charset="-120"/>
                        <a:cs typeface="Arial Unicode MS" pitchFamily="34" charset="-120"/>
                      </a:endParaRPr>
                    </a:p>
                    <a:p>
                      <a:endParaRPr lang="en-US" altLang="zh-TW" sz="2000" dirty="0" smtClean="0">
                        <a:latin typeface="Arial Unicode MS" pitchFamily="34" charset="-120"/>
                        <a:ea typeface="Arial Unicode MS" pitchFamily="34" charset="-120"/>
                        <a:cs typeface="Arial Unicode MS" pitchFamily="34" charset="-12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zh-TW" altLang="en-US" sz="2400" dirty="0">
                        <a:latin typeface="Arial Unicode MS" pitchFamily="34" charset="-120"/>
                        <a:ea typeface="Arial Unicode MS" pitchFamily="34" charset="-120"/>
                        <a:cs typeface="Arial Unicode MS" pitchFamily="34" charset="-120"/>
                      </a:endParaRPr>
                    </a:p>
                  </a:txBody>
                  <a:tcPr marT="45729" marB="45729">
                    <a:solidFill>
                      <a:srgbClr val="00B0F0"/>
                    </a:solidFill>
                  </a:tcPr>
                </a:tc>
                <a:tc>
                  <a:txBody>
                    <a:bodyPr/>
                    <a:lstStyle/>
                    <a:p>
                      <a:pPr algn="l">
                        <a:spcAft>
                          <a:spcPts val="0"/>
                        </a:spcAft>
                      </a:pPr>
                      <a:r>
                        <a:rPr lang="zh-TW" sz="2000" kern="100" dirty="0">
                          <a:effectLst/>
                          <a:latin typeface="Arial Unicode MS" pitchFamily="34" charset="-120"/>
                          <a:ea typeface="Arial Unicode MS" pitchFamily="34" charset="-120"/>
                          <a:cs typeface="Arial Unicode MS" pitchFamily="34" charset="-120"/>
                        </a:rPr>
                        <a:t>有拍照功能，兒童專屬學習、繪畫、遊戲等應用程式和「時間管理功能」限制平板使用時間</a:t>
                      </a:r>
                    </a:p>
                  </a:txBody>
                  <a:tcPr marL="37412" marR="37412" marT="37415" marB="37415">
                    <a:solidFill>
                      <a:srgbClr val="00B0F0"/>
                    </a:solidFill>
                  </a:tcPr>
                </a:tc>
                <a:tc>
                  <a:txBody>
                    <a:bodyPr/>
                    <a:lstStyle/>
                    <a:p>
                      <a:pPr algn="l">
                        <a:spcAft>
                          <a:spcPts val="0"/>
                        </a:spcAft>
                      </a:pPr>
                      <a:r>
                        <a:rPr lang="en-US" sz="2000" kern="100" dirty="0">
                          <a:effectLst/>
                          <a:latin typeface="Arial Unicode MS" pitchFamily="34" charset="-120"/>
                          <a:ea typeface="Arial Unicode MS" pitchFamily="34" charset="-120"/>
                          <a:cs typeface="Arial Unicode MS" pitchFamily="34" charset="-120"/>
                        </a:rPr>
                        <a:t>K1</a:t>
                      </a:r>
                      <a:r>
                        <a:rPr lang="zh-TW" sz="2000" kern="100" dirty="0">
                          <a:effectLst/>
                          <a:latin typeface="Arial Unicode MS" pitchFamily="34" charset="-120"/>
                          <a:ea typeface="Arial Unicode MS" pitchFamily="34" charset="-120"/>
                          <a:cs typeface="Arial Unicode MS" pitchFamily="34" charset="-120"/>
                        </a:rPr>
                        <a:t>班房</a:t>
                      </a:r>
                    </a:p>
                  </a:txBody>
                  <a:tcPr marL="37412" marR="37412" marT="37415" marB="37415">
                    <a:solidFill>
                      <a:srgbClr val="00B0F0"/>
                    </a:solidFill>
                  </a:tcPr>
                </a:tc>
                <a:tc>
                  <a:txBody>
                    <a:bodyPr/>
                    <a:lstStyle/>
                    <a:p>
                      <a:pPr algn="l">
                        <a:spcAft>
                          <a:spcPts val="0"/>
                        </a:spcAft>
                      </a:pPr>
                      <a:r>
                        <a:rPr lang="zh-TW" sz="2000" kern="100" dirty="0">
                          <a:effectLst/>
                          <a:latin typeface="Arial Unicode MS" pitchFamily="34" charset="-120"/>
                          <a:ea typeface="Arial Unicode MS" pitchFamily="34" charset="-120"/>
                          <a:cs typeface="Arial Unicode MS" pitchFamily="34" charset="-120"/>
                        </a:rPr>
                        <a:t>讓幼兒在美勞課時獨立繪畫作品。把它放在電腦角，讓幼兒玩一些有關主題的學習遊戲</a:t>
                      </a:r>
                    </a:p>
                  </a:txBody>
                  <a:tcPr marL="37412" marR="37412" marT="37415" marB="37415">
                    <a:solidFill>
                      <a:srgbClr val="00B0F0"/>
                    </a:solidFill>
                  </a:tcPr>
                </a:tc>
              </a:tr>
            </a:tbl>
          </a:graphicData>
        </a:graphic>
      </p:graphicFrame>
      <p:pic>
        <p:nvPicPr>
          <p:cNvPr id="20505" name="Picture 3"/>
          <p:cNvPicPr>
            <a:picLocks noChangeAspect="1" noChangeArrowheads="1"/>
          </p:cNvPicPr>
          <p:nvPr/>
        </p:nvPicPr>
        <p:blipFill>
          <a:blip r:embed="rId2" cstate="print"/>
          <a:srcRect/>
          <a:stretch>
            <a:fillRect/>
          </a:stretch>
        </p:blipFill>
        <p:spPr bwMode="auto">
          <a:xfrm>
            <a:off x="552450" y="1519238"/>
            <a:ext cx="2062163" cy="1473200"/>
          </a:xfrm>
          <a:prstGeom prst="rect">
            <a:avLst/>
          </a:prstGeom>
          <a:noFill/>
          <a:ln w="9525">
            <a:noFill/>
            <a:miter lim="800000"/>
            <a:headEnd/>
            <a:tailEnd/>
          </a:ln>
          <a:effectLst/>
        </p:spPr>
      </p:pic>
      <p:pic>
        <p:nvPicPr>
          <p:cNvPr id="5" name="HeadContent_FullstoryCtrl_mainstoryimage" descr="samsung-galaxy-tab3-kids-big.jpg"/>
          <p:cNvPicPr/>
          <p:nvPr/>
        </p:nvPicPr>
        <p:blipFill>
          <a:blip r:embed="rId3" cstate="print"/>
          <a:srcRect/>
          <a:stretch>
            <a:fillRect/>
          </a:stretch>
        </p:blipFill>
        <p:spPr bwMode="auto">
          <a:xfrm>
            <a:off x="575816" y="3995861"/>
            <a:ext cx="2016224" cy="187220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1"/>
          <p:cNvSpPr>
            <a:spLocks noGrp="1" noChangeArrowheads="1"/>
          </p:cNvSpPr>
          <p:nvPr>
            <p:ph type="title"/>
          </p:nvPr>
        </p:nvSpPr>
        <p:spPr>
          <a:xfrm>
            <a:off x="503238" y="301625"/>
            <a:ext cx="9070975" cy="1262063"/>
          </a:xfrm>
        </p:spPr>
        <p:txBody>
          <a:bodyPr tIns="38808"/>
          <a:lstStyle/>
          <a:p>
            <a:pPr eaLnBrk="1">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ja-JP" smtClean="0">
                <a:latin typeface="Arial Unicode MS" pitchFamily="34" charset="-120"/>
                <a:ea typeface="Arial Unicode MS" pitchFamily="34" charset="-120"/>
                <a:cs typeface="Arial Unicode MS" pitchFamily="34" charset="-120"/>
              </a:rPr>
              <a:t>數碼化幼稚園簡介：</a:t>
            </a:r>
          </a:p>
        </p:txBody>
      </p:sp>
      <p:sp>
        <p:nvSpPr>
          <p:cNvPr id="11267" name="Rectangle 2"/>
          <p:cNvSpPr>
            <a:spLocks noGrp="1" noChangeArrowheads="1"/>
          </p:cNvSpPr>
          <p:nvPr>
            <p:ph type="body" idx="1"/>
          </p:nvPr>
        </p:nvSpPr>
        <p:spPr>
          <a:xfrm>
            <a:off x="503238" y="1768475"/>
            <a:ext cx="9070975" cy="4989513"/>
          </a:xfrm>
        </p:spPr>
        <p:txBody>
          <a:bodyPr tIns="0"/>
          <a:lstStyle/>
          <a:p>
            <a:pPr marL="431800" indent="-323850" eaLnBrk="1">
              <a:lnSpc>
                <a:spcPct val="109000"/>
              </a:lnSpc>
              <a:buSzPct val="45000"/>
              <a:buFont typeface="Wingdings"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ja-JP" dirty="0" smtClean="0">
                <a:latin typeface="Arial Unicode MS" pitchFamily="34" charset="-120"/>
                <a:ea typeface="Arial Unicode MS" pitchFamily="34" charset="-120"/>
                <a:cs typeface="Arial Unicode MS" pitchFamily="34" charset="-120"/>
              </a:rPr>
              <a:t>幼稚園名稱：天天幼稚園</a:t>
            </a:r>
          </a:p>
          <a:p>
            <a:pPr marL="431800" indent="-323850" eaLnBrk="1">
              <a:buSzPct val="45000"/>
              <a:buFont typeface="Wingdings"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ja-JP" dirty="0" smtClean="0">
                <a:latin typeface="Arial Unicode MS" pitchFamily="34" charset="-120"/>
                <a:ea typeface="Arial Unicode MS" pitchFamily="34" charset="-120"/>
                <a:cs typeface="Arial Unicode MS" pitchFamily="34" charset="-120"/>
              </a:rPr>
              <a:t>學生人數：約</a:t>
            </a:r>
            <a:r>
              <a:rPr lang="de-DE" altLang="ja-JP" dirty="0">
                <a:latin typeface="Arial Unicode MS" pitchFamily="34" charset="-120"/>
                <a:ea typeface="Arial Unicode MS" pitchFamily="34" charset="-120"/>
                <a:cs typeface="Arial Unicode MS" pitchFamily="34" charset="-120"/>
              </a:rPr>
              <a:t>6</a:t>
            </a:r>
            <a:r>
              <a:rPr lang="de-DE" altLang="zh-TW" dirty="0" smtClean="0">
                <a:latin typeface="Arial Unicode MS" pitchFamily="34" charset="-120"/>
                <a:ea typeface="Arial Unicode MS" pitchFamily="34" charset="-120"/>
                <a:cs typeface="Arial Unicode MS" pitchFamily="34" charset="-120"/>
              </a:rPr>
              <a:t>0</a:t>
            </a:r>
            <a:r>
              <a:rPr lang="ja-JP" dirty="0" smtClean="0">
                <a:latin typeface="Arial Unicode MS" pitchFamily="34" charset="-120"/>
                <a:ea typeface="Arial Unicode MS" pitchFamily="34" charset="-120"/>
                <a:cs typeface="Arial Unicode MS" pitchFamily="34" charset="-120"/>
              </a:rPr>
              <a:t>人</a:t>
            </a:r>
          </a:p>
          <a:p>
            <a:pPr marL="431800" indent="-323850" eaLnBrk="1">
              <a:buSzPct val="45000"/>
              <a:buFont typeface="Wingdings"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ja-JP" dirty="0" smtClean="0">
                <a:latin typeface="Arial Unicode MS" pitchFamily="34" charset="-120"/>
                <a:ea typeface="Arial Unicode MS" pitchFamily="34" charset="-120"/>
                <a:cs typeface="Arial Unicode MS" pitchFamily="34" charset="-120"/>
              </a:rPr>
              <a:t>大約</a:t>
            </a:r>
            <a:r>
              <a:rPr lang="de-DE" altLang="zh-TW" dirty="0" smtClean="0">
                <a:latin typeface="Arial Unicode MS" pitchFamily="34" charset="-120"/>
                <a:ea typeface="Arial Unicode MS" pitchFamily="34" charset="-120"/>
                <a:cs typeface="Arial Unicode MS" pitchFamily="34" charset="-120"/>
              </a:rPr>
              <a:t>20</a:t>
            </a:r>
            <a:r>
              <a:rPr lang="ja-JP" dirty="0" smtClean="0">
                <a:latin typeface="Arial Unicode MS" pitchFamily="34" charset="-120"/>
                <a:ea typeface="Arial Unicode MS" pitchFamily="34" charset="-120"/>
                <a:cs typeface="Arial Unicode MS" pitchFamily="34" charset="-120"/>
              </a:rPr>
              <a:t>人一班，</a:t>
            </a:r>
            <a:endParaRPr lang="en-US" altLang="ja-JP" dirty="0" smtClean="0">
              <a:latin typeface="Arial Unicode MS" pitchFamily="34" charset="-120"/>
              <a:ea typeface="Arial Unicode MS" pitchFamily="34" charset="-120"/>
              <a:cs typeface="Arial Unicode MS" pitchFamily="34" charset="-120"/>
            </a:endParaRPr>
          </a:p>
          <a:p>
            <a:pPr marL="431800" indent="-323850" eaLnBrk="1">
              <a:buSzPct val="45000"/>
              <a:buFont typeface="Wingdings"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ja-JP" dirty="0" smtClean="0">
                <a:latin typeface="Arial Unicode MS" pitchFamily="34" charset="-120"/>
                <a:ea typeface="Arial Unicode MS" pitchFamily="34" charset="-120"/>
                <a:cs typeface="Arial Unicode MS" pitchFamily="34" charset="-120"/>
              </a:rPr>
              <a:t>每級有一班幼兒班、低班、高班</a:t>
            </a:r>
            <a:r>
              <a:rPr lang="en-US" altLang="ja-JP" dirty="0" smtClean="0">
                <a:latin typeface="Arial Unicode MS" pitchFamily="34" charset="-120"/>
                <a:ea typeface="Arial Unicode MS" pitchFamily="34" charset="-120"/>
                <a:cs typeface="Arial Unicode MS" pitchFamily="34" charset="-120"/>
              </a:rPr>
              <a:t>(</a:t>
            </a:r>
            <a:r>
              <a:rPr lang="zh-TW" altLang="en-US" dirty="0" smtClean="0">
                <a:latin typeface="Arial Unicode MS" pitchFamily="34" charset="-120"/>
                <a:ea typeface="Arial Unicode MS" pitchFamily="34" charset="-120"/>
                <a:cs typeface="Arial Unicode MS" pitchFamily="34" charset="-120"/>
              </a:rPr>
              <a:t>即</a:t>
            </a:r>
            <a:r>
              <a:rPr lang="en-US" altLang="zh-TW" dirty="0" smtClean="0">
                <a:latin typeface="Arial Unicode MS" pitchFamily="34" charset="-120"/>
                <a:ea typeface="Arial Unicode MS" pitchFamily="34" charset="-120"/>
                <a:cs typeface="Arial Unicode MS" pitchFamily="34" charset="-120"/>
              </a:rPr>
              <a:t>K1,K2,K3)</a:t>
            </a:r>
            <a:endParaRPr lang="ja-JP" dirty="0" smtClean="0">
              <a:latin typeface="Arial Unicode MS" pitchFamily="34" charset="-120"/>
              <a:ea typeface="Arial Unicode MS" pitchFamily="34" charset="-120"/>
              <a:cs typeface="Arial Unicode MS" pitchFamily="34" charset="-12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內容版面配置區 2"/>
          <p:cNvGraphicFramePr>
            <a:graphicFrameLocks noGrp="1"/>
          </p:cNvGraphicFramePr>
          <p:nvPr>
            <p:ph/>
          </p:nvPr>
        </p:nvGraphicFramePr>
        <p:xfrm>
          <a:off x="503238" y="301625"/>
          <a:ext cx="9069388" cy="6677148"/>
        </p:xfrm>
        <a:graphic>
          <a:graphicData uri="http://schemas.openxmlformats.org/drawingml/2006/table">
            <a:tbl>
              <a:tblPr firstRow="1" bandRow="1">
                <a:tableStyleId>{5C22544A-7EE6-4342-B048-85BDC9FD1C3A}</a:tableStyleId>
              </a:tblPr>
              <a:tblGrid>
                <a:gridCol w="2267347"/>
                <a:gridCol w="2267347"/>
                <a:gridCol w="2267347"/>
                <a:gridCol w="2267347"/>
              </a:tblGrid>
              <a:tr h="398270">
                <a:tc>
                  <a:txBody>
                    <a:bodyPr/>
                    <a:lstStyle/>
                    <a:p>
                      <a:pPr marL="0" marR="0" lvl="0" indent="0" algn="l" defTabSz="449263" rtl="0" eaLnBrk="1" fontAlgn="base" latinLnBrk="0" hangingPunct="0">
                        <a:lnSpc>
                          <a:spcPct val="95000"/>
                        </a:lnSpc>
                        <a:spcBef>
                          <a:spcPct val="0"/>
                        </a:spcBef>
                        <a:spcAft>
                          <a:spcPts val="1413"/>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ja-JP" sz="2000" b="0" i="0" u="none" strike="noStrike" cap="none" normalizeH="0" baseline="0" dirty="0" smtClean="0">
                          <a:ln>
                            <a:noFill/>
                          </a:ln>
                          <a:solidFill>
                            <a:srgbClr val="000000"/>
                          </a:solidFill>
                          <a:effectLst/>
                          <a:latin typeface="Arial Unicode MS" pitchFamily="34" charset="-120"/>
                          <a:ea typeface="Arial Unicode MS" pitchFamily="34" charset="-120"/>
                          <a:cs typeface="Arial Unicode MS" pitchFamily="34" charset="-120"/>
                        </a:rPr>
                        <a:t>硬件名稱：</a:t>
                      </a:r>
                    </a:p>
                  </a:txBody>
                  <a:tcPr marL="90000" marR="90000" marT="61918" marB="46798" horzOverflow="overflow">
                    <a:solidFill>
                      <a:srgbClr val="00B0F0"/>
                    </a:solidFill>
                  </a:tcPr>
                </a:tc>
                <a:tc>
                  <a:txBody>
                    <a:bodyPr/>
                    <a:lstStyle/>
                    <a:p>
                      <a:pPr marL="0" marR="0" lvl="0" indent="0" algn="l" defTabSz="449263" rtl="0" eaLnBrk="1" fontAlgn="base" latinLnBrk="0" hangingPunct="0">
                        <a:lnSpc>
                          <a:spcPct val="95000"/>
                        </a:lnSpc>
                        <a:spcBef>
                          <a:spcPct val="0"/>
                        </a:spcBef>
                        <a:spcAft>
                          <a:spcPts val="1413"/>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ja-JP" sz="2000" b="0" i="0" u="none" strike="noStrike" cap="none" normalizeH="0" baseline="0" dirty="0" smtClean="0">
                          <a:ln>
                            <a:noFill/>
                          </a:ln>
                          <a:solidFill>
                            <a:srgbClr val="000000"/>
                          </a:solidFill>
                          <a:effectLst/>
                          <a:latin typeface="Arial Unicode MS" pitchFamily="34" charset="-120"/>
                          <a:ea typeface="Arial Unicode MS" pitchFamily="34" charset="-120"/>
                          <a:cs typeface="Arial Unicode MS" pitchFamily="34" charset="-120"/>
                        </a:rPr>
                        <a:t>特點：</a:t>
                      </a:r>
                    </a:p>
                  </a:txBody>
                  <a:tcPr marL="90000" marR="90000" marT="61918" marB="46798" horzOverflow="overflow">
                    <a:solidFill>
                      <a:srgbClr val="00B0F0"/>
                    </a:solidFill>
                  </a:tcPr>
                </a:tc>
                <a:tc>
                  <a:txBody>
                    <a:bodyPr/>
                    <a:lstStyle/>
                    <a:p>
                      <a:pPr marL="0" marR="0" lvl="0" indent="0" algn="l" defTabSz="449263" rtl="0" eaLnBrk="1" fontAlgn="base" latinLnBrk="0" hangingPunct="0">
                        <a:lnSpc>
                          <a:spcPct val="95000"/>
                        </a:lnSpc>
                        <a:spcBef>
                          <a:spcPct val="0"/>
                        </a:spcBef>
                        <a:spcAft>
                          <a:spcPts val="1413"/>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ja-JP" sz="2000" b="0" i="0" u="none" strike="noStrike" cap="none" normalizeH="0" baseline="0" dirty="0" smtClean="0">
                          <a:ln>
                            <a:noFill/>
                          </a:ln>
                          <a:solidFill>
                            <a:srgbClr val="000000"/>
                          </a:solidFill>
                          <a:effectLst/>
                          <a:latin typeface="Arial Unicode MS" pitchFamily="34" charset="-120"/>
                          <a:ea typeface="Arial Unicode MS" pitchFamily="34" charset="-120"/>
                          <a:cs typeface="Arial Unicode MS" pitchFamily="34" charset="-120"/>
                        </a:rPr>
                        <a:t>設置地點：</a:t>
                      </a:r>
                    </a:p>
                  </a:txBody>
                  <a:tcPr marL="90000" marR="90000" marT="61918" marB="46798" horzOverflow="overflow">
                    <a:solidFill>
                      <a:srgbClr val="00B0F0"/>
                    </a:solidFill>
                  </a:tcPr>
                </a:tc>
                <a:tc>
                  <a:txBody>
                    <a:bodyPr/>
                    <a:lstStyle/>
                    <a:p>
                      <a:pPr marL="0" marR="0" lvl="0" indent="0" algn="l" defTabSz="449263" rtl="0" eaLnBrk="1" fontAlgn="base" latinLnBrk="0" hangingPunct="0">
                        <a:lnSpc>
                          <a:spcPct val="95000"/>
                        </a:lnSpc>
                        <a:spcBef>
                          <a:spcPct val="0"/>
                        </a:spcBef>
                        <a:spcAft>
                          <a:spcPts val="1413"/>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ja-JP" sz="2000" b="0" i="0" u="none" strike="noStrike" cap="none" normalizeH="0" baseline="0" dirty="0" smtClean="0">
                          <a:ln>
                            <a:noFill/>
                          </a:ln>
                          <a:solidFill>
                            <a:srgbClr val="000000"/>
                          </a:solidFill>
                          <a:effectLst/>
                          <a:latin typeface="Arial Unicode MS" pitchFamily="34" charset="-120"/>
                          <a:ea typeface="Arial Unicode MS" pitchFamily="34" charset="-120"/>
                          <a:cs typeface="Arial Unicode MS" pitchFamily="34" charset="-120"/>
                        </a:rPr>
                        <a:t>簡介如何運用：</a:t>
                      </a:r>
                    </a:p>
                  </a:txBody>
                  <a:tcPr marL="90000" marR="90000" marT="61918" marB="46798" horzOverflow="overflow">
                    <a:solidFill>
                      <a:srgbClr val="00B0F0"/>
                    </a:solidFill>
                  </a:tcPr>
                </a:tc>
              </a:tr>
              <a:tr h="344417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TW" sz="2000" dirty="0" smtClean="0">
                          <a:latin typeface="Arial Unicode MS" pitchFamily="34" charset="-120"/>
                          <a:ea typeface="Arial Unicode MS" pitchFamily="34" charset="-120"/>
                          <a:cs typeface="Arial Unicode MS" pitchFamily="34" charset="-120"/>
                        </a:rPr>
                        <a:t>12)</a:t>
                      </a:r>
                      <a:r>
                        <a:rPr lang="zh-TW" altLang="zh-TW" sz="2000" b="1" kern="1200" dirty="0" smtClean="0">
                          <a:solidFill>
                            <a:schemeClr val="dk1"/>
                          </a:solidFill>
                          <a:effectLst/>
                          <a:latin typeface="Arial Unicode MS" pitchFamily="34" charset="-120"/>
                          <a:ea typeface="Arial Unicode MS" pitchFamily="34" charset="-120"/>
                          <a:cs typeface="Arial Unicode MS" pitchFamily="34" charset="-120"/>
                        </a:rPr>
                        <a:t>搖滾結他</a:t>
                      </a:r>
                      <a:endParaRPr lang="en-US" altLang="zh-TW" sz="2000" b="1" kern="1200" dirty="0" smtClean="0">
                        <a:solidFill>
                          <a:schemeClr val="dk1"/>
                        </a:solidFill>
                        <a:effectLst/>
                        <a:latin typeface="Arial Unicode MS" pitchFamily="34" charset="-120"/>
                        <a:ea typeface="Arial Unicode MS" pitchFamily="34" charset="-120"/>
                        <a:cs typeface="Arial Unicode MS" pitchFamily="34" charset="-12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zh-TW" sz="2000" b="1" kern="1200" dirty="0" smtClean="0">
                        <a:solidFill>
                          <a:schemeClr val="dk1"/>
                        </a:solidFill>
                        <a:effectLst/>
                        <a:latin typeface="Arial Unicode MS" pitchFamily="34" charset="-120"/>
                        <a:ea typeface="Arial Unicode MS" pitchFamily="34" charset="-120"/>
                        <a:cs typeface="Arial Unicode MS" pitchFamily="34" charset="-12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zh-TW" sz="2000" b="1" kern="1200" dirty="0" smtClean="0">
                        <a:solidFill>
                          <a:schemeClr val="dk1"/>
                        </a:solidFill>
                        <a:effectLst/>
                        <a:latin typeface="Arial Unicode MS" pitchFamily="34" charset="-120"/>
                        <a:ea typeface="Arial Unicode MS" pitchFamily="34" charset="-120"/>
                        <a:cs typeface="Arial Unicode MS" pitchFamily="34" charset="-12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zh-TW" sz="2000" b="1" kern="1200" dirty="0" smtClean="0">
                        <a:solidFill>
                          <a:schemeClr val="dk1"/>
                        </a:solidFill>
                        <a:effectLst/>
                        <a:latin typeface="Arial Unicode MS" pitchFamily="34" charset="-120"/>
                        <a:ea typeface="Arial Unicode MS" pitchFamily="34" charset="-120"/>
                        <a:cs typeface="Arial Unicode MS" pitchFamily="34" charset="-12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zh-TW" sz="2000" b="1" kern="1200" dirty="0" smtClean="0">
                        <a:solidFill>
                          <a:schemeClr val="dk1"/>
                        </a:solidFill>
                        <a:effectLst/>
                        <a:latin typeface="Arial Unicode MS" pitchFamily="34" charset="-120"/>
                        <a:ea typeface="Arial Unicode MS" pitchFamily="34" charset="-120"/>
                        <a:cs typeface="Arial Unicode MS" pitchFamily="34" charset="-12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zh-TW" sz="2000" b="1" kern="1200" dirty="0" smtClean="0">
                        <a:solidFill>
                          <a:schemeClr val="dk1"/>
                        </a:solidFill>
                        <a:effectLst/>
                        <a:latin typeface="Arial Unicode MS" pitchFamily="34" charset="-120"/>
                        <a:ea typeface="Arial Unicode MS" pitchFamily="34" charset="-120"/>
                        <a:cs typeface="Arial Unicode MS" pitchFamily="34" charset="-12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zh-TW" sz="2000" b="1" kern="1200" dirty="0" smtClean="0">
                        <a:solidFill>
                          <a:schemeClr val="dk1"/>
                        </a:solidFill>
                        <a:effectLst/>
                        <a:latin typeface="Arial Unicode MS" pitchFamily="34" charset="-120"/>
                        <a:ea typeface="Arial Unicode MS" pitchFamily="34" charset="-120"/>
                        <a:cs typeface="Arial Unicode MS" pitchFamily="34" charset="-12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zh-TW" altLang="zh-TW" sz="2000" kern="1200" dirty="0" smtClean="0">
                        <a:solidFill>
                          <a:schemeClr val="dk1"/>
                        </a:solidFill>
                        <a:effectLst/>
                        <a:latin typeface="Arial Unicode MS" pitchFamily="34" charset="-120"/>
                        <a:ea typeface="Arial Unicode MS" pitchFamily="34" charset="-120"/>
                        <a:cs typeface="Arial Unicode MS" pitchFamily="34" charset="-120"/>
                      </a:endParaRPr>
                    </a:p>
                  </a:txBody>
                  <a:tcPr marT="45718" marB="45718">
                    <a:solidFill>
                      <a:srgbClr val="00B0F0"/>
                    </a:solidFill>
                  </a:tcPr>
                </a:tc>
                <a:tc>
                  <a:txBody>
                    <a:bodyPr/>
                    <a:lstStyle/>
                    <a:p>
                      <a:r>
                        <a:rPr lang="zh-TW" altLang="en-US" sz="2000" kern="1200" dirty="0" smtClean="0">
                          <a:solidFill>
                            <a:schemeClr val="dk1"/>
                          </a:solidFill>
                          <a:effectLst/>
                          <a:latin typeface="Arial Unicode MS" pitchFamily="34" charset="-120"/>
                          <a:ea typeface="Arial Unicode MS" pitchFamily="34" charset="-120"/>
                          <a:cs typeface="Arial Unicode MS" pitchFamily="34" charset="-120"/>
                        </a:rPr>
                        <a:t>它</a:t>
                      </a:r>
                      <a:r>
                        <a:rPr lang="zh-TW" altLang="zh-TW" sz="2000" kern="1200" dirty="0" smtClean="0">
                          <a:solidFill>
                            <a:schemeClr val="dk1"/>
                          </a:solidFill>
                          <a:effectLst/>
                          <a:latin typeface="Arial Unicode MS" pitchFamily="34" charset="-120"/>
                          <a:ea typeface="Arial Unicode MS" pitchFamily="34" charset="-120"/>
                          <a:cs typeface="Arial Unicode MS" pitchFamily="34" charset="-120"/>
                        </a:rPr>
                        <a:t>容易操作，可以簡單創作一首歌</a:t>
                      </a:r>
                      <a:r>
                        <a:rPr lang="zh-TW" altLang="en-US" sz="2000" kern="1200" dirty="0" smtClean="0">
                          <a:solidFill>
                            <a:schemeClr val="dk1"/>
                          </a:solidFill>
                          <a:effectLst/>
                          <a:latin typeface="Arial Unicode MS" pitchFamily="34" charset="-120"/>
                          <a:ea typeface="Arial Unicode MS" pitchFamily="34" charset="-120"/>
                          <a:cs typeface="Arial Unicode MS" pitchFamily="34" charset="-120"/>
                        </a:rPr>
                        <a:t>，亦</a:t>
                      </a:r>
                      <a:r>
                        <a:rPr lang="zh-TW" altLang="zh-TW" sz="2000" kern="1200" dirty="0" smtClean="0">
                          <a:solidFill>
                            <a:schemeClr val="dk1"/>
                          </a:solidFill>
                          <a:effectLst/>
                          <a:latin typeface="Arial Unicode MS" pitchFamily="34" charset="-120"/>
                          <a:ea typeface="Arial Unicode MS" pitchFamily="34" charset="-120"/>
                          <a:cs typeface="Arial Unicode MS" pitchFamily="34" charset="-120"/>
                        </a:rPr>
                        <a:t>可以</a:t>
                      </a:r>
                      <a:r>
                        <a:rPr lang="zh-TW" altLang="en-US" sz="2000" kern="1200" dirty="0" smtClean="0">
                          <a:solidFill>
                            <a:schemeClr val="dk1"/>
                          </a:solidFill>
                          <a:effectLst/>
                          <a:latin typeface="Arial Unicode MS" pitchFamily="34" charset="-120"/>
                          <a:ea typeface="Arial Unicode MS" pitchFamily="34" charset="-120"/>
                          <a:cs typeface="Arial Unicode MS" pitchFamily="34" charset="-120"/>
                        </a:rPr>
                        <a:t>讓幼兒</a:t>
                      </a:r>
                      <a:r>
                        <a:rPr lang="zh-TW" altLang="zh-TW" sz="2000" kern="1200" dirty="0" smtClean="0">
                          <a:solidFill>
                            <a:schemeClr val="dk1"/>
                          </a:solidFill>
                          <a:effectLst/>
                          <a:latin typeface="Arial Unicode MS" pitchFamily="34" charset="-120"/>
                          <a:ea typeface="Arial Unicode MS" pitchFamily="34" charset="-120"/>
                          <a:cs typeface="Arial Unicode MS" pitchFamily="34" charset="-120"/>
                        </a:rPr>
                        <a:t>自己錄音</a:t>
                      </a:r>
                      <a:r>
                        <a:rPr lang="zh-TW" altLang="en-US" sz="2000" kern="1200" dirty="0" smtClean="0">
                          <a:solidFill>
                            <a:schemeClr val="dk1"/>
                          </a:solidFill>
                          <a:effectLst/>
                          <a:latin typeface="Arial Unicode MS" pitchFamily="34" charset="-120"/>
                          <a:ea typeface="Arial Unicode MS" pitchFamily="34" charset="-120"/>
                          <a:cs typeface="Arial Unicode MS" pitchFamily="34" charset="-120"/>
                        </a:rPr>
                        <a:t>，以及給予機會幼兒</a:t>
                      </a:r>
                      <a:r>
                        <a:rPr lang="zh-TW" altLang="zh-TW" sz="2000" kern="1200" dirty="0" smtClean="0">
                          <a:solidFill>
                            <a:schemeClr val="dk1"/>
                          </a:solidFill>
                          <a:effectLst/>
                          <a:latin typeface="Arial Unicode MS" pitchFamily="34" charset="-120"/>
                          <a:ea typeface="Arial Unicode MS" pitchFamily="34" charset="-120"/>
                          <a:cs typeface="Arial Unicode MS" pitchFamily="34" charset="-120"/>
                        </a:rPr>
                        <a:t>認識不同樂器</a:t>
                      </a:r>
                    </a:p>
                    <a:p>
                      <a:r>
                        <a:rPr lang="zh-TW" altLang="en-US" sz="2000" kern="1200" dirty="0" smtClean="0">
                          <a:solidFill>
                            <a:schemeClr val="dk1"/>
                          </a:solidFill>
                          <a:effectLst/>
                          <a:latin typeface="Arial Unicode MS" pitchFamily="34" charset="-120"/>
                          <a:ea typeface="Arial Unicode MS" pitchFamily="34" charset="-120"/>
                          <a:cs typeface="Arial Unicode MS" pitchFamily="34" charset="-120"/>
                        </a:rPr>
                        <a:t>而且，</a:t>
                      </a:r>
                      <a:r>
                        <a:rPr lang="zh-TW" altLang="zh-TW" sz="2000" kern="1200" dirty="0" smtClean="0">
                          <a:solidFill>
                            <a:schemeClr val="dk1"/>
                          </a:solidFill>
                          <a:effectLst/>
                          <a:latin typeface="Arial Unicode MS" pitchFamily="34" charset="-120"/>
                          <a:ea typeface="Arial Unicode MS" pitchFamily="34" charset="-120"/>
                          <a:cs typeface="Arial Unicode MS" pitchFamily="34" charset="-120"/>
                        </a:rPr>
                        <a:t>可以</a:t>
                      </a:r>
                      <a:r>
                        <a:rPr lang="zh-TW" altLang="en-US" sz="2000" kern="1200" dirty="0" smtClean="0">
                          <a:solidFill>
                            <a:schemeClr val="dk1"/>
                          </a:solidFill>
                          <a:effectLst/>
                          <a:latin typeface="Arial Unicode MS" pitchFamily="34" charset="-120"/>
                          <a:ea typeface="Arial Unicode MS" pitchFamily="34" charset="-120"/>
                          <a:cs typeface="Arial Unicode MS" pitchFamily="34" charset="-120"/>
                        </a:rPr>
                        <a:t>讓幼兒</a:t>
                      </a:r>
                      <a:r>
                        <a:rPr lang="zh-TW" altLang="zh-TW" sz="2000" kern="1200" dirty="0" smtClean="0">
                          <a:solidFill>
                            <a:schemeClr val="dk1"/>
                          </a:solidFill>
                          <a:effectLst/>
                          <a:latin typeface="Arial Unicode MS" pitchFamily="34" charset="-120"/>
                          <a:ea typeface="Arial Unicode MS" pitchFamily="34" charset="-120"/>
                          <a:cs typeface="Arial Unicode MS" pitchFamily="34" charset="-120"/>
                        </a:rPr>
                        <a:t>嘗試做</a:t>
                      </a:r>
                      <a:r>
                        <a:rPr lang="en-US" altLang="zh-TW" sz="2000" kern="1200" dirty="0" smtClean="0">
                          <a:solidFill>
                            <a:schemeClr val="dk1"/>
                          </a:solidFill>
                          <a:effectLst/>
                          <a:latin typeface="Arial Unicode MS" pitchFamily="34" charset="-120"/>
                          <a:ea typeface="Arial Unicode MS" pitchFamily="34" charset="-120"/>
                          <a:cs typeface="Arial Unicode MS" pitchFamily="34" charset="-120"/>
                        </a:rPr>
                        <a:t>DJ</a:t>
                      </a:r>
                      <a:r>
                        <a:rPr lang="zh-TW" altLang="zh-TW" sz="2000" kern="1200" dirty="0" smtClean="0">
                          <a:solidFill>
                            <a:schemeClr val="dk1"/>
                          </a:solidFill>
                          <a:effectLst/>
                          <a:latin typeface="Arial Unicode MS" pitchFamily="34" charset="-120"/>
                          <a:ea typeface="Arial Unicode MS" pitchFamily="34" charset="-120"/>
                          <a:cs typeface="Arial Unicode MS" pitchFamily="34" charset="-120"/>
                        </a:rPr>
                        <a:t>的工作</a:t>
                      </a:r>
                      <a:r>
                        <a:rPr lang="zh-TW" altLang="en-US" sz="2000" kern="1200" dirty="0" smtClean="0">
                          <a:solidFill>
                            <a:schemeClr val="dk1"/>
                          </a:solidFill>
                          <a:effectLst/>
                          <a:latin typeface="Arial Unicode MS" pitchFamily="34" charset="-120"/>
                          <a:ea typeface="Arial Unicode MS" pitchFamily="34" charset="-120"/>
                          <a:cs typeface="Arial Unicode MS" pitchFamily="34" charset="-120"/>
                        </a:rPr>
                        <a:t>，並且</a:t>
                      </a:r>
                      <a:r>
                        <a:rPr lang="zh-TW" altLang="zh-TW" sz="2000" kern="1200" dirty="0" smtClean="0">
                          <a:solidFill>
                            <a:schemeClr val="dk1"/>
                          </a:solidFill>
                          <a:effectLst/>
                          <a:latin typeface="Arial Unicode MS" pitchFamily="34" charset="-120"/>
                          <a:ea typeface="Arial Unicode MS" pitchFamily="34" charset="-120"/>
                          <a:cs typeface="Arial Unicode MS" pitchFamily="34" charset="-120"/>
                        </a:rPr>
                        <a:t>啟發幼兒的創造力</a:t>
                      </a:r>
                    </a:p>
                    <a:p>
                      <a:endParaRPr lang="zh-TW" altLang="en-US" sz="2000" dirty="0">
                        <a:latin typeface="Arial Unicode MS" pitchFamily="34" charset="-120"/>
                        <a:ea typeface="Arial Unicode MS" pitchFamily="34" charset="-120"/>
                        <a:cs typeface="Arial Unicode MS" pitchFamily="34" charset="-120"/>
                      </a:endParaRPr>
                    </a:p>
                  </a:txBody>
                  <a:tcPr marT="45718" marB="45718">
                    <a:solidFill>
                      <a:srgbClr val="00B0F0"/>
                    </a:solidFill>
                  </a:tcPr>
                </a:tc>
                <a:tc>
                  <a:txBody>
                    <a:bodyPr/>
                    <a:lstStyle/>
                    <a:p>
                      <a:r>
                        <a:rPr lang="zh-TW" altLang="en-US" sz="2000" dirty="0" smtClean="0">
                          <a:latin typeface="Arial Unicode MS" pitchFamily="34" charset="-120"/>
                          <a:ea typeface="Arial Unicode MS" pitchFamily="34" charset="-120"/>
                          <a:cs typeface="Arial Unicode MS" pitchFamily="34" charset="-120"/>
                        </a:rPr>
                        <a:t>音樂室</a:t>
                      </a:r>
                      <a:endParaRPr lang="zh-TW" altLang="en-US" sz="2000" dirty="0">
                        <a:latin typeface="Arial Unicode MS" pitchFamily="34" charset="-120"/>
                        <a:ea typeface="Arial Unicode MS" pitchFamily="34" charset="-120"/>
                        <a:cs typeface="Arial Unicode MS" pitchFamily="34" charset="-120"/>
                      </a:endParaRPr>
                    </a:p>
                  </a:txBody>
                  <a:tcPr marT="45718" marB="45718">
                    <a:solidFill>
                      <a:srgbClr val="00B0F0"/>
                    </a:solidFill>
                  </a:tcPr>
                </a:tc>
                <a:tc>
                  <a:txBody>
                    <a:bodyPr/>
                    <a:lstStyle/>
                    <a:p>
                      <a:r>
                        <a:rPr lang="zh-TW" altLang="en-US" sz="2000" dirty="0" smtClean="0">
                          <a:latin typeface="Arial Unicode MS" pitchFamily="34" charset="-120"/>
                          <a:ea typeface="Arial Unicode MS" pitchFamily="34" charset="-120"/>
                          <a:cs typeface="Arial Unicode MS" pitchFamily="34" charset="-120"/>
                        </a:rPr>
                        <a:t>在音樂活動中，可以讓幼兒分別不同的樂器，分辨高低音，以及可以讓他們創作自己的歌曲</a:t>
                      </a:r>
                      <a:endParaRPr lang="zh-TW" altLang="en-US" sz="2000" dirty="0">
                        <a:latin typeface="Arial Unicode MS" pitchFamily="34" charset="-120"/>
                        <a:ea typeface="Arial Unicode MS" pitchFamily="34" charset="-120"/>
                        <a:cs typeface="Arial Unicode MS" pitchFamily="34" charset="-120"/>
                      </a:endParaRPr>
                    </a:p>
                  </a:txBody>
                  <a:tcPr marT="45718" marB="45718">
                    <a:solidFill>
                      <a:srgbClr val="00B0F0"/>
                    </a:solidFill>
                  </a:tcPr>
                </a:tc>
              </a:tr>
              <a:tr h="283458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TW" sz="2000" dirty="0" smtClean="0">
                          <a:latin typeface="Arial Unicode MS" pitchFamily="34" charset="-120"/>
                          <a:ea typeface="Arial Unicode MS" pitchFamily="34" charset="-120"/>
                          <a:cs typeface="Arial Unicode MS" pitchFamily="34" charset="-120"/>
                        </a:rPr>
                        <a:t>13)</a:t>
                      </a:r>
                      <a:r>
                        <a:rPr lang="en-US" altLang="zh-TW" sz="2000" b="1" kern="1200" dirty="0" smtClean="0">
                          <a:solidFill>
                            <a:schemeClr val="dk1"/>
                          </a:solidFill>
                          <a:effectLst/>
                          <a:latin typeface="Arial Unicode MS" pitchFamily="34" charset="-120"/>
                          <a:ea typeface="Arial Unicode MS" pitchFamily="34" charset="-120"/>
                          <a:cs typeface="Arial Unicode MS" pitchFamily="34" charset="-120"/>
                        </a:rPr>
                        <a:t> Wall E Learning Laptop</a:t>
                      </a: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zh-TW" sz="2000" b="1" kern="1200" dirty="0" smtClean="0">
                        <a:solidFill>
                          <a:schemeClr val="dk1"/>
                        </a:solidFill>
                        <a:effectLst/>
                        <a:latin typeface="Arial Unicode MS" pitchFamily="34" charset="-120"/>
                        <a:ea typeface="Arial Unicode MS" pitchFamily="34" charset="-120"/>
                        <a:cs typeface="Arial Unicode MS" pitchFamily="34" charset="-12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zh-TW" sz="2000" b="1" kern="1200" dirty="0" smtClean="0">
                        <a:solidFill>
                          <a:schemeClr val="dk1"/>
                        </a:solidFill>
                        <a:effectLst/>
                        <a:latin typeface="Arial Unicode MS" pitchFamily="34" charset="-120"/>
                        <a:ea typeface="Arial Unicode MS" pitchFamily="34" charset="-120"/>
                        <a:cs typeface="Arial Unicode MS" pitchFamily="34" charset="-12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zh-TW" sz="2000" b="1" kern="1200" dirty="0" smtClean="0">
                        <a:solidFill>
                          <a:schemeClr val="dk1"/>
                        </a:solidFill>
                        <a:effectLst/>
                        <a:latin typeface="Arial Unicode MS" pitchFamily="34" charset="-120"/>
                        <a:ea typeface="Arial Unicode MS" pitchFamily="34" charset="-120"/>
                        <a:cs typeface="Arial Unicode MS" pitchFamily="34" charset="-12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zh-TW" sz="2000" b="1" kern="1200" dirty="0" smtClean="0">
                        <a:solidFill>
                          <a:schemeClr val="dk1"/>
                        </a:solidFill>
                        <a:effectLst/>
                        <a:latin typeface="Arial Unicode MS" pitchFamily="34" charset="-120"/>
                        <a:ea typeface="Arial Unicode MS" pitchFamily="34" charset="-120"/>
                        <a:cs typeface="Arial Unicode MS" pitchFamily="34" charset="-12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zh-TW" sz="2000" b="1" kern="1200" dirty="0" smtClean="0">
                        <a:solidFill>
                          <a:schemeClr val="dk1"/>
                        </a:solidFill>
                        <a:effectLst/>
                        <a:latin typeface="Arial Unicode MS" pitchFamily="34" charset="-120"/>
                        <a:ea typeface="Arial Unicode MS" pitchFamily="34" charset="-120"/>
                        <a:cs typeface="Arial Unicode MS" pitchFamily="34" charset="-12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zh-TW" altLang="zh-TW" sz="2000" kern="1200" dirty="0" smtClean="0">
                        <a:solidFill>
                          <a:schemeClr val="dk1"/>
                        </a:solidFill>
                        <a:effectLst/>
                        <a:latin typeface="Arial Unicode MS" pitchFamily="34" charset="-120"/>
                        <a:ea typeface="Arial Unicode MS" pitchFamily="34" charset="-120"/>
                        <a:cs typeface="Arial Unicode MS" pitchFamily="34" charset="-120"/>
                      </a:endParaRPr>
                    </a:p>
                    <a:p>
                      <a:endParaRPr lang="zh-TW" altLang="en-US" sz="2000" dirty="0">
                        <a:latin typeface="Arial Unicode MS" pitchFamily="34" charset="-120"/>
                        <a:ea typeface="Arial Unicode MS" pitchFamily="34" charset="-120"/>
                        <a:cs typeface="Arial Unicode MS" pitchFamily="34" charset="-120"/>
                      </a:endParaRPr>
                    </a:p>
                  </a:txBody>
                  <a:tcPr marT="45718" marB="45718">
                    <a:solidFill>
                      <a:srgbClr val="00B0F0"/>
                    </a:solidFill>
                  </a:tcPr>
                </a:tc>
                <a:tc>
                  <a:txBody>
                    <a:bodyPr/>
                    <a:lstStyle/>
                    <a:p>
                      <a:r>
                        <a:rPr lang="zh-TW" altLang="en-US" sz="2000" dirty="0" smtClean="0">
                          <a:latin typeface="Arial Unicode MS" pitchFamily="34" charset="-120"/>
                          <a:ea typeface="Arial Unicode MS" pitchFamily="34" charset="-120"/>
                          <a:cs typeface="Arial Unicode MS" pitchFamily="34" charset="-120"/>
                        </a:rPr>
                        <a:t>它是以教英文、邏輯思維和數學為主的玩具。它以遊戲的方式，讓幼兒認識數字和英文生字</a:t>
                      </a:r>
                      <a:endParaRPr lang="zh-TW" altLang="en-US" sz="2000" dirty="0">
                        <a:latin typeface="Arial Unicode MS" pitchFamily="34" charset="-120"/>
                        <a:ea typeface="Arial Unicode MS" pitchFamily="34" charset="-120"/>
                        <a:cs typeface="Arial Unicode MS" pitchFamily="34" charset="-120"/>
                      </a:endParaRPr>
                    </a:p>
                  </a:txBody>
                  <a:tcPr marT="45718" marB="45718">
                    <a:solidFill>
                      <a:srgbClr val="00B0F0"/>
                    </a:solidFill>
                  </a:tcPr>
                </a:tc>
                <a:tc>
                  <a:txBody>
                    <a:bodyPr/>
                    <a:lstStyle/>
                    <a:p>
                      <a:r>
                        <a:rPr lang="en-US" altLang="zh-TW" sz="2000" dirty="0" smtClean="0">
                          <a:latin typeface="Arial Unicode MS" pitchFamily="34" charset="-120"/>
                          <a:ea typeface="Arial Unicode MS" pitchFamily="34" charset="-120"/>
                          <a:cs typeface="Arial Unicode MS" pitchFamily="34" charset="-120"/>
                        </a:rPr>
                        <a:t>K3</a:t>
                      </a:r>
                      <a:r>
                        <a:rPr lang="zh-TW" altLang="en-US" sz="2000" dirty="0" smtClean="0">
                          <a:latin typeface="Arial Unicode MS" pitchFamily="34" charset="-120"/>
                          <a:ea typeface="Arial Unicode MS" pitchFamily="34" charset="-120"/>
                          <a:cs typeface="Arial Unicode MS" pitchFamily="34" charset="-120"/>
                        </a:rPr>
                        <a:t>課室</a:t>
                      </a:r>
                      <a:endParaRPr lang="zh-TW" altLang="en-US" sz="2000" dirty="0">
                        <a:latin typeface="Arial Unicode MS" pitchFamily="34" charset="-120"/>
                        <a:ea typeface="Arial Unicode MS" pitchFamily="34" charset="-120"/>
                        <a:cs typeface="Arial Unicode MS" pitchFamily="34" charset="-120"/>
                      </a:endParaRPr>
                    </a:p>
                  </a:txBody>
                  <a:tcPr marT="45718" marB="45718">
                    <a:solidFill>
                      <a:srgbClr val="00B0F0"/>
                    </a:solidFill>
                  </a:tcPr>
                </a:tc>
                <a:tc>
                  <a:txBody>
                    <a:bodyPr/>
                    <a:lstStyle/>
                    <a:p>
                      <a:r>
                        <a:rPr lang="zh-TW" altLang="en-US" sz="2000" dirty="0" smtClean="0">
                          <a:latin typeface="Arial Unicode MS" pitchFamily="34" charset="-120"/>
                          <a:ea typeface="Arial Unicode MS" pitchFamily="34" charset="-120"/>
                          <a:cs typeface="Arial Unicode MS" pitchFamily="34" charset="-120"/>
                        </a:rPr>
                        <a:t>這玩具擺放在</a:t>
                      </a:r>
                      <a:r>
                        <a:rPr lang="en-US" altLang="zh-TW" sz="2000" dirty="0" smtClean="0">
                          <a:latin typeface="Arial Unicode MS" pitchFamily="34" charset="-120"/>
                          <a:ea typeface="Arial Unicode MS" pitchFamily="34" charset="-120"/>
                          <a:cs typeface="Arial Unicode MS" pitchFamily="34" charset="-120"/>
                        </a:rPr>
                        <a:t>K3</a:t>
                      </a:r>
                      <a:r>
                        <a:rPr lang="zh-TW" altLang="en-US" sz="2000" dirty="0" smtClean="0">
                          <a:latin typeface="Arial Unicode MS" pitchFamily="34" charset="-120"/>
                          <a:ea typeface="Arial Unicode MS" pitchFamily="34" charset="-120"/>
                          <a:cs typeface="Arial Unicode MS" pitchFamily="34" charset="-120"/>
                        </a:rPr>
                        <a:t>課室，讓幼兒在分組活動中遊玩，所以他們亦可以從中鞏固他們在課堂中的知識</a:t>
                      </a:r>
                      <a:endParaRPr lang="zh-TW" altLang="en-US" sz="2000" dirty="0">
                        <a:latin typeface="Arial Unicode MS" pitchFamily="34" charset="-120"/>
                        <a:ea typeface="Arial Unicode MS" pitchFamily="34" charset="-120"/>
                        <a:cs typeface="Arial Unicode MS" pitchFamily="34" charset="-120"/>
                      </a:endParaRPr>
                    </a:p>
                  </a:txBody>
                  <a:tcPr marT="45718" marB="45718">
                    <a:solidFill>
                      <a:srgbClr val="00B0F0"/>
                    </a:solidFill>
                  </a:tcPr>
                </a:tc>
              </a:tr>
            </a:tbl>
          </a:graphicData>
        </a:graphic>
      </p:graphicFrame>
      <p:pic>
        <p:nvPicPr>
          <p:cNvPr id="21528" name="Picture 2"/>
          <p:cNvPicPr>
            <a:picLocks noChangeAspect="1" noChangeArrowheads="1"/>
          </p:cNvPicPr>
          <p:nvPr/>
        </p:nvPicPr>
        <p:blipFill>
          <a:blip r:embed="rId2" cstate="print"/>
          <a:srcRect/>
          <a:stretch>
            <a:fillRect/>
          </a:stretch>
        </p:blipFill>
        <p:spPr bwMode="auto">
          <a:xfrm>
            <a:off x="595313" y="5075238"/>
            <a:ext cx="2133600" cy="1409700"/>
          </a:xfrm>
          <a:prstGeom prst="rect">
            <a:avLst/>
          </a:prstGeom>
          <a:noFill/>
          <a:ln w="9525">
            <a:noFill/>
            <a:miter lim="800000"/>
            <a:headEnd/>
            <a:tailEnd/>
          </a:ln>
          <a:effectLst/>
        </p:spPr>
      </p:pic>
      <p:pic>
        <p:nvPicPr>
          <p:cNvPr id="21529" name="Picture 3"/>
          <p:cNvPicPr>
            <a:picLocks noChangeAspect="1" noChangeArrowheads="1"/>
          </p:cNvPicPr>
          <p:nvPr/>
        </p:nvPicPr>
        <p:blipFill>
          <a:blip r:embed="rId3" cstate="print"/>
          <a:srcRect/>
          <a:stretch>
            <a:fillRect/>
          </a:stretch>
        </p:blipFill>
        <p:spPr bwMode="auto">
          <a:xfrm>
            <a:off x="557213" y="1258888"/>
            <a:ext cx="2171700" cy="16097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ontent Placeholder 2"/>
          <p:cNvGraphicFramePr>
            <a:graphicFrameLocks noGrp="1"/>
          </p:cNvGraphicFramePr>
          <p:nvPr>
            <p:ph/>
            <p:extLst>
              <p:ext uri="{D42A27DB-BD31-4B8C-83A1-F6EECF244321}">
                <p14:modId xmlns:p14="http://schemas.microsoft.com/office/powerpoint/2010/main" val="3777596296"/>
              </p:ext>
            </p:extLst>
          </p:nvPr>
        </p:nvGraphicFramePr>
        <p:xfrm>
          <a:off x="503238" y="539477"/>
          <a:ext cx="9069388" cy="2958596"/>
        </p:xfrm>
        <a:graphic>
          <a:graphicData uri="http://schemas.openxmlformats.org/drawingml/2006/table">
            <a:tbl>
              <a:tblPr firstRow="1" bandRow="1">
                <a:tableStyleId>{5C22544A-7EE6-4342-B048-85BDC9FD1C3A}</a:tableStyleId>
              </a:tblPr>
              <a:tblGrid>
                <a:gridCol w="2267347"/>
                <a:gridCol w="2267347"/>
                <a:gridCol w="2267347"/>
                <a:gridCol w="2267347"/>
              </a:tblGrid>
              <a:tr h="0">
                <a:tc>
                  <a:txBody>
                    <a:bodyPr/>
                    <a:lstStyle/>
                    <a:p>
                      <a:pPr marL="0" marR="0" lvl="0" indent="0" algn="l" defTabSz="449263" rtl="0" eaLnBrk="1" fontAlgn="base" latinLnBrk="0" hangingPunct="0">
                        <a:lnSpc>
                          <a:spcPct val="95000"/>
                        </a:lnSpc>
                        <a:spcBef>
                          <a:spcPct val="0"/>
                        </a:spcBef>
                        <a:spcAft>
                          <a:spcPts val="1413"/>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ja-JP" sz="2000" b="0" i="0" u="none" strike="noStrike" cap="none" normalizeH="0" baseline="0" dirty="0" smtClean="0">
                          <a:ln>
                            <a:noFill/>
                          </a:ln>
                          <a:solidFill>
                            <a:srgbClr val="000000"/>
                          </a:solidFill>
                          <a:effectLst/>
                          <a:latin typeface="Arial Unicode MS" pitchFamily="34" charset="-120"/>
                          <a:ea typeface="Arial Unicode MS" pitchFamily="34" charset="-120"/>
                          <a:cs typeface="Arial Unicode MS" pitchFamily="34" charset="-120"/>
                        </a:rPr>
                        <a:t>硬件名稱：</a:t>
                      </a:r>
                    </a:p>
                  </a:txBody>
                  <a:tcPr marL="90000" marR="90000" marT="61918" marB="46798" horzOverflow="overflow">
                    <a:solidFill>
                      <a:srgbClr val="00B0F0"/>
                    </a:solidFill>
                  </a:tcPr>
                </a:tc>
                <a:tc>
                  <a:txBody>
                    <a:bodyPr/>
                    <a:lstStyle/>
                    <a:p>
                      <a:pPr marL="0" marR="0" lvl="0" indent="0" algn="l" defTabSz="449263" rtl="0" eaLnBrk="1" fontAlgn="base" latinLnBrk="0" hangingPunct="0">
                        <a:lnSpc>
                          <a:spcPct val="95000"/>
                        </a:lnSpc>
                        <a:spcBef>
                          <a:spcPct val="0"/>
                        </a:spcBef>
                        <a:spcAft>
                          <a:spcPts val="1413"/>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ja-JP" sz="2000" b="0" i="0" u="none" strike="noStrike" cap="none" normalizeH="0" baseline="0" dirty="0" smtClean="0">
                          <a:ln>
                            <a:noFill/>
                          </a:ln>
                          <a:solidFill>
                            <a:srgbClr val="000000"/>
                          </a:solidFill>
                          <a:effectLst/>
                          <a:latin typeface="Arial Unicode MS" pitchFamily="34" charset="-120"/>
                          <a:ea typeface="Arial Unicode MS" pitchFamily="34" charset="-120"/>
                          <a:cs typeface="Arial Unicode MS" pitchFamily="34" charset="-120"/>
                        </a:rPr>
                        <a:t>特點：</a:t>
                      </a:r>
                    </a:p>
                  </a:txBody>
                  <a:tcPr marL="90000" marR="90000" marT="61918" marB="46798" horzOverflow="overflow">
                    <a:solidFill>
                      <a:srgbClr val="00B0F0"/>
                    </a:solidFill>
                  </a:tcPr>
                </a:tc>
                <a:tc>
                  <a:txBody>
                    <a:bodyPr/>
                    <a:lstStyle/>
                    <a:p>
                      <a:pPr marL="0" marR="0" lvl="0" indent="0" algn="l" defTabSz="449263" rtl="0" eaLnBrk="1" fontAlgn="base" latinLnBrk="0" hangingPunct="0">
                        <a:lnSpc>
                          <a:spcPct val="95000"/>
                        </a:lnSpc>
                        <a:spcBef>
                          <a:spcPct val="0"/>
                        </a:spcBef>
                        <a:spcAft>
                          <a:spcPts val="1413"/>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ja-JP" sz="2000" b="0" i="0" u="none" strike="noStrike" cap="none" normalizeH="0" baseline="0" dirty="0" smtClean="0">
                          <a:ln>
                            <a:noFill/>
                          </a:ln>
                          <a:solidFill>
                            <a:srgbClr val="000000"/>
                          </a:solidFill>
                          <a:effectLst/>
                          <a:latin typeface="Arial Unicode MS" pitchFamily="34" charset="-120"/>
                          <a:ea typeface="Arial Unicode MS" pitchFamily="34" charset="-120"/>
                          <a:cs typeface="Arial Unicode MS" pitchFamily="34" charset="-120"/>
                        </a:rPr>
                        <a:t>設置地點：</a:t>
                      </a:r>
                    </a:p>
                  </a:txBody>
                  <a:tcPr marL="90000" marR="90000" marT="61918" marB="46798" horzOverflow="overflow">
                    <a:solidFill>
                      <a:srgbClr val="00B0F0"/>
                    </a:solidFill>
                  </a:tcPr>
                </a:tc>
                <a:tc>
                  <a:txBody>
                    <a:bodyPr/>
                    <a:lstStyle/>
                    <a:p>
                      <a:pPr marL="0" marR="0" lvl="0" indent="0" algn="l" defTabSz="449263" rtl="0" eaLnBrk="1" fontAlgn="base" latinLnBrk="0" hangingPunct="0">
                        <a:lnSpc>
                          <a:spcPct val="95000"/>
                        </a:lnSpc>
                        <a:spcBef>
                          <a:spcPct val="0"/>
                        </a:spcBef>
                        <a:spcAft>
                          <a:spcPts val="1413"/>
                        </a:spcAft>
                        <a:buClr>
                          <a:srgbClr val="000000"/>
                        </a:buClr>
                        <a:buSzPct val="100000"/>
                        <a:buFont typeface="Times New Roman" pitchFamily="18" charset="0"/>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kumimoji="0" lang="ja-JP" sz="2000" b="0" i="0" u="none" strike="noStrike" cap="none" normalizeH="0" baseline="0" dirty="0" smtClean="0">
                          <a:ln>
                            <a:noFill/>
                          </a:ln>
                          <a:solidFill>
                            <a:srgbClr val="000000"/>
                          </a:solidFill>
                          <a:effectLst/>
                          <a:latin typeface="Arial Unicode MS" pitchFamily="34" charset="-120"/>
                          <a:ea typeface="Arial Unicode MS" pitchFamily="34" charset="-120"/>
                          <a:cs typeface="Arial Unicode MS" pitchFamily="34" charset="-120"/>
                        </a:rPr>
                        <a:t>簡介如何運用：</a:t>
                      </a:r>
                    </a:p>
                  </a:txBody>
                  <a:tcPr marL="90000" marR="90000" marT="61918" marB="46798" horzOverflow="overflow">
                    <a:solidFill>
                      <a:srgbClr val="00B0F0"/>
                    </a:solidFill>
                  </a:tcPr>
                </a:tc>
              </a:tr>
              <a:tr h="370840">
                <a:tc>
                  <a:txBody>
                    <a:bodyPr/>
                    <a:lstStyle/>
                    <a:p>
                      <a:pPr eaLnBrk="1" fontAlgn="ctr" hangingPunct="1"/>
                      <a:r>
                        <a:rPr lang="en-US" altLang="zh-TW" b="1" dirty="0" err="1" smtClean="0"/>
                        <a:t>BoardWiz</a:t>
                      </a:r>
                      <a:r>
                        <a:rPr lang="en-US" altLang="zh-TW" b="1" dirty="0" smtClean="0"/>
                        <a:t> Interactive Whiteboard</a:t>
                      </a:r>
                      <a:endParaRPr lang="zh-TW" altLang="zh-TW" dirty="0" smtClean="0"/>
                    </a:p>
                    <a:p>
                      <a:pPr eaLnBrk="1" fontAlgn="ctr" hangingPunct="1"/>
                      <a:endParaRPr lang="zh-TW" altLang="zh-TW" dirty="0" smtClean="0"/>
                    </a:p>
                  </a:txBody>
                  <a:tcPr>
                    <a:solidFill>
                      <a:srgbClr val="00B0F0"/>
                    </a:solidFill>
                  </a:tcPr>
                </a:tc>
                <a:tc>
                  <a:txBody>
                    <a:bodyPr/>
                    <a:lstStyle/>
                    <a:p>
                      <a:r>
                        <a:rPr lang="zh-TW" altLang="zh-TW" b="1" dirty="0" smtClean="0"/>
                        <a:t>培養幼兒想象力</a:t>
                      </a:r>
                      <a:endParaRPr lang="zh-TW" altLang="en-US" dirty="0"/>
                    </a:p>
                  </a:txBody>
                  <a:tcPr>
                    <a:solidFill>
                      <a:srgbClr val="00B0F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TW" b="1" dirty="0" smtClean="0"/>
                        <a:t>K1,K2,K3</a:t>
                      </a:r>
                      <a:r>
                        <a:rPr lang="zh-TW" altLang="zh-TW" b="1" dirty="0" smtClean="0"/>
                        <a:t>課室</a:t>
                      </a:r>
                      <a:endParaRPr lang="zh-TW" altLang="zh-TW" dirty="0" smtClean="0"/>
                    </a:p>
                  </a:txBody>
                  <a:tcPr>
                    <a:solidFill>
                      <a:srgbClr val="00B0F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TW" b="1" dirty="0" smtClean="0"/>
                        <a:t>lets you project your PC screen onto the board via a projector, and enables you to control the PC from the board surface with a flick of your finger.</a:t>
                      </a:r>
                      <a:endParaRPr lang="zh-TW" altLang="zh-TW" dirty="0" smtClean="0"/>
                    </a:p>
                  </a:txBody>
                  <a:tcPr>
                    <a:solidFill>
                      <a:srgbClr val="00B0F0"/>
                    </a:solidFill>
                  </a:tcPr>
                </a:tc>
              </a:tr>
            </a:tbl>
          </a:graphicData>
        </a:graphic>
      </p:graphicFrame>
      <p:graphicFrame>
        <p:nvGraphicFramePr>
          <p:cNvPr id="4" name="Table 3"/>
          <p:cNvGraphicFramePr>
            <a:graphicFrameLocks noGrp="1"/>
          </p:cNvGraphicFramePr>
          <p:nvPr/>
        </p:nvGraphicFramePr>
        <p:xfrm>
          <a:off x="503808" y="3491805"/>
          <a:ext cx="9069388" cy="3688076"/>
        </p:xfrm>
        <a:graphic>
          <a:graphicData uri="http://schemas.openxmlformats.org/drawingml/2006/table">
            <a:tbl>
              <a:tblPr firstRow="1" bandRow="1">
                <a:tableStyleId>{5C22544A-7EE6-4342-B048-85BDC9FD1C3A}</a:tableStyleId>
              </a:tblPr>
              <a:tblGrid>
                <a:gridCol w="2267347"/>
                <a:gridCol w="2267347"/>
                <a:gridCol w="2267347"/>
                <a:gridCol w="2267347"/>
              </a:tblGrid>
              <a:tr h="344417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TW" sz="2000" b="1" kern="1200" dirty="0" smtClean="0">
                          <a:solidFill>
                            <a:schemeClr val="dk1"/>
                          </a:solidFill>
                          <a:effectLst/>
                          <a:latin typeface="Arial Unicode MS" pitchFamily="34" charset="-120"/>
                          <a:ea typeface="Arial Unicode MS" pitchFamily="34" charset="-120"/>
                          <a:cs typeface="Arial Unicode MS" pitchFamily="34" charset="-120"/>
                        </a:rPr>
                        <a:t>Micro-Speak Digital Voice Recorder</a:t>
                      </a:r>
                      <a:r>
                        <a:rPr lang="zh-TW" altLang="en-US" sz="1800" b="1" kern="1200" dirty="0" smtClean="0">
                          <a:solidFill>
                            <a:schemeClr val="lt1"/>
                          </a:solidFill>
                          <a:latin typeface="+mn-lt"/>
                          <a:ea typeface="+mn-ea"/>
                          <a:cs typeface="+mn-cs"/>
                        </a:rPr>
                        <a:t>微語錄數碼錄音筆</a:t>
                      </a: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zh-TW" sz="2000" b="1" kern="1200" dirty="0" smtClean="0">
                        <a:solidFill>
                          <a:schemeClr val="dk1"/>
                        </a:solidFill>
                        <a:effectLst/>
                        <a:latin typeface="Arial Unicode MS" pitchFamily="34" charset="-120"/>
                        <a:ea typeface="Arial Unicode MS" pitchFamily="34" charset="-120"/>
                        <a:cs typeface="Arial Unicode MS" pitchFamily="34" charset="-12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zh-TW" sz="2000" b="1" kern="1200" dirty="0" smtClean="0">
                        <a:solidFill>
                          <a:schemeClr val="dk1"/>
                        </a:solidFill>
                        <a:effectLst/>
                        <a:latin typeface="Arial Unicode MS" pitchFamily="34" charset="-120"/>
                        <a:ea typeface="Arial Unicode MS" pitchFamily="34" charset="-120"/>
                        <a:cs typeface="Arial Unicode MS" pitchFamily="34" charset="-12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zh-TW" sz="2000" b="1" kern="1200" dirty="0" smtClean="0">
                        <a:solidFill>
                          <a:schemeClr val="dk1"/>
                        </a:solidFill>
                        <a:effectLst/>
                        <a:latin typeface="Arial Unicode MS" pitchFamily="34" charset="-120"/>
                        <a:ea typeface="Arial Unicode MS" pitchFamily="34" charset="-120"/>
                        <a:cs typeface="Arial Unicode MS" pitchFamily="34" charset="-12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zh-TW" sz="2000" b="1" kern="1200" dirty="0" smtClean="0">
                        <a:solidFill>
                          <a:schemeClr val="dk1"/>
                        </a:solidFill>
                        <a:effectLst/>
                        <a:latin typeface="Arial Unicode MS" pitchFamily="34" charset="-120"/>
                        <a:ea typeface="Arial Unicode MS" pitchFamily="34" charset="-120"/>
                        <a:cs typeface="Arial Unicode MS" pitchFamily="34" charset="-12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altLang="zh-TW" sz="2000" b="1" kern="1200" dirty="0" smtClean="0">
                        <a:solidFill>
                          <a:schemeClr val="dk1"/>
                        </a:solidFill>
                        <a:effectLst/>
                        <a:latin typeface="Arial Unicode MS" pitchFamily="34" charset="-120"/>
                        <a:ea typeface="Arial Unicode MS" pitchFamily="34" charset="-120"/>
                        <a:cs typeface="Arial Unicode MS" pitchFamily="34" charset="-120"/>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zh-TW" altLang="zh-TW" sz="2000" kern="1200" dirty="0" smtClean="0">
                        <a:solidFill>
                          <a:schemeClr val="dk1"/>
                        </a:solidFill>
                        <a:effectLst/>
                        <a:latin typeface="Arial Unicode MS" pitchFamily="34" charset="-120"/>
                        <a:ea typeface="Arial Unicode MS" pitchFamily="34" charset="-120"/>
                        <a:cs typeface="Arial Unicode MS" pitchFamily="34" charset="-120"/>
                      </a:endParaRPr>
                    </a:p>
                  </a:txBody>
                  <a:tcPr marT="45718" marB="45718">
                    <a:solidFill>
                      <a:srgbClr val="00B0F0"/>
                    </a:solidFill>
                  </a:tcPr>
                </a:tc>
                <a:tc>
                  <a:txBody>
                    <a:bodyPr/>
                    <a:lstStyle/>
                    <a:p>
                      <a:r>
                        <a:rPr lang="zh-TW" altLang="zh-TW" sz="2000" b="1" kern="1200" dirty="0" smtClean="0">
                          <a:solidFill>
                            <a:schemeClr val="lt1"/>
                          </a:solidFill>
                          <a:latin typeface="+mn-lt"/>
                          <a:ea typeface="+mn-ea"/>
                          <a:cs typeface="+mn-cs"/>
                        </a:rPr>
                        <a:t>通過記錄瞬間按下一個按鈕和回放緊隨內置揚聲器。</a:t>
                      </a:r>
                      <a:endParaRPr lang="zh-TW" altLang="en-US" sz="2000" dirty="0">
                        <a:latin typeface="Arial Unicode MS" pitchFamily="34" charset="-120"/>
                        <a:ea typeface="Arial Unicode MS" pitchFamily="34" charset="-120"/>
                        <a:cs typeface="Arial Unicode MS" pitchFamily="34" charset="-120"/>
                      </a:endParaRPr>
                    </a:p>
                  </a:txBody>
                  <a:tcPr marT="45718" marB="45718">
                    <a:solidFill>
                      <a:srgbClr val="00B0F0"/>
                    </a:solidFill>
                  </a:tcPr>
                </a:tc>
                <a:tc>
                  <a:txBody>
                    <a:bodyPr/>
                    <a:lstStyle/>
                    <a:p>
                      <a:r>
                        <a:rPr lang="zh-TW" altLang="en-US" sz="2000" dirty="0" smtClean="0">
                          <a:latin typeface="Arial Unicode MS" pitchFamily="34" charset="-120"/>
                          <a:ea typeface="Arial Unicode MS" pitchFamily="34" charset="-120"/>
                          <a:cs typeface="Arial Unicode MS" pitchFamily="34" charset="-120"/>
                        </a:rPr>
                        <a:t>課室</a:t>
                      </a:r>
                      <a:endParaRPr lang="zh-TW" altLang="en-US" sz="2000" dirty="0">
                        <a:latin typeface="Arial Unicode MS" pitchFamily="34" charset="-120"/>
                        <a:ea typeface="Arial Unicode MS" pitchFamily="34" charset="-120"/>
                        <a:cs typeface="Arial Unicode MS" pitchFamily="34" charset="-120"/>
                      </a:endParaRPr>
                    </a:p>
                  </a:txBody>
                  <a:tcPr marT="45718" marB="45718">
                    <a:solidFill>
                      <a:srgbClr val="00B0F0"/>
                    </a:solidFill>
                  </a:tcPr>
                </a:tc>
                <a:tc>
                  <a:txBody>
                    <a:bodyPr/>
                    <a:lstStyle/>
                    <a:p>
                      <a:r>
                        <a:rPr lang="zh-TW" altLang="zh-TW" sz="1800" b="1" kern="1200" dirty="0" smtClean="0">
                          <a:solidFill>
                            <a:schemeClr val="lt1"/>
                          </a:solidFill>
                          <a:latin typeface="+mn-lt"/>
                          <a:ea typeface="+mn-ea"/>
                          <a:cs typeface="+mn-cs"/>
                        </a:rPr>
                        <a:t>微型發言是一種全新的數碼錄音機，結合了智能設計，易用性和高品質的性能。 </a:t>
                      </a:r>
                      <a:br>
                        <a:rPr lang="zh-TW" altLang="zh-TW" sz="1800" b="1" kern="1200" dirty="0" smtClean="0">
                          <a:solidFill>
                            <a:schemeClr val="lt1"/>
                          </a:solidFill>
                          <a:latin typeface="+mn-lt"/>
                          <a:ea typeface="+mn-ea"/>
                          <a:cs typeface="+mn-cs"/>
                        </a:rPr>
                      </a:br>
                      <a:r>
                        <a:rPr lang="zh-TW" altLang="zh-TW" sz="1800" b="1" kern="1200" dirty="0" smtClean="0">
                          <a:solidFill>
                            <a:schemeClr val="lt1"/>
                          </a:solidFill>
                          <a:latin typeface="+mn-lt"/>
                          <a:ea typeface="+mn-ea"/>
                          <a:cs typeface="+mn-cs"/>
                        </a:rPr>
                        <a:t/>
                      </a:r>
                      <a:br>
                        <a:rPr lang="zh-TW" altLang="zh-TW" sz="1800" b="1" kern="1200" dirty="0" smtClean="0">
                          <a:solidFill>
                            <a:schemeClr val="lt1"/>
                          </a:solidFill>
                          <a:latin typeface="+mn-lt"/>
                          <a:ea typeface="+mn-ea"/>
                          <a:cs typeface="+mn-cs"/>
                        </a:rPr>
                      </a:br>
                      <a:r>
                        <a:rPr lang="zh-TW" altLang="zh-TW" sz="1800" b="1" kern="1200" dirty="0" smtClean="0">
                          <a:solidFill>
                            <a:schemeClr val="lt1"/>
                          </a:solidFill>
                          <a:latin typeface="+mn-lt"/>
                          <a:ea typeface="+mn-ea"/>
                          <a:cs typeface="+mn-cs"/>
                        </a:rPr>
                        <a:t>微型發言是擠滿了有用的功能，提供學生和教師提供一個令人難以置信的學習資源。</a:t>
                      </a:r>
                      <a:endParaRPr lang="en-US" altLang="zh-TW" sz="1800" b="1" kern="1200" dirty="0" smtClean="0">
                        <a:solidFill>
                          <a:schemeClr val="lt1"/>
                        </a:solidFill>
                        <a:latin typeface="+mn-lt"/>
                        <a:ea typeface="+mn-ea"/>
                        <a:cs typeface="+mn-cs"/>
                      </a:endParaRPr>
                    </a:p>
                    <a:p>
                      <a:endParaRPr lang="en-US" altLang="zh-TW" sz="1800" b="1" kern="1200" dirty="0" smtClean="0">
                        <a:solidFill>
                          <a:schemeClr val="lt1"/>
                        </a:solidFill>
                        <a:latin typeface="+mn-lt"/>
                        <a:ea typeface="+mn-ea"/>
                        <a:cs typeface="+mn-cs"/>
                      </a:endParaRPr>
                    </a:p>
                    <a:p>
                      <a:r>
                        <a:rPr lang="zh-TW" altLang="zh-TW" sz="1800" b="1" kern="1200" dirty="0" smtClean="0">
                          <a:solidFill>
                            <a:schemeClr val="lt1"/>
                          </a:solidFill>
                          <a:latin typeface="+mn-lt"/>
                          <a:ea typeface="+mn-ea"/>
                          <a:cs typeface="+mn-cs"/>
                        </a:rPr>
                        <a:t> </a:t>
                      </a:r>
                      <a:br>
                        <a:rPr lang="zh-TW" altLang="zh-TW" sz="1800" b="1" kern="1200" dirty="0" smtClean="0">
                          <a:solidFill>
                            <a:schemeClr val="lt1"/>
                          </a:solidFill>
                          <a:latin typeface="+mn-lt"/>
                          <a:ea typeface="+mn-ea"/>
                          <a:cs typeface="+mn-cs"/>
                        </a:rPr>
                      </a:br>
                      <a:r>
                        <a:rPr lang="zh-TW" altLang="zh-TW" sz="1800" b="1" kern="1200" dirty="0" smtClean="0">
                          <a:solidFill>
                            <a:schemeClr val="lt1"/>
                          </a:solidFill>
                          <a:latin typeface="+mn-lt"/>
                          <a:ea typeface="+mn-ea"/>
                          <a:cs typeface="+mn-cs"/>
                        </a:rPr>
                        <a:t/>
                      </a:r>
                      <a:br>
                        <a:rPr lang="zh-TW" altLang="zh-TW" sz="1800" b="1" kern="1200" dirty="0" smtClean="0">
                          <a:solidFill>
                            <a:schemeClr val="lt1"/>
                          </a:solidFill>
                          <a:latin typeface="+mn-lt"/>
                          <a:ea typeface="+mn-ea"/>
                          <a:cs typeface="+mn-cs"/>
                        </a:rPr>
                      </a:br>
                      <a:endParaRPr lang="zh-TW" altLang="en-US" sz="2000" dirty="0">
                        <a:latin typeface="Arial Unicode MS" pitchFamily="34" charset="-120"/>
                        <a:ea typeface="Arial Unicode MS" pitchFamily="34" charset="-120"/>
                        <a:cs typeface="Arial Unicode MS" pitchFamily="34" charset="-120"/>
                      </a:endParaRPr>
                    </a:p>
                  </a:txBody>
                  <a:tcPr marT="45718" marB="45718">
                    <a:solidFill>
                      <a:srgbClr val="00B0F0"/>
                    </a:solidFill>
                  </a:tcPr>
                </a:tc>
              </a:tr>
            </a:tbl>
          </a:graphicData>
        </a:graphic>
      </p:graphicFrame>
      <p:pic>
        <p:nvPicPr>
          <p:cNvPr id="5" name="Picture 4" descr="6296786_assocImage_2.jpg"/>
          <p:cNvPicPr>
            <a:picLocks noChangeAspect="1"/>
          </p:cNvPicPr>
          <p:nvPr/>
        </p:nvPicPr>
        <p:blipFill>
          <a:blip r:embed="rId2" cstate="print"/>
          <a:stretch>
            <a:fillRect/>
          </a:stretch>
        </p:blipFill>
        <p:spPr>
          <a:xfrm>
            <a:off x="863848" y="4931965"/>
            <a:ext cx="1524000" cy="1524000"/>
          </a:xfrm>
          <a:prstGeom prst="rect">
            <a:avLst/>
          </a:prstGeom>
        </p:spPr>
      </p:pic>
    </p:spTree>
    <p:extLst>
      <p:ext uri="{BB962C8B-B14F-4D97-AF65-F5344CB8AC3E}">
        <p14:creationId xmlns:p14="http://schemas.microsoft.com/office/powerpoint/2010/main" val="378871407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ontent Placeholder 2"/>
          <p:cNvGraphicFramePr>
            <a:graphicFrameLocks noGrp="1"/>
          </p:cNvGraphicFramePr>
          <p:nvPr>
            <p:ph/>
            <p:extLst>
              <p:ext uri="{D42A27DB-BD31-4B8C-83A1-F6EECF244321}">
                <p14:modId xmlns:p14="http://schemas.microsoft.com/office/powerpoint/2010/main" val="3898934119"/>
              </p:ext>
            </p:extLst>
          </p:nvPr>
        </p:nvGraphicFramePr>
        <p:xfrm>
          <a:off x="503238" y="301625"/>
          <a:ext cx="9217024" cy="4198292"/>
        </p:xfrm>
        <a:graphic>
          <a:graphicData uri="http://schemas.openxmlformats.org/drawingml/2006/table">
            <a:tbl>
              <a:tblPr firstRow="1" bandRow="1">
                <a:tableStyleId>{5C22544A-7EE6-4342-B048-85BDC9FD1C3A}</a:tableStyleId>
              </a:tblPr>
              <a:tblGrid>
                <a:gridCol w="2304256"/>
                <a:gridCol w="2304256"/>
                <a:gridCol w="2304256"/>
                <a:gridCol w="2304256"/>
              </a:tblGrid>
              <a:tr h="1656184">
                <a:tc>
                  <a:txBody>
                    <a:bodyPr/>
                    <a:lstStyle/>
                    <a:p>
                      <a:r>
                        <a:rPr lang="en-US" altLang="zh-TW" dirty="0" smtClean="0">
                          <a:solidFill>
                            <a:schemeClr val="tx1"/>
                          </a:solidFill>
                        </a:rPr>
                        <a:t>14)</a:t>
                      </a:r>
                      <a:r>
                        <a:rPr lang="en-US" altLang="zh-TW" dirty="0" err="1" smtClean="0">
                          <a:solidFill>
                            <a:schemeClr val="tx1"/>
                          </a:solidFill>
                        </a:rPr>
                        <a:t>Bellus</a:t>
                      </a:r>
                      <a:r>
                        <a:rPr lang="en-US" altLang="zh-TW" dirty="0" smtClean="0">
                          <a:solidFill>
                            <a:schemeClr val="tx1"/>
                          </a:solidFill>
                        </a:rPr>
                        <a:t> T-pen</a:t>
                      </a:r>
                      <a:r>
                        <a:rPr lang="zh-TW" altLang="en-US" dirty="0" smtClean="0">
                          <a:solidFill>
                            <a:schemeClr val="tx1"/>
                          </a:solidFill>
                        </a:rPr>
                        <a:t>翻譯筆</a:t>
                      </a:r>
                      <a:endParaRPr lang="zh-TW" altLang="en-US" dirty="0">
                        <a:solidFill>
                          <a:schemeClr val="tx1"/>
                        </a:solidFill>
                      </a:endParaRPr>
                    </a:p>
                  </a:txBody>
                  <a:tcPr>
                    <a:solidFill>
                      <a:srgbClr val="00B0F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dirty="0" smtClean="0">
                          <a:solidFill>
                            <a:schemeClr val="tx1"/>
                          </a:solidFill>
                        </a:rPr>
                        <a:t>可以將文字翻譯成中文或英文</a:t>
                      </a:r>
                      <a:r>
                        <a:rPr lang="en-US" altLang="zh-TW" dirty="0" smtClean="0">
                          <a:solidFill>
                            <a:schemeClr val="tx1"/>
                          </a:solidFill>
                        </a:rPr>
                        <a:t>.</a:t>
                      </a:r>
                      <a:r>
                        <a:rPr lang="zh-TW" altLang="en-US" dirty="0" smtClean="0">
                          <a:solidFill>
                            <a:schemeClr val="tx1"/>
                          </a:solidFill>
                        </a:rPr>
                        <a:t>立即掃描辨識輸入到任何</a:t>
                      </a:r>
                      <a:r>
                        <a:rPr lang="en-US" altLang="zh-TW" dirty="0" smtClean="0">
                          <a:solidFill>
                            <a:schemeClr val="tx1"/>
                          </a:solidFill>
                        </a:rPr>
                        <a:t>windows</a:t>
                      </a:r>
                      <a:r>
                        <a:rPr lang="zh-TW" altLang="en-US" dirty="0" smtClean="0">
                          <a:solidFill>
                            <a:schemeClr val="tx1"/>
                          </a:solidFill>
                        </a:rPr>
                        <a:t>的編輯程式中</a:t>
                      </a:r>
                      <a:r>
                        <a:rPr lang="en-US" altLang="zh-TW" dirty="0" smtClean="0">
                          <a:solidFill>
                            <a:schemeClr val="tx1"/>
                          </a:solidFill>
                        </a:rPr>
                        <a:t>.</a:t>
                      </a:r>
                      <a:endParaRPr lang="zh-TW" altLang="en-US" dirty="0" smtClean="0">
                        <a:solidFill>
                          <a:schemeClr val="tx1"/>
                        </a:solidFill>
                      </a:endParaRPr>
                    </a:p>
                    <a:p>
                      <a:endParaRPr lang="zh-TW" altLang="en-US" dirty="0">
                        <a:solidFill>
                          <a:schemeClr val="tx1"/>
                        </a:solidFill>
                      </a:endParaRPr>
                    </a:p>
                  </a:txBody>
                  <a:tcPr>
                    <a:solidFill>
                      <a:srgbClr val="00B0F0"/>
                    </a:solidFill>
                  </a:tcPr>
                </a:tc>
                <a:tc>
                  <a:txBody>
                    <a:bodyPr/>
                    <a:lstStyle/>
                    <a:p>
                      <a:r>
                        <a:rPr lang="zh-TW" altLang="en-US" dirty="0" smtClean="0">
                          <a:solidFill>
                            <a:schemeClr val="tx1"/>
                          </a:solidFill>
                        </a:rPr>
                        <a:t>課室</a:t>
                      </a:r>
                      <a:endParaRPr lang="zh-TW" altLang="en-US" dirty="0">
                        <a:solidFill>
                          <a:schemeClr val="tx1"/>
                        </a:solidFill>
                      </a:endParaRPr>
                    </a:p>
                  </a:txBody>
                  <a:tcPr>
                    <a:solidFill>
                      <a:srgbClr val="00B0F0"/>
                    </a:solidFill>
                  </a:tcPr>
                </a:tc>
                <a:tc>
                  <a:txBody>
                    <a:bodyPr/>
                    <a:lstStyle/>
                    <a:p>
                      <a:r>
                        <a:rPr lang="zh-TW" altLang="en-US" dirty="0" smtClean="0">
                          <a:solidFill>
                            <a:schemeClr val="tx1"/>
                          </a:solidFill>
                        </a:rPr>
                        <a:t>幼兒可在閱讀英交書時</a:t>
                      </a:r>
                      <a:r>
                        <a:rPr lang="en-US" altLang="zh-TW" dirty="0" smtClean="0">
                          <a:solidFill>
                            <a:schemeClr val="tx1"/>
                          </a:solidFill>
                        </a:rPr>
                        <a:t>,</a:t>
                      </a:r>
                      <a:r>
                        <a:rPr lang="zh-TW" altLang="en-US" dirty="0" smtClean="0">
                          <a:solidFill>
                            <a:schemeClr val="tx1"/>
                          </a:solidFill>
                        </a:rPr>
                        <a:t>立即翻譯文字</a:t>
                      </a:r>
                      <a:r>
                        <a:rPr lang="en-US" altLang="zh-TW" dirty="0" smtClean="0">
                          <a:solidFill>
                            <a:schemeClr val="tx1"/>
                          </a:solidFill>
                        </a:rPr>
                        <a:t>.</a:t>
                      </a:r>
                      <a:r>
                        <a:rPr lang="zh-TW" altLang="en-US" dirty="0" smtClean="0">
                          <a:solidFill>
                            <a:schemeClr val="tx1"/>
                          </a:solidFill>
                        </a:rPr>
                        <a:t>幫助幼兒能自行閱讀</a:t>
                      </a:r>
                      <a:r>
                        <a:rPr lang="en-US" altLang="zh-TW" dirty="0" smtClean="0">
                          <a:solidFill>
                            <a:schemeClr val="tx1"/>
                          </a:solidFill>
                        </a:rPr>
                        <a:t>,</a:t>
                      </a:r>
                      <a:r>
                        <a:rPr lang="zh-TW" altLang="en-US" dirty="0" smtClean="0">
                          <a:solidFill>
                            <a:schemeClr val="tx1"/>
                          </a:solidFill>
                        </a:rPr>
                        <a:t>並學習詞彙</a:t>
                      </a:r>
                      <a:r>
                        <a:rPr lang="en-US" altLang="zh-TW" dirty="0" smtClean="0">
                          <a:solidFill>
                            <a:schemeClr val="tx1"/>
                          </a:solidFill>
                        </a:rPr>
                        <a:t>.</a:t>
                      </a:r>
                      <a:endParaRPr lang="zh-TW" altLang="en-US" dirty="0">
                        <a:solidFill>
                          <a:schemeClr val="tx1"/>
                        </a:solidFill>
                      </a:endParaRPr>
                    </a:p>
                  </a:txBody>
                  <a:tcPr>
                    <a:solidFill>
                      <a:srgbClr val="00B0F0"/>
                    </a:solidFill>
                  </a:tcPr>
                </a:tc>
              </a:tr>
              <a:tr h="2460932">
                <a:tc>
                  <a:txBody>
                    <a:bodyPr/>
                    <a:lstStyle/>
                    <a:p>
                      <a:r>
                        <a:rPr lang="en-US" altLang="zh-TW" dirty="0" smtClean="0">
                          <a:latin typeface="Arial Unicode MS" panose="020B0604020202020204" pitchFamily="34" charset="-120"/>
                          <a:ea typeface="Arial Unicode MS" panose="020B0604020202020204" pitchFamily="34" charset="-120"/>
                          <a:cs typeface="Arial Unicode MS" panose="020B0604020202020204" pitchFamily="34" charset="-120"/>
                        </a:rPr>
                        <a:t>15)49</a:t>
                      </a:r>
                      <a:r>
                        <a:rPr lang="zh-TW" altLang="en-US" dirty="0" smtClean="0">
                          <a:latin typeface="Arial Unicode MS" panose="020B0604020202020204" pitchFamily="34" charset="-120"/>
                          <a:ea typeface="Arial Unicode MS" panose="020B0604020202020204" pitchFamily="34" charset="-120"/>
                          <a:cs typeface="Arial Unicode MS" panose="020B0604020202020204" pitchFamily="34" charset="-120"/>
                        </a:rPr>
                        <a:t>鍵電子琴</a:t>
                      </a:r>
                      <a:endParaRPr lang="zh-TW" altLang="en-US" dirty="0">
                        <a:solidFill>
                          <a:schemeClr val="tx1"/>
                        </a:solidFill>
                        <a:latin typeface="Arial Unicode MS" panose="020B0604020202020204" pitchFamily="34" charset="-120"/>
                        <a:ea typeface="Arial Unicode MS" panose="020B0604020202020204" pitchFamily="34" charset="-120"/>
                        <a:cs typeface="Arial Unicode MS" panose="020B0604020202020204" pitchFamily="34" charset="-120"/>
                      </a:endParaRPr>
                    </a:p>
                  </a:txBody>
                  <a:tcPr>
                    <a:solidFill>
                      <a:srgbClr val="00B0F0"/>
                    </a:solidFill>
                  </a:tcPr>
                </a:tc>
                <a:tc>
                  <a:txBody>
                    <a:bodyPr/>
                    <a:lstStyle/>
                    <a:p>
                      <a:r>
                        <a:rPr lang="en-US" altLang="zh-TW" dirty="0" smtClean="0">
                          <a:solidFill>
                            <a:schemeClr val="tx1"/>
                          </a:solidFill>
                          <a:latin typeface="Arial Unicode MS" panose="020B0604020202020204" pitchFamily="34" charset="-120"/>
                          <a:ea typeface="Arial Unicode MS" panose="020B0604020202020204" pitchFamily="34" charset="-120"/>
                          <a:cs typeface="Arial Unicode MS" panose="020B0604020202020204" pitchFamily="34" charset="-120"/>
                        </a:rPr>
                        <a:t>-</a:t>
                      </a:r>
                      <a:r>
                        <a:rPr lang="zh-TW" altLang="en-US" dirty="0" smtClean="0">
                          <a:solidFill>
                            <a:schemeClr val="tx1"/>
                          </a:solidFill>
                          <a:latin typeface="Arial Unicode MS" panose="020B0604020202020204" pitchFamily="34" charset="-120"/>
                          <a:ea typeface="Arial Unicode MS" panose="020B0604020202020204" pitchFamily="34" charset="-120"/>
                          <a:cs typeface="Arial Unicode MS" panose="020B0604020202020204" pitchFamily="34" charset="-120"/>
                        </a:rPr>
                        <a:t>有錄音功課</a:t>
                      </a:r>
                      <a:endParaRPr lang="en-US" altLang="zh-TW" dirty="0" smtClean="0">
                        <a:solidFill>
                          <a:schemeClr val="tx1"/>
                        </a:solidFill>
                        <a:latin typeface="Arial Unicode MS" panose="020B0604020202020204" pitchFamily="34" charset="-120"/>
                        <a:ea typeface="Arial Unicode MS" panose="020B0604020202020204" pitchFamily="34" charset="-120"/>
                        <a:cs typeface="Arial Unicode MS" panose="020B0604020202020204" pitchFamily="34" charset="-120"/>
                      </a:endParaRPr>
                    </a:p>
                    <a:p>
                      <a:r>
                        <a:rPr lang="en-US" altLang="zh-TW" dirty="0" smtClean="0">
                          <a:solidFill>
                            <a:schemeClr val="tx1"/>
                          </a:solidFill>
                          <a:latin typeface="Arial Unicode MS" panose="020B0604020202020204" pitchFamily="34" charset="-120"/>
                          <a:ea typeface="Arial Unicode MS" panose="020B0604020202020204" pitchFamily="34" charset="-120"/>
                          <a:cs typeface="Arial Unicode MS" panose="020B0604020202020204" pitchFamily="34" charset="-120"/>
                        </a:rPr>
                        <a:t>-</a:t>
                      </a:r>
                      <a:r>
                        <a:rPr lang="zh-TW" altLang="en-US" dirty="0" smtClean="0">
                          <a:solidFill>
                            <a:schemeClr val="tx1"/>
                          </a:solidFill>
                          <a:latin typeface="Arial Unicode MS" panose="020B0604020202020204" pitchFamily="34" charset="-120"/>
                          <a:ea typeface="Arial Unicode MS" panose="020B0604020202020204" pitchFamily="34" charset="-120"/>
                          <a:cs typeface="Arial Unicode MS" panose="020B0604020202020204" pitchFamily="34" charset="-120"/>
                        </a:rPr>
                        <a:t>節奏編程</a:t>
                      </a:r>
                      <a:endParaRPr lang="zh-TW" altLang="en-US" dirty="0">
                        <a:solidFill>
                          <a:schemeClr val="tx1"/>
                        </a:solidFill>
                        <a:latin typeface="Arial Unicode MS" panose="020B0604020202020204" pitchFamily="34" charset="-120"/>
                        <a:ea typeface="Arial Unicode MS" panose="020B0604020202020204" pitchFamily="34" charset="-120"/>
                        <a:cs typeface="Arial Unicode MS" panose="020B0604020202020204" pitchFamily="34" charset="-120"/>
                      </a:endParaRPr>
                    </a:p>
                  </a:txBody>
                  <a:tcPr>
                    <a:solidFill>
                      <a:srgbClr val="00B0F0"/>
                    </a:solidFill>
                  </a:tcPr>
                </a:tc>
                <a:tc>
                  <a:txBody>
                    <a:bodyPr/>
                    <a:lstStyle/>
                    <a:p>
                      <a:r>
                        <a:rPr lang="zh-TW" altLang="en-US" dirty="0" smtClean="0">
                          <a:solidFill>
                            <a:schemeClr val="tx1"/>
                          </a:solidFill>
                          <a:latin typeface="Arial Unicode MS" panose="020B0604020202020204" pitchFamily="34" charset="-120"/>
                          <a:ea typeface="Arial Unicode MS" panose="020B0604020202020204" pitchFamily="34" charset="-120"/>
                          <a:cs typeface="Arial Unicode MS" panose="020B0604020202020204" pitchFamily="34" charset="-120"/>
                        </a:rPr>
                        <a:t>音樂室</a:t>
                      </a:r>
                      <a:endParaRPr lang="zh-TW" altLang="en-US" dirty="0">
                        <a:solidFill>
                          <a:schemeClr val="tx1"/>
                        </a:solidFill>
                        <a:latin typeface="Arial Unicode MS" panose="020B0604020202020204" pitchFamily="34" charset="-120"/>
                        <a:ea typeface="Arial Unicode MS" panose="020B0604020202020204" pitchFamily="34" charset="-120"/>
                        <a:cs typeface="Arial Unicode MS" panose="020B0604020202020204" pitchFamily="34" charset="-120"/>
                      </a:endParaRPr>
                    </a:p>
                  </a:txBody>
                  <a:tcPr>
                    <a:solidFill>
                      <a:srgbClr val="00B0F0"/>
                    </a:solidFill>
                  </a:tcPr>
                </a:tc>
                <a:tc>
                  <a:txBody>
                    <a:bodyPr/>
                    <a:lstStyle/>
                    <a:p>
                      <a:r>
                        <a:rPr lang="zh-TW" altLang="en-US" dirty="0" smtClean="0">
                          <a:solidFill>
                            <a:schemeClr val="tx1"/>
                          </a:solidFill>
                          <a:latin typeface="Arial Unicode MS" panose="020B0604020202020204" pitchFamily="34" charset="-120"/>
                          <a:ea typeface="Arial Unicode MS" panose="020B0604020202020204" pitchFamily="34" charset="-120"/>
                          <a:cs typeface="Arial Unicode MS" panose="020B0604020202020204" pitchFamily="34" charset="-120"/>
                        </a:rPr>
                        <a:t>幼兒可以在音樂課時</a:t>
                      </a:r>
                      <a:r>
                        <a:rPr lang="en-US" altLang="zh-TW" dirty="0" smtClean="0">
                          <a:solidFill>
                            <a:schemeClr val="tx1"/>
                          </a:solidFill>
                          <a:latin typeface="Arial Unicode MS" panose="020B0604020202020204" pitchFamily="34" charset="-120"/>
                          <a:ea typeface="Arial Unicode MS" panose="020B0604020202020204" pitchFamily="34" charset="-120"/>
                          <a:cs typeface="Arial Unicode MS" panose="020B0604020202020204" pitchFamily="34" charset="-120"/>
                        </a:rPr>
                        <a:t>,</a:t>
                      </a:r>
                      <a:r>
                        <a:rPr lang="zh-TW" altLang="en-US" dirty="0" smtClean="0">
                          <a:solidFill>
                            <a:schemeClr val="tx1"/>
                          </a:solidFill>
                          <a:latin typeface="Arial Unicode MS" panose="020B0604020202020204" pitchFamily="34" charset="-120"/>
                          <a:ea typeface="Arial Unicode MS" panose="020B0604020202020204" pitchFamily="34" charset="-120"/>
                          <a:cs typeface="Arial Unicode MS" panose="020B0604020202020204" pitchFamily="34" charset="-120"/>
                        </a:rPr>
                        <a:t>自由彈秦</a:t>
                      </a:r>
                      <a:r>
                        <a:rPr lang="en-US" altLang="zh-TW" dirty="0" smtClean="0">
                          <a:solidFill>
                            <a:schemeClr val="tx1"/>
                          </a:solidFill>
                          <a:latin typeface="Arial Unicode MS" panose="020B0604020202020204" pitchFamily="34" charset="-120"/>
                          <a:ea typeface="Arial Unicode MS" panose="020B0604020202020204" pitchFamily="34" charset="-120"/>
                          <a:cs typeface="Arial Unicode MS" panose="020B0604020202020204" pitchFamily="34" charset="-120"/>
                        </a:rPr>
                        <a:t>,</a:t>
                      </a:r>
                      <a:r>
                        <a:rPr lang="zh-TW" altLang="en-US" dirty="0" smtClean="0">
                          <a:solidFill>
                            <a:schemeClr val="tx1"/>
                          </a:solidFill>
                          <a:latin typeface="Arial Unicode MS" panose="020B0604020202020204" pitchFamily="34" charset="-120"/>
                          <a:ea typeface="Arial Unicode MS" panose="020B0604020202020204" pitchFamily="34" charset="-120"/>
                          <a:cs typeface="Arial Unicode MS" panose="020B0604020202020204" pitchFamily="34" charset="-120"/>
                        </a:rPr>
                        <a:t>培養幼兒節奏感</a:t>
                      </a:r>
                      <a:endParaRPr lang="zh-TW" altLang="en-US" dirty="0">
                        <a:solidFill>
                          <a:schemeClr val="tx1"/>
                        </a:solidFill>
                        <a:latin typeface="Arial Unicode MS" panose="020B0604020202020204" pitchFamily="34" charset="-120"/>
                        <a:ea typeface="Arial Unicode MS" panose="020B0604020202020204" pitchFamily="34" charset="-120"/>
                        <a:cs typeface="Arial Unicode MS" panose="020B0604020202020204" pitchFamily="34" charset="-120"/>
                      </a:endParaRPr>
                    </a:p>
                  </a:txBody>
                  <a:tcPr>
                    <a:solidFill>
                      <a:srgbClr val="00B0F0"/>
                    </a:solidFill>
                  </a:tcPr>
                </a:tc>
              </a:tr>
            </a:tbl>
          </a:graphicData>
        </a:graphic>
      </p:graphicFrame>
      <p:pic>
        <p:nvPicPr>
          <p:cNvPr id="4" name="Picture 3" descr="836645.jpg"/>
          <p:cNvPicPr>
            <a:picLocks noChangeAspect="1"/>
          </p:cNvPicPr>
          <p:nvPr/>
        </p:nvPicPr>
        <p:blipFill>
          <a:blip r:embed="rId2" cstate="print"/>
          <a:stretch>
            <a:fillRect/>
          </a:stretch>
        </p:blipFill>
        <p:spPr>
          <a:xfrm>
            <a:off x="791840" y="2627709"/>
            <a:ext cx="1800200" cy="1371581"/>
          </a:xfrm>
          <a:prstGeom prst="rect">
            <a:avLst/>
          </a:prstGeom>
        </p:spPr>
      </p:pic>
      <p:pic>
        <p:nvPicPr>
          <p:cNvPr id="1026" name="Picture 2" descr="C:\Users\s1109267\Desktop\imagesCA2BDNPX.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35314" y="827509"/>
            <a:ext cx="1000125" cy="10858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標題 2"/>
          <p:cNvSpPr>
            <a:spLocks noGrp="1"/>
          </p:cNvSpPr>
          <p:nvPr>
            <p:ph type="title"/>
          </p:nvPr>
        </p:nvSpPr>
        <p:spPr/>
        <p:txBody>
          <a:bodyPr/>
          <a:lstStyle/>
          <a:p>
            <a:pPr eaLnBrk="1"/>
            <a:r>
              <a:rPr lang="ja-JP" altLang="zh-TW" smtClean="0">
                <a:latin typeface="Arial Unicode MS" pitchFamily="34" charset="-120"/>
                <a:ea typeface="Arial Unicode MS" pitchFamily="34" charset="-120"/>
                <a:cs typeface="Arial Unicode MS" pitchFamily="34" charset="-120"/>
              </a:rPr>
              <a:t>幼稚園的軟件設置</a:t>
            </a:r>
            <a:endParaRPr lang="zh-TW" altLang="en-US" smtClean="0">
              <a:ea typeface="新細明體" pitchFamily="18" charset="-120"/>
            </a:endParaRPr>
          </a:p>
        </p:txBody>
      </p:sp>
      <p:graphicFrame>
        <p:nvGraphicFramePr>
          <p:cNvPr id="7" name="內容版面配置區 6"/>
          <p:cNvGraphicFramePr>
            <a:graphicFrameLocks noGrp="1"/>
          </p:cNvGraphicFramePr>
          <p:nvPr>
            <p:ph idx="1"/>
          </p:nvPr>
        </p:nvGraphicFramePr>
        <p:xfrm>
          <a:off x="503238" y="1768475"/>
          <a:ext cx="9069388" cy="2476500"/>
        </p:xfrm>
        <a:graphic>
          <a:graphicData uri="http://schemas.openxmlformats.org/drawingml/2006/table">
            <a:tbl>
              <a:tblPr firstRow="1" bandRow="1">
                <a:tableStyleId>{5C22544A-7EE6-4342-B048-85BDC9FD1C3A}</a:tableStyleId>
              </a:tblPr>
              <a:tblGrid>
                <a:gridCol w="2267347"/>
                <a:gridCol w="2267347"/>
                <a:gridCol w="2267347"/>
                <a:gridCol w="2267347"/>
              </a:tblGrid>
              <a:tr h="370840">
                <a:tc>
                  <a:txBody>
                    <a:bodyPr/>
                    <a:lstStyle/>
                    <a:p>
                      <a:pPr algn="ctr">
                        <a:spcAft>
                          <a:spcPts val="0"/>
                        </a:spcAft>
                      </a:pPr>
                      <a:r>
                        <a:rPr lang="zh-TW" sz="2000" kern="0" dirty="0">
                          <a:solidFill>
                            <a:srgbClr val="000000"/>
                          </a:solidFill>
                          <a:effectLst/>
                          <a:latin typeface="Arial Unicode MS" pitchFamily="34" charset="-120"/>
                          <a:ea typeface="Arial Unicode MS" pitchFamily="34" charset="-120"/>
                          <a:cs typeface="Arial Unicode MS" pitchFamily="34" charset="-120"/>
                        </a:rPr>
                        <a:t>硬件和軟件名稱</a:t>
                      </a:r>
                      <a:endParaRPr lang="zh-TW" sz="2000" kern="100" dirty="0">
                        <a:effectLst/>
                        <a:latin typeface="Arial Unicode MS" pitchFamily="34" charset="-120"/>
                        <a:ea typeface="Arial Unicode MS" pitchFamily="34" charset="-120"/>
                        <a:cs typeface="Arial Unicode MS" pitchFamily="34" charset="-120"/>
                      </a:endParaRPr>
                    </a:p>
                  </a:txBody>
                  <a:tcPr marL="57150" marR="57150" marT="57150" marB="57150" anchor="ctr"/>
                </a:tc>
                <a:tc>
                  <a:txBody>
                    <a:bodyPr/>
                    <a:lstStyle/>
                    <a:p>
                      <a:pPr algn="ctr">
                        <a:spcAft>
                          <a:spcPts val="0"/>
                        </a:spcAft>
                      </a:pPr>
                      <a:r>
                        <a:rPr lang="zh-TW" sz="2000" kern="0" dirty="0">
                          <a:solidFill>
                            <a:srgbClr val="000000"/>
                          </a:solidFill>
                          <a:effectLst/>
                          <a:latin typeface="Arial Unicode MS" pitchFamily="34" charset="-120"/>
                          <a:ea typeface="Arial Unicode MS" pitchFamily="34" charset="-120"/>
                          <a:cs typeface="Arial Unicode MS" pitchFamily="34" charset="-120"/>
                        </a:rPr>
                        <a:t>特點</a:t>
                      </a:r>
                      <a:endParaRPr lang="zh-TW" sz="2000" kern="100" dirty="0">
                        <a:effectLst/>
                        <a:latin typeface="Arial Unicode MS" pitchFamily="34" charset="-120"/>
                        <a:ea typeface="Arial Unicode MS" pitchFamily="34" charset="-120"/>
                        <a:cs typeface="Arial Unicode MS" pitchFamily="34" charset="-120"/>
                      </a:endParaRPr>
                    </a:p>
                  </a:txBody>
                  <a:tcPr marL="57150" marR="57150" marT="57150" marB="57150" anchor="ctr"/>
                </a:tc>
                <a:tc>
                  <a:txBody>
                    <a:bodyPr/>
                    <a:lstStyle/>
                    <a:p>
                      <a:pPr algn="ctr">
                        <a:spcAft>
                          <a:spcPts val="0"/>
                        </a:spcAft>
                      </a:pPr>
                      <a:r>
                        <a:rPr lang="zh-TW" sz="2000" kern="0" dirty="0">
                          <a:solidFill>
                            <a:srgbClr val="000000"/>
                          </a:solidFill>
                          <a:effectLst/>
                          <a:latin typeface="Arial Unicode MS" pitchFamily="34" charset="-120"/>
                          <a:ea typeface="Arial Unicode MS" pitchFamily="34" charset="-120"/>
                          <a:cs typeface="Arial Unicode MS" pitchFamily="34" charset="-120"/>
                        </a:rPr>
                        <a:t>設置地點</a:t>
                      </a:r>
                      <a:endParaRPr lang="zh-TW" sz="2000" kern="100" dirty="0">
                        <a:effectLst/>
                        <a:latin typeface="Arial Unicode MS" pitchFamily="34" charset="-120"/>
                        <a:ea typeface="Arial Unicode MS" pitchFamily="34" charset="-120"/>
                        <a:cs typeface="Arial Unicode MS" pitchFamily="34" charset="-120"/>
                      </a:endParaRPr>
                    </a:p>
                  </a:txBody>
                  <a:tcPr marL="57150" marR="57150" marT="57150" marB="57150" anchor="ctr"/>
                </a:tc>
                <a:tc>
                  <a:txBody>
                    <a:bodyPr/>
                    <a:lstStyle/>
                    <a:p>
                      <a:pPr algn="ctr">
                        <a:spcAft>
                          <a:spcPts val="0"/>
                        </a:spcAft>
                      </a:pPr>
                      <a:r>
                        <a:rPr lang="zh-TW" sz="2000" kern="0" dirty="0">
                          <a:solidFill>
                            <a:srgbClr val="000000"/>
                          </a:solidFill>
                          <a:effectLst/>
                          <a:latin typeface="Arial Unicode MS" pitchFamily="34" charset="-120"/>
                          <a:ea typeface="Arial Unicode MS" pitchFamily="34" charset="-120"/>
                          <a:cs typeface="Arial Unicode MS" pitchFamily="34" charset="-120"/>
                        </a:rPr>
                        <a:t>簡介如何運用</a:t>
                      </a:r>
                      <a:endParaRPr lang="zh-TW" sz="2000" kern="100" dirty="0">
                        <a:effectLst/>
                        <a:latin typeface="Arial Unicode MS" pitchFamily="34" charset="-120"/>
                        <a:ea typeface="Arial Unicode MS" pitchFamily="34" charset="-120"/>
                        <a:cs typeface="Arial Unicode MS" pitchFamily="34" charset="-120"/>
                      </a:endParaRPr>
                    </a:p>
                  </a:txBody>
                  <a:tcPr marL="57150" marR="57150" marT="57150" marB="57150" anchor="ctr"/>
                </a:tc>
              </a:tr>
              <a:tr h="370840">
                <a:tc>
                  <a:txBody>
                    <a:bodyPr/>
                    <a:lstStyle/>
                    <a:p>
                      <a:pPr algn="ctr">
                        <a:spcAft>
                          <a:spcPts val="0"/>
                        </a:spcAft>
                      </a:pPr>
                      <a:r>
                        <a:rPr lang="zh-TW" sz="2000" kern="100" dirty="0">
                          <a:effectLst/>
                          <a:latin typeface="Arial Unicode MS" pitchFamily="34" charset="-120"/>
                          <a:ea typeface="Arial Unicode MS" pitchFamily="34" charset="-120"/>
                          <a:cs typeface="Arial Unicode MS" pitchFamily="34" charset="-120"/>
                        </a:rPr>
                        <a:t>電子書閱讀器</a:t>
                      </a:r>
                    </a:p>
                  </a:txBody>
                  <a:tcPr marL="57150" marR="57150" marT="57150" marB="57150" anchor="ctr"/>
                </a:tc>
                <a:tc>
                  <a:txBody>
                    <a:bodyPr/>
                    <a:lstStyle/>
                    <a:p>
                      <a:pPr algn="ctr">
                        <a:spcAft>
                          <a:spcPts val="0"/>
                        </a:spcAft>
                      </a:pPr>
                      <a:r>
                        <a:rPr lang="zh-TW" sz="2000" kern="100" dirty="0" smtClean="0">
                          <a:effectLst/>
                          <a:latin typeface="Arial Unicode MS" pitchFamily="34" charset="-120"/>
                          <a:ea typeface="Arial Unicode MS" pitchFamily="34" charset="-120"/>
                          <a:cs typeface="Arial Unicode MS" pitchFamily="34" charset="-120"/>
                        </a:rPr>
                        <a:t>可</a:t>
                      </a:r>
                      <a:r>
                        <a:rPr lang="zh-TW" altLang="en-US" sz="2000" kern="100" dirty="0" smtClean="0">
                          <a:effectLst/>
                          <a:latin typeface="Arial Unicode MS" pitchFamily="34" charset="-120"/>
                          <a:ea typeface="Arial Unicode MS" pitchFamily="34" charset="-120"/>
                          <a:cs typeface="Arial Unicode MS" pitchFamily="34" charset="-120"/>
                        </a:rPr>
                        <a:t>下載</a:t>
                      </a:r>
                      <a:r>
                        <a:rPr lang="zh-TW" sz="2000" kern="100" dirty="0" smtClean="0">
                          <a:effectLst/>
                          <a:latin typeface="Arial Unicode MS" pitchFamily="34" charset="-120"/>
                          <a:ea typeface="Arial Unicode MS" pitchFamily="34" charset="-120"/>
                          <a:cs typeface="Arial Unicode MS" pitchFamily="34" charset="-120"/>
                        </a:rPr>
                        <a:t>很多</a:t>
                      </a:r>
                      <a:r>
                        <a:rPr lang="zh-TW" altLang="en-US" sz="2000" kern="100" dirty="0" smtClean="0">
                          <a:effectLst/>
                          <a:latin typeface="Arial Unicode MS" pitchFamily="34" charset="-120"/>
                          <a:ea typeface="Arial Unicode MS" pitchFamily="34" charset="-120"/>
                          <a:cs typeface="Arial Unicode MS" pitchFamily="34" charset="-120"/>
                        </a:rPr>
                        <a:t>不同種類的</a:t>
                      </a:r>
                      <a:r>
                        <a:rPr lang="zh-TW" sz="2000" kern="100" dirty="0" smtClean="0">
                          <a:effectLst/>
                          <a:latin typeface="Arial Unicode MS" pitchFamily="34" charset="-120"/>
                          <a:ea typeface="Arial Unicode MS" pitchFamily="34" charset="-120"/>
                          <a:cs typeface="Arial Unicode MS" pitchFamily="34" charset="-120"/>
                        </a:rPr>
                        <a:t>書籍</a:t>
                      </a:r>
                      <a:endParaRPr lang="zh-TW" sz="2000" kern="100" dirty="0">
                        <a:effectLst/>
                        <a:latin typeface="Arial Unicode MS" pitchFamily="34" charset="-120"/>
                        <a:ea typeface="Arial Unicode MS" pitchFamily="34" charset="-120"/>
                        <a:cs typeface="Arial Unicode MS" pitchFamily="34" charset="-120"/>
                      </a:endParaRPr>
                    </a:p>
                  </a:txBody>
                  <a:tcPr marL="57150" marR="57150" marT="57150" marB="57150" anchor="ctr"/>
                </a:tc>
                <a:tc>
                  <a:txBody>
                    <a:bodyPr/>
                    <a:lstStyle/>
                    <a:p>
                      <a:pPr algn="ctr">
                        <a:spcAft>
                          <a:spcPts val="0"/>
                        </a:spcAft>
                      </a:pPr>
                      <a:r>
                        <a:rPr lang="en-US" altLang="zh-TW" sz="2000" kern="100" dirty="0" smtClean="0">
                          <a:effectLst/>
                          <a:latin typeface="Arial Unicode MS" pitchFamily="34" charset="-120"/>
                          <a:ea typeface="Arial Unicode MS" pitchFamily="34" charset="-120"/>
                          <a:cs typeface="Arial Unicode MS" pitchFamily="34" charset="-120"/>
                        </a:rPr>
                        <a:t>K1,K2,K3</a:t>
                      </a:r>
                      <a:r>
                        <a:rPr lang="zh-TW" sz="2000" kern="100" dirty="0" smtClean="0">
                          <a:effectLst/>
                          <a:latin typeface="Arial Unicode MS" pitchFamily="34" charset="-120"/>
                          <a:ea typeface="Arial Unicode MS" pitchFamily="34" charset="-120"/>
                          <a:cs typeface="Arial Unicode MS" pitchFamily="34" charset="-120"/>
                        </a:rPr>
                        <a:t>課</a:t>
                      </a:r>
                      <a:r>
                        <a:rPr lang="zh-TW" sz="2000" kern="100" dirty="0">
                          <a:effectLst/>
                          <a:latin typeface="Arial Unicode MS" pitchFamily="34" charset="-120"/>
                          <a:ea typeface="Arial Unicode MS" pitchFamily="34" charset="-120"/>
                          <a:cs typeface="Arial Unicode MS" pitchFamily="34" charset="-120"/>
                        </a:rPr>
                        <a:t>室</a:t>
                      </a:r>
                    </a:p>
                  </a:txBody>
                  <a:tcPr marL="57150" marR="57150" marT="57150" marB="57150" anchor="ctr"/>
                </a:tc>
                <a:tc>
                  <a:txBody>
                    <a:bodyPr/>
                    <a:lstStyle/>
                    <a:p>
                      <a:pPr algn="ctr">
                        <a:spcAft>
                          <a:spcPts val="0"/>
                        </a:spcAft>
                      </a:pPr>
                      <a:r>
                        <a:rPr lang="zh-TW" sz="2000" kern="0" dirty="0">
                          <a:solidFill>
                            <a:srgbClr val="000000"/>
                          </a:solidFill>
                          <a:effectLst/>
                          <a:latin typeface="Arial Unicode MS" pitchFamily="34" charset="-120"/>
                          <a:ea typeface="Arial Unicode MS" pitchFamily="34" charset="-120"/>
                          <a:cs typeface="Arial Unicode MS" pitchFamily="34" charset="-120"/>
                        </a:rPr>
                        <a:t>在分組活動時</a:t>
                      </a:r>
                      <a:r>
                        <a:rPr lang="zh-TW" sz="2000" kern="0" dirty="0" smtClean="0">
                          <a:solidFill>
                            <a:srgbClr val="000000"/>
                          </a:solidFill>
                          <a:effectLst/>
                          <a:latin typeface="Arial Unicode MS" pitchFamily="34" charset="-120"/>
                          <a:ea typeface="Arial Unicode MS" pitchFamily="34" charset="-120"/>
                          <a:cs typeface="Arial Unicode MS" pitchFamily="34" charset="-120"/>
                        </a:rPr>
                        <a:t>閱讀</a:t>
                      </a:r>
                      <a:r>
                        <a:rPr lang="zh-TW" altLang="en-US" sz="2000" kern="0" dirty="0" smtClean="0">
                          <a:solidFill>
                            <a:srgbClr val="000000"/>
                          </a:solidFill>
                          <a:effectLst/>
                          <a:latin typeface="Arial Unicode MS" pitchFamily="34" charset="-120"/>
                          <a:ea typeface="Arial Unicode MS" pitchFamily="34" charset="-120"/>
                          <a:cs typeface="Arial Unicode MS" pitchFamily="34" charset="-120"/>
                        </a:rPr>
                        <a:t>不同種類的書籍</a:t>
                      </a:r>
                      <a:endParaRPr lang="zh-TW" sz="2000" kern="100" dirty="0">
                        <a:effectLst/>
                        <a:latin typeface="Arial Unicode MS" pitchFamily="34" charset="-120"/>
                        <a:ea typeface="Arial Unicode MS" pitchFamily="34" charset="-120"/>
                        <a:cs typeface="Arial Unicode MS" pitchFamily="34" charset="-120"/>
                      </a:endParaRPr>
                    </a:p>
                  </a:txBody>
                  <a:tcPr marL="57150" marR="57150" marT="57150" marB="57150" anchor="ctr"/>
                </a:tc>
              </a:tr>
              <a:tr h="370840">
                <a:tc>
                  <a:txBody>
                    <a:bodyPr/>
                    <a:lstStyle/>
                    <a:p>
                      <a:pPr marL="304800">
                        <a:spcAft>
                          <a:spcPts val="0"/>
                        </a:spcAft>
                      </a:pPr>
                      <a:r>
                        <a:rPr lang="en-US" sz="2000" kern="100" dirty="0" err="1">
                          <a:effectLst/>
                          <a:latin typeface="Arial Unicode MS" pitchFamily="34" charset="-120"/>
                          <a:ea typeface="Arial Unicode MS" pitchFamily="34" charset="-120"/>
                          <a:cs typeface="Arial Unicode MS" pitchFamily="34" charset="-120"/>
                        </a:rPr>
                        <a:t>eClass</a:t>
                      </a:r>
                      <a:r>
                        <a:rPr lang="en-US" sz="2000" kern="100" dirty="0">
                          <a:effectLst/>
                          <a:latin typeface="Arial Unicode MS" pitchFamily="34" charset="-120"/>
                          <a:ea typeface="Arial Unicode MS" pitchFamily="34" charset="-120"/>
                          <a:cs typeface="Arial Unicode MS" pitchFamily="34" charset="-120"/>
                        </a:rPr>
                        <a:t> KIS</a:t>
                      </a:r>
                      <a:r>
                        <a:rPr lang="zh-TW" sz="2000" kern="100" dirty="0">
                          <a:effectLst/>
                          <a:latin typeface="Arial Unicode MS" pitchFamily="34" charset="-120"/>
                          <a:ea typeface="Arial Unicode MS" pitchFamily="34" charset="-120"/>
                          <a:cs typeface="Arial Unicode MS" pitchFamily="34" charset="-120"/>
                        </a:rPr>
                        <a:t>幼稚園綜合平台</a:t>
                      </a:r>
                    </a:p>
                    <a:p>
                      <a:pPr algn="ctr">
                        <a:spcAft>
                          <a:spcPts val="0"/>
                        </a:spcAft>
                      </a:pPr>
                      <a:r>
                        <a:rPr lang="en-US" sz="2000" kern="100" dirty="0">
                          <a:effectLst/>
                          <a:latin typeface="Arial Unicode MS" pitchFamily="34" charset="-120"/>
                          <a:ea typeface="Arial Unicode MS" pitchFamily="34" charset="-120"/>
                          <a:cs typeface="Arial Unicode MS" pitchFamily="34" charset="-120"/>
                        </a:rPr>
                        <a:t> </a:t>
                      </a:r>
                      <a:endParaRPr lang="zh-TW" sz="2000" kern="100" dirty="0">
                        <a:effectLst/>
                        <a:latin typeface="Arial Unicode MS" pitchFamily="34" charset="-120"/>
                        <a:ea typeface="Arial Unicode MS" pitchFamily="34" charset="-120"/>
                        <a:cs typeface="Arial Unicode MS" pitchFamily="34" charset="-120"/>
                      </a:endParaRPr>
                    </a:p>
                  </a:txBody>
                  <a:tcPr marL="57150" marR="57150" marT="57150" marB="57150" anchor="ctr"/>
                </a:tc>
                <a:tc>
                  <a:txBody>
                    <a:bodyPr/>
                    <a:lstStyle/>
                    <a:p>
                      <a:pPr algn="ctr">
                        <a:spcAft>
                          <a:spcPts val="0"/>
                        </a:spcAft>
                      </a:pPr>
                      <a:r>
                        <a:rPr lang="zh-TW" sz="2000" kern="100" dirty="0">
                          <a:effectLst/>
                          <a:latin typeface="Arial Unicode MS" pitchFamily="34" charset="-120"/>
                          <a:ea typeface="Arial Unicode MS" pitchFamily="34" charset="-120"/>
                          <a:cs typeface="Arial Unicode MS" pitchFamily="34" charset="-120"/>
                        </a:rPr>
                        <a:t>處理行政、通訊、協作等教學行政事務</a:t>
                      </a:r>
                    </a:p>
                  </a:txBody>
                  <a:tcPr marL="57150" marR="57150" marT="57150" marB="57150" anchor="ctr"/>
                </a:tc>
                <a:tc>
                  <a:txBody>
                    <a:bodyPr/>
                    <a:lstStyle/>
                    <a:p>
                      <a:pPr algn="ctr">
                        <a:spcAft>
                          <a:spcPts val="0"/>
                        </a:spcAft>
                      </a:pPr>
                      <a:r>
                        <a:rPr lang="zh-TW" sz="2000" kern="100">
                          <a:effectLst/>
                          <a:latin typeface="Arial Unicode MS" pitchFamily="34" charset="-120"/>
                          <a:ea typeface="Arial Unicode MS" pitchFamily="34" charset="-120"/>
                          <a:cs typeface="Arial Unicode MS" pitchFamily="34" charset="-120"/>
                        </a:rPr>
                        <a:t>校務處</a:t>
                      </a:r>
                    </a:p>
                  </a:txBody>
                  <a:tcPr marL="57150" marR="57150" marT="57150" marB="57150" anchor="ctr"/>
                </a:tc>
                <a:tc>
                  <a:txBody>
                    <a:bodyPr/>
                    <a:lstStyle/>
                    <a:p>
                      <a:pPr algn="ctr">
                        <a:spcAft>
                          <a:spcPts val="0"/>
                        </a:spcAft>
                      </a:pPr>
                      <a:r>
                        <a:rPr lang="zh-TW" sz="2000" kern="0" dirty="0" smtClean="0">
                          <a:solidFill>
                            <a:srgbClr val="000000"/>
                          </a:solidFill>
                          <a:effectLst/>
                          <a:latin typeface="Arial Unicode MS" pitchFamily="34" charset="-120"/>
                          <a:ea typeface="Arial Unicode MS" pitchFamily="34" charset="-120"/>
                          <a:cs typeface="Arial Unicode MS" pitchFamily="34" charset="-120"/>
                        </a:rPr>
                        <a:t>家長可</a:t>
                      </a:r>
                      <a:r>
                        <a:rPr lang="zh-TW" sz="2000" kern="0" dirty="0">
                          <a:solidFill>
                            <a:srgbClr val="000000"/>
                          </a:solidFill>
                          <a:effectLst/>
                          <a:latin typeface="Arial Unicode MS" pitchFamily="34" charset="-120"/>
                          <a:ea typeface="Arial Unicode MS" pitchFamily="34" charset="-120"/>
                          <a:cs typeface="Arial Unicode MS" pitchFamily="34" charset="-120"/>
                        </a:rPr>
                        <a:t>在網上獲取校方</a:t>
                      </a:r>
                      <a:r>
                        <a:rPr lang="zh-TW" sz="2000" kern="0" dirty="0" smtClean="0">
                          <a:solidFill>
                            <a:srgbClr val="000000"/>
                          </a:solidFill>
                          <a:effectLst/>
                          <a:latin typeface="Arial Unicode MS" pitchFamily="34" charset="-120"/>
                          <a:ea typeface="Arial Unicode MS" pitchFamily="34" charset="-120"/>
                          <a:cs typeface="Arial Unicode MS" pitchFamily="34" charset="-120"/>
                        </a:rPr>
                        <a:t>資訊</a:t>
                      </a:r>
                      <a:r>
                        <a:rPr lang="zh-TW" altLang="en-US" sz="2000" kern="0" dirty="0" smtClean="0">
                          <a:solidFill>
                            <a:srgbClr val="000000"/>
                          </a:solidFill>
                          <a:effectLst/>
                          <a:latin typeface="Arial Unicode MS" pitchFamily="34" charset="-120"/>
                          <a:ea typeface="Arial Unicode MS" pitchFamily="34" charset="-120"/>
                          <a:cs typeface="Arial Unicode MS" pitchFamily="34" charset="-120"/>
                        </a:rPr>
                        <a:t>，例如</a:t>
                      </a:r>
                      <a:r>
                        <a:rPr lang="en-US" altLang="zh-TW" sz="2000" kern="0" dirty="0" smtClean="0">
                          <a:solidFill>
                            <a:srgbClr val="000000"/>
                          </a:solidFill>
                          <a:effectLst/>
                          <a:latin typeface="Arial Unicode MS" pitchFamily="34" charset="-120"/>
                          <a:ea typeface="Arial Unicode MS" pitchFamily="34" charset="-120"/>
                          <a:cs typeface="Arial Unicode MS" pitchFamily="34" charset="-120"/>
                        </a:rPr>
                        <a:t>:</a:t>
                      </a:r>
                      <a:r>
                        <a:rPr lang="zh-TW" altLang="en-US" sz="2000" kern="0" dirty="0" smtClean="0">
                          <a:solidFill>
                            <a:srgbClr val="000000"/>
                          </a:solidFill>
                          <a:effectLst/>
                          <a:latin typeface="Arial Unicode MS" pitchFamily="34" charset="-120"/>
                          <a:ea typeface="Arial Unicode MS" pitchFamily="34" charset="-120"/>
                          <a:cs typeface="Arial Unicode MS" pitchFamily="34" charset="-120"/>
                        </a:rPr>
                        <a:t>日程、餐單和學校有關活動的提醒。</a:t>
                      </a:r>
                      <a:endParaRPr lang="zh-TW" sz="2000" kern="100" dirty="0">
                        <a:effectLst/>
                        <a:latin typeface="Arial Unicode MS" pitchFamily="34" charset="-120"/>
                        <a:ea typeface="Arial Unicode MS" pitchFamily="34" charset="-120"/>
                        <a:cs typeface="Arial Unicode MS" pitchFamily="34" charset="-120"/>
                      </a:endParaRPr>
                    </a:p>
                  </a:txBody>
                  <a:tcPr marL="57150" marR="57150" marT="57150" marB="57150" anchor="ctr"/>
                </a:tc>
              </a:tr>
            </a:tbl>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3544" name="Group 56"/>
          <p:cNvGraphicFramePr>
            <a:graphicFrameLocks noGrp="1"/>
          </p:cNvGraphicFramePr>
          <p:nvPr>
            <p:ph idx="1"/>
            <p:extLst>
              <p:ext uri="{D42A27DB-BD31-4B8C-83A1-F6EECF244321}">
                <p14:modId xmlns:p14="http://schemas.microsoft.com/office/powerpoint/2010/main" val="556381096"/>
              </p:ext>
            </p:extLst>
          </p:nvPr>
        </p:nvGraphicFramePr>
        <p:xfrm>
          <a:off x="575816" y="1115541"/>
          <a:ext cx="9069388" cy="6034532"/>
        </p:xfrm>
        <a:graphic>
          <a:graphicData uri="http://schemas.openxmlformats.org/drawingml/2006/table">
            <a:tbl>
              <a:tblPr/>
              <a:tblGrid>
                <a:gridCol w="2266950"/>
                <a:gridCol w="2268538"/>
                <a:gridCol w="2266950"/>
                <a:gridCol w="2266950"/>
              </a:tblGrid>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sz="2000" b="1" i="0" u="none" strike="noStrike" cap="none" normalizeH="0" baseline="0" dirty="0" smtClean="0">
                          <a:ln>
                            <a:noFill/>
                          </a:ln>
                          <a:solidFill>
                            <a:srgbClr val="000000"/>
                          </a:solidFill>
                          <a:effectLst/>
                          <a:latin typeface="Arial Unicode MS" pitchFamily="34" charset="-120"/>
                          <a:ea typeface="Arial Unicode MS" pitchFamily="34" charset="-120"/>
                          <a:cs typeface="Arial Unicode MS" pitchFamily="34" charset="-120"/>
                        </a:rPr>
                        <a:t>硬件和軟件名稱</a:t>
                      </a:r>
                      <a:endParaRPr kumimoji="0" lang="zh-TW" sz="2000" b="1" i="0" u="none" strike="noStrike" cap="none" normalizeH="0" baseline="0" dirty="0" smtClean="0">
                        <a:ln>
                          <a:noFill/>
                        </a:ln>
                        <a:solidFill>
                          <a:srgbClr val="FFFFFF"/>
                        </a:solidFill>
                        <a:effectLst/>
                        <a:latin typeface="Arial Unicode MS" pitchFamily="34" charset="-120"/>
                        <a:ea typeface="Arial Unicode MS" pitchFamily="34" charset="-120"/>
                        <a:cs typeface="Arial Unicode MS" pitchFamily="34" charset="-120"/>
                      </a:endParaRPr>
                    </a:p>
                  </a:txBody>
                  <a:tcPr marL="57150" marR="57150" marT="57150" marB="5715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sz="2000" b="1" i="0" u="none" strike="noStrike" cap="none" normalizeH="0" baseline="0" smtClean="0">
                          <a:ln>
                            <a:noFill/>
                          </a:ln>
                          <a:solidFill>
                            <a:srgbClr val="000000"/>
                          </a:solidFill>
                          <a:effectLst/>
                          <a:latin typeface="Arial Unicode MS" pitchFamily="34" charset="-120"/>
                          <a:ea typeface="Arial Unicode MS" pitchFamily="34" charset="-120"/>
                          <a:cs typeface="Arial Unicode MS" pitchFamily="34" charset="-120"/>
                        </a:rPr>
                        <a:t>特點</a:t>
                      </a:r>
                      <a:endParaRPr kumimoji="0" lang="zh-TW" sz="2000" b="1" i="0" u="none" strike="noStrike" cap="none" normalizeH="0" baseline="0" smtClean="0">
                        <a:ln>
                          <a:noFill/>
                        </a:ln>
                        <a:solidFill>
                          <a:srgbClr val="FFFFFF"/>
                        </a:solidFill>
                        <a:effectLst/>
                        <a:latin typeface="Arial Unicode MS" pitchFamily="34" charset="-120"/>
                        <a:ea typeface="Arial Unicode MS" pitchFamily="34" charset="-120"/>
                        <a:cs typeface="Arial Unicode MS" pitchFamily="34" charset="-120"/>
                      </a:endParaRPr>
                    </a:p>
                  </a:txBody>
                  <a:tcPr marL="57150" marR="57150" marT="57150" marB="5715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sz="2000" b="1" i="0" u="none" strike="noStrike" cap="none" normalizeH="0" baseline="0" smtClean="0">
                          <a:ln>
                            <a:noFill/>
                          </a:ln>
                          <a:solidFill>
                            <a:srgbClr val="000000"/>
                          </a:solidFill>
                          <a:effectLst/>
                          <a:latin typeface="Arial Unicode MS" pitchFamily="34" charset="-120"/>
                          <a:ea typeface="Arial Unicode MS" pitchFamily="34" charset="-120"/>
                          <a:cs typeface="Arial Unicode MS" pitchFamily="34" charset="-120"/>
                        </a:rPr>
                        <a:t>設置地點</a:t>
                      </a:r>
                      <a:endParaRPr kumimoji="0" lang="zh-TW" sz="2000" b="1" i="0" u="none" strike="noStrike" cap="none" normalizeH="0" baseline="0" smtClean="0">
                        <a:ln>
                          <a:noFill/>
                        </a:ln>
                        <a:solidFill>
                          <a:srgbClr val="FFFFFF"/>
                        </a:solidFill>
                        <a:effectLst/>
                        <a:latin typeface="Arial Unicode MS" pitchFamily="34" charset="-120"/>
                        <a:ea typeface="Arial Unicode MS" pitchFamily="34" charset="-120"/>
                        <a:cs typeface="Arial Unicode MS" pitchFamily="34" charset="-120"/>
                      </a:endParaRPr>
                    </a:p>
                  </a:txBody>
                  <a:tcPr marL="57150" marR="57150" marT="57150" marB="5715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sz="2000" b="1" i="0" u="none" strike="noStrike" cap="none" normalizeH="0" baseline="0" smtClean="0">
                          <a:ln>
                            <a:noFill/>
                          </a:ln>
                          <a:solidFill>
                            <a:srgbClr val="000000"/>
                          </a:solidFill>
                          <a:effectLst/>
                          <a:latin typeface="Arial Unicode MS" pitchFamily="34" charset="-120"/>
                          <a:ea typeface="Arial Unicode MS" pitchFamily="34" charset="-120"/>
                          <a:cs typeface="Arial Unicode MS" pitchFamily="34" charset="-120"/>
                        </a:rPr>
                        <a:t>簡介如何運用</a:t>
                      </a:r>
                      <a:endParaRPr kumimoji="0" lang="zh-TW" sz="2000" b="1" i="0" u="none" strike="noStrike" cap="none" normalizeH="0" baseline="0" smtClean="0">
                        <a:ln>
                          <a:noFill/>
                        </a:ln>
                        <a:solidFill>
                          <a:srgbClr val="FFFFFF"/>
                        </a:solidFill>
                        <a:effectLst/>
                        <a:latin typeface="Arial Unicode MS" pitchFamily="34" charset="-120"/>
                        <a:ea typeface="Arial Unicode MS" pitchFamily="34" charset="-120"/>
                        <a:cs typeface="Arial Unicode MS" pitchFamily="34" charset="-120"/>
                      </a:endParaRPr>
                    </a:p>
                  </a:txBody>
                  <a:tcPr marL="57150" marR="57150" marT="57150" marB="5715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sz="2000" b="0" i="0" u="none" strike="noStrike" cap="none" normalizeH="0" baseline="0" dirty="0" smtClean="0">
                          <a:ln>
                            <a:noFill/>
                          </a:ln>
                          <a:solidFill>
                            <a:srgbClr val="000000"/>
                          </a:solidFill>
                          <a:effectLst/>
                          <a:latin typeface="Arial Unicode MS" pitchFamily="34" charset="-120"/>
                          <a:ea typeface="Arial Unicode MS" pitchFamily="34" charset="-120"/>
                          <a:cs typeface="Arial Unicode MS" pitchFamily="34" charset="-120"/>
                        </a:rPr>
                        <a:t>圖書借還系統</a:t>
                      </a:r>
                    </a:p>
                  </a:txBody>
                  <a:tcPr marL="57150" marR="57150" marT="57150" marB="5715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sz="2000" b="0" i="0" u="none" strike="noStrike" cap="none" normalizeH="0" baseline="0" smtClean="0">
                          <a:ln>
                            <a:noFill/>
                          </a:ln>
                          <a:solidFill>
                            <a:srgbClr val="000000"/>
                          </a:solidFill>
                          <a:effectLst/>
                          <a:latin typeface="Arial Unicode MS" pitchFamily="34" charset="-120"/>
                          <a:ea typeface="Arial Unicode MS" pitchFamily="34" charset="-120"/>
                          <a:cs typeface="Arial Unicode MS" pitchFamily="34" charset="-120"/>
                        </a:rPr>
                        <a:t>可記錄幼兒借還圖書記錄，方便管理書本</a:t>
                      </a:r>
                    </a:p>
                  </a:txBody>
                  <a:tcPr marL="57150" marR="57150" marT="57150" marB="5715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smtClean="0">
                          <a:ln>
                            <a:noFill/>
                          </a:ln>
                          <a:solidFill>
                            <a:srgbClr val="000000"/>
                          </a:solidFill>
                          <a:effectLst/>
                          <a:latin typeface="Arial Unicode MS" pitchFamily="34" charset="-120"/>
                          <a:ea typeface="Arial Unicode MS" pitchFamily="34" charset="-120"/>
                          <a:cs typeface="Arial Unicode MS" pitchFamily="34" charset="-120"/>
                        </a:rPr>
                        <a:t>圖</a:t>
                      </a:r>
                      <a:r>
                        <a:rPr kumimoji="0" lang="zh-TW" sz="2000" b="0" i="0" u="none" strike="noStrike" cap="none" normalizeH="0" baseline="0" smtClean="0">
                          <a:ln>
                            <a:noFill/>
                          </a:ln>
                          <a:solidFill>
                            <a:srgbClr val="000000"/>
                          </a:solidFill>
                          <a:effectLst/>
                          <a:latin typeface="Arial Unicode MS" pitchFamily="34" charset="-120"/>
                          <a:ea typeface="Arial Unicode MS" pitchFamily="34" charset="-120"/>
                          <a:cs typeface="Arial Unicode MS" pitchFamily="34" charset="-120"/>
                        </a:rPr>
                        <a:t>書借閱區</a:t>
                      </a:r>
                    </a:p>
                  </a:txBody>
                  <a:tcPr marL="57150" marR="57150" marT="57150" marB="5715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sz="2000" b="0" i="0" u="none" strike="noStrike" cap="none" normalizeH="0" baseline="0" smtClean="0">
                          <a:ln>
                            <a:noFill/>
                          </a:ln>
                          <a:solidFill>
                            <a:srgbClr val="000000"/>
                          </a:solidFill>
                          <a:effectLst/>
                          <a:latin typeface="Arial Unicode MS" pitchFamily="34" charset="-120"/>
                          <a:ea typeface="Arial Unicode MS" pitchFamily="34" charset="-120"/>
                          <a:cs typeface="Arial Unicode MS" pitchFamily="34" charset="-120"/>
                        </a:rPr>
                        <a:t>在供幼兒在放學後到圖書借閱區借還圖書，並作詳細的記錄</a:t>
                      </a:r>
                    </a:p>
                  </a:txBody>
                  <a:tcPr marL="57150" marR="57150" marT="57150" marB="5715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r>
              <a:tr h="371475">
                <a:tc>
                  <a:txBody>
                    <a:bodyPr/>
                    <a:lstStyle/>
                    <a:p>
                      <a:pPr marL="304800" marR="0" lvl="0" indent="0" algn="l" defTabSz="914400" rtl="0" eaLnBrk="1" fontAlgn="base" latinLnBrk="0" hangingPunct="1">
                        <a:lnSpc>
                          <a:spcPct val="100000"/>
                        </a:lnSpc>
                        <a:spcBef>
                          <a:spcPct val="0"/>
                        </a:spcBef>
                        <a:spcAft>
                          <a:spcPct val="0"/>
                        </a:spcAft>
                        <a:buClrTx/>
                        <a:buSzTx/>
                        <a:buFontTx/>
                        <a:buNone/>
                        <a:tabLst/>
                      </a:pPr>
                      <a:r>
                        <a:rPr kumimoji="0" lang="zh-TW" altLang="zh-TW" sz="2000" b="0" i="0" u="none" strike="noStrike" cap="none" normalizeH="0" baseline="0" dirty="0" smtClean="0">
                          <a:ln>
                            <a:noFill/>
                          </a:ln>
                          <a:solidFill>
                            <a:srgbClr val="000000"/>
                          </a:solidFill>
                          <a:effectLst/>
                          <a:latin typeface="Arial Unicode MS" pitchFamily="34" charset="-120"/>
                          <a:ea typeface="Arial Unicode MS" pitchFamily="34" charset="-120"/>
                          <a:cs typeface="Arial Unicode MS" pitchFamily="34" charset="-120"/>
                        </a:rPr>
                        <a:t>幼兒</a:t>
                      </a:r>
                      <a:r>
                        <a:rPr kumimoji="0" lang="zh-TW" altLang="en-US" sz="2000" b="0" i="0" u="none" strike="noStrike" cap="none" normalizeH="0" baseline="0" dirty="0" smtClean="0">
                          <a:ln>
                            <a:noFill/>
                          </a:ln>
                          <a:solidFill>
                            <a:srgbClr val="000000"/>
                          </a:solidFill>
                          <a:effectLst/>
                          <a:latin typeface="Arial Unicode MS" pitchFamily="34" charset="-120"/>
                          <a:ea typeface="Arial Unicode MS" pitchFamily="34" charset="-120"/>
                          <a:cs typeface="Arial Unicode MS" pitchFamily="34" charset="-120"/>
                        </a:rPr>
                        <a:t>點</a:t>
                      </a:r>
                      <a:r>
                        <a:rPr kumimoji="0" lang="zh-TW" altLang="zh-TW" sz="2000" b="0" i="0" u="none" strike="noStrike" cap="none" normalizeH="0" baseline="0" dirty="0" smtClean="0">
                          <a:ln>
                            <a:noFill/>
                          </a:ln>
                          <a:solidFill>
                            <a:srgbClr val="000000"/>
                          </a:solidFill>
                          <a:effectLst/>
                          <a:latin typeface="Arial Unicode MS" pitchFamily="34" charset="-120"/>
                          <a:ea typeface="Arial Unicode MS" pitchFamily="34" charset="-120"/>
                          <a:cs typeface="Arial Unicode MS" pitchFamily="34" charset="-120"/>
                        </a:rPr>
                        <a:t>名系統</a:t>
                      </a:r>
                    </a:p>
                  </a:txBody>
                  <a:tcPr marL="57150" marR="57150" marT="57150" marB="5715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TW" sz="2000" b="0" i="0" u="none" strike="noStrike" cap="none" normalizeH="0" baseline="0" dirty="0" smtClean="0">
                          <a:ln>
                            <a:noFill/>
                          </a:ln>
                          <a:solidFill>
                            <a:srgbClr val="000000"/>
                          </a:solidFill>
                          <a:effectLst/>
                          <a:latin typeface="Arial Unicode MS" pitchFamily="34" charset="-120"/>
                          <a:ea typeface="Arial Unicode MS" pitchFamily="34" charset="-120"/>
                          <a:cs typeface="Arial Unicode MS" pitchFamily="34" charset="-120"/>
                        </a:rPr>
                        <a:t>培養幼兒守時的習慣，方便老師點名</a:t>
                      </a:r>
                    </a:p>
                  </a:txBody>
                  <a:tcPr marL="57150" marR="57150" marT="57150" marB="5715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00"/>
                          </a:solidFill>
                          <a:effectLst/>
                          <a:latin typeface="Arial Unicode MS" pitchFamily="34" charset="-120"/>
                          <a:ea typeface="Arial Unicode MS" pitchFamily="34" charset="-120"/>
                          <a:cs typeface="Arial Unicode MS" pitchFamily="34" charset="-120"/>
                        </a:rPr>
                        <a:t>大</a:t>
                      </a:r>
                      <a:r>
                        <a:rPr kumimoji="0" lang="zh-TW" sz="2000" b="0" i="0" u="none" strike="noStrike" cap="none" normalizeH="0" baseline="0" dirty="0" smtClean="0">
                          <a:ln>
                            <a:noFill/>
                          </a:ln>
                          <a:solidFill>
                            <a:srgbClr val="000000"/>
                          </a:solidFill>
                          <a:effectLst/>
                          <a:latin typeface="Arial Unicode MS" pitchFamily="34" charset="-120"/>
                          <a:ea typeface="Arial Unicode MS" pitchFamily="34" charset="-120"/>
                          <a:cs typeface="Arial Unicode MS" pitchFamily="34" charset="-120"/>
                        </a:rPr>
                        <a:t>堂</a:t>
                      </a:r>
                    </a:p>
                  </a:txBody>
                  <a:tcPr marL="57150" marR="57150" marT="57150" marB="5715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l" defTabSz="914400" rtl="0" eaLnBrk="1" fontAlgn="base" latinLnBrk="0" hangingPunct="0">
                        <a:lnSpc>
                          <a:spcPct val="93000"/>
                        </a:lnSpc>
                        <a:spcBef>
                          <a:spcPct val="0"/>
                        </a:spcBef>
                        <a:spcAft>
                          <a:spcPts val="1413"/>
                        </a:spcAft>
                        <a:buClr>
                          <a:srgbClr val="000000"/>
                        </a:buClr>
                        <a:buSzPct val="100000"/>
                        <a:buFont typeface="Times New Roman" pitchFamily="18" charset="0"/>
                        <a:buNone/>
                        <a:tabLst/>
                      </a:pPr>
                      <a:r>
                        <a:rPr kumimoji="0" lang="zh-TW" altLang="de-DE" sz="2000" b="0" i="0" u="none" strike="noStrike" cap="none" normalizeH="0" baseline="0" dirty="0" smtClean="0">
                          <a:ln>
                            <a:noFill/>
                          </a:ln>
                          <a:solidFill>
                            <a:srgbClr val="000000"/>
                          </a:solidFill>
                          <a:effectLst/>
                          <a:latin typeface="Arial Unicode MS" pitchFamily="34" charset="-120"/>
                          <a:ea typeface="Arial Unicode MS" pitchFamily="34" charset="-120"/>
                          <a:cs typeface="Arial Unicode MS" pitchFamily="34" charset="-120"/>
                        </a:rPr>
                        <a:t>配合拍卡機使用，</a:t>
                      </a:r>
                      <a:r>
                        <a:rPr kumimoji="0" lang="de-DE" sz="2000" b="0" i="0" u="none" strike="noStrike" cap="none" normalizeH="0" baseline="0" dirty="0" smtClean="0">
                          <a:ln>
                            <a:noFill/>
                          </a:ln>
                          <a:solidFill>
                            <a:srgbClr val="000000"/>
                          </a:solidFill>
                          <a:effectLst/>
                          <a:latin typeface="Arial Unicode MS" pitchFamily="34" charset="-120"/>
                          <a:ea typeface="Arial Unicode MS" pitchFamily="34" charset="-120"/>
                          <a:cs typeface="Arial Unicode MS" pitchFamily="34" charset="-120"/>
                        </a:rPr>
                        <a:t>幼兒每天回校只要將學生證</a:t>
                      </a:r>
                      <a:r>
                        <a:rPr kumimoji="0" lang="de-DE" altLang="zh-TW" sz="2000" b="0" i="0" u="none" strike="noStrike" cap="none" normalizeH="0" baseline="0" dirty="0" smtClean="0">
                          <a:ln>
                            <a:noFill/>
                          </a:ln>
                          <a:solidFill>
                            <a:srgbClr val="000000"/>
                          </a:solidFill>
                          <a:effectLst/>
                          <a:latin typeface="Arial Unicode MS" pitchFamily="34" charset="-120"/>
                          <a:ea typeface="Arial Unicode MS" pitchFamily="34" charset="-120"/>
                          <a:cs typeface="Arial Unicode MS" pitchFamily="34" charset="-120"/>
                        </a:rPr>
                        <a:t>(</a:t>
                      </a:r>
                      <a:r>
                        <a:rPr kumimoji="0" lang="de-DE" sz="2000" b="0" i="0" u="none" strike="noStrike" cap="none" normalizeH="0" baseline="0" dirty="0" smtClean="0">
                          <a:ln>
                            <a:noFill/>
                          </a:ln>
                          <a:solidFill>
                            <a:srgbClr val="000000"/>
                          </a:solidFill>
                          <a:effectLst/>
                          <a:latin typeface="Arial Unicode MS" pitchFamily="34" charset="-120"/>
                          <a:ea typeface="Arial Unicode MS" pitchFamily="34" charset="-120"/>
                          <a:cs typeface="Arial Unicode MS" pitchFamily="34" charset="-120"/>
                        </a:rPr>
                        <a:t>掛牌</a:t>
                      </a:r>
                      <a:r>
                        <a:rPr kumimoji="0" lang="de-DE" altLang="zh-TW" sz="2000" b="0" i="0" u="none" strike="noStrike" cap="none" normalizeH="0" baseline="0" dirty="0" smtClean="0">
                          <a:ln>
                            <a:noFill/>
                          </a:ln>
                          <a:solidFill>
                            <a:srgbClr val="000000"/>
                          </a:solidFill>
                          <a:effectLst/>
                          <a:latin typeface="Arial Unicode MS" pitchFamily="34" charset="-120"/>
                          <a:ea typeface="Arial Unicode MS" pitchFamily="34" charset="-120"/>
                          <a:cs typeface="Arial Unicode MS" pitchFamily="34" charset="-120"/>
                        </a:rPr>
                        <a:t>) </a:t>
                      </a:r>
                      <a:r>
                        <a:rPr kumimoji="0" lang="de-DE" sz="2000" b="0" i="0" u="none" strike="noStrike" cap="none" normalizeH="0" baseline="0" dirty="0" smtClean="0">
                          <a:ln>
                            <a:noFill/>
                          </a:ln>
                          <a:solidFill>
                            <a:srgbClr val="000000"/>
                          </a:solidFill>
                          <a:effectLst/>
                          <a:latin typeface="Arial Unicode MS" pitchFamily="34" charset="-120"/>
                          <a:ea typeface="Arial Unicode MS" pitchFamily="34" charset="-120"/>
                          <a:cs typeface="Arial Unicode MS" pitchFamily="34" charset="-120"/>
                        </a:rPr>
                        <a:t>放在拍卡機上拍一下表示出席當天上課，作為記錄，</a:t>
                      </a:r>
                      <a:r>
                        <a:rPr kumimoji="0" lang="zh-TW" altLang="de-DE" sz="2000" b="0" i="0" u="none" strike="noStrike" cap="none" normalizeH="0" baseline="0" dirty="0" smtClean="0">
                          <a:ln>
                            <a:noFill/>
                          </a:ln>
                          <a:solidFill>
                            <a:srgbClr val="000000"/>
                          </a:solidFill>
                          <a:effectLst/>
                          <a:latin typeface="Arial Unicode MS" pitchFamily="34" charset="-120"/>
                          <a:ea typeface="Arial Unicode MS" pitchFamily="34" charset="-120"/>
                          <a:cs typeface="Arial Unicode MS" pitchFamily="34" charset="-120"/>
                        </a:rPr>
                        <a:t>點名</a:t>
                      </a:r>
                      <a:r>
                        <a:rPr kumimoji="0" lang="de-DE" sz="2000" b="0" i="0" u="none" strike="noStrike" cap="none" normalizeH="0" baseline="0" dirty="0" smtClean="0">
                          <a:ln>
                            <a:noFill/>
                          </a:ln>
                          <a:solidFill>
                            <a:srgbClr val="000000"/>
                          </a:solidFill>
                          <a:effectLst/>
                          <a:latin typeface="Arial Unicode MS" pitchFamily="34" charset="-120"/>
                          <a:ea typeface="Arial Unicode MS" pitchFamily="34" charset="-120"/>
                          <a:cs typeface="Arial Unicode MS" pitchFamily="34" charset="-120"/>
                        </a:rPr>
                        <a:t>系統</a:t>
                      </a:r>
                      <a:r>
                        <a:rPr kumimoji="0" lang="zh-TW" altLang="zh-TW" sz="2000" b="0" i="0" u="none" strike="noStrike" cap="none" normalizeH="0" baseline="0" dirty="0" smtClean="0">
                          <a:ln>
                            <a:noFill/>
                          </a:ln>
                          <a:solidFill>
                            <a:srgbClr val="000000"/>
                          </a:solidFill>
                          <a:effectLst/>
                          <a:latin typeface="Arial Unicode MS" pitchFamily="34" charset="-120"/>
                          <a:ea typeface="Arial Unicode MS" pitchFamily="34" charset="-120"/>
                          <a:cs typeface="Arial Unicode MS" pitchFamily="34" charset="-120"/>
                        </a:rPr>
                        <a:t>將</a:t>
                      </a:r>
                      <a:r>
                        <a:rPr kumimoji="0" lang="zh-TW" altLang="en-US" sz="2000" b="0" i="0" u="none" strike="noStrike" cap="none" normalizeH="0" baseline="0" dirty="0" smtClean="0">
                          <a:ln>
                            <a:noFill/>
                          </a:ln>
                          <a:solidFill>
                            <a:srgbClr val="000000"/>
                          </a:solidFill>
                          <a:effectLst/>
                          <a:latin typeface="Arial Unicode MS" pitchFamily="34" charset="-120"/>
                          <a:ea typeface="Arial Unicode MS" pitchFamily="34" charset="-120"/>
                          <a:cs typeface="Arial Unicode MS" pitchFamily="34" charset="-120"/>
                        </a:rPr>
                        <a:t>確認幼兒的出席率</a:t>
                      </a:r>
                      <a:r>
                        <a:rPr kumimoji="0" lang="de-DE" sz="2000" b="0" i="0" u="none" strike="noStrike" cap="none" normalizeH="0" baseline="0" dirty="0" smtClean="0">
                          <a:ln>
                            <a:noFill/>
                          </a:ln>
                          <a:solidFill>
                            <a:srgbClr val="000000"/>
                          </a:solidFill>
                          <a:effectLst/>
                          <a:latin typeface="Arial Unicode MS" pitchFamily="34" charset="-120"/>
                          <a:ea typeface="Arial Unicode MS" pitchFamily="34" charset="-120"/>
                          <a:cs typeface="Arial Unicode MS" pitchFamily="34" charset="-120"/>
                        </a:rPr>
                        <a:t>記錄</a:t>
                      </a:r>
                      <a:r>
                        <a:rPr kumimoji="0" lang="zh-TW" altLang="de-DE" sz="2000" b="0" i="0" u="none" strike="noStrike" cap="none" normalizeH="0" baseline="0" dirty="0" smtClean="0">
                          <a:ln>
                            <a:noFill/>
                          </a:ln>
                          <a:solidFill>
                            <a:srgbClr val="000000"/>
                          </a:solidFill>
                          <a:effectLst/>
                          <a:latin typeface="Arial Unicode MS" pitchFamily="34" charset="-120"/>
                          <a:ea typeface="Arial Unicode MS" pitchFamily="34" charset="-120"/>
                          <a:cs typeface="Arial Unicode MS" pitchFamily="34" charset="-120"/>
                        </a:rPr>
                        <a:t>，亦能讓</a:t>
                      </a:r>
                      <a:r>
                        <a:rPr kumimoji="0" lang="de-DE" sz="2000" b="0" i="0" u="none" strike="noStrike" cap="none" normalizeH="0" baseline="0" dirty="0" smtClean="0">
                          <a:ln>
                            <a:noFill/>
                          </a:ln>
                          <a:solidFill>
                            <a:srgbClr val="000000"/>
                          </a:solidFill>
                          <a:effectLst/>
                          <a:latin typeface="Arial Unicode MS" pitchFamily="34" charset="-120"/>
                          <a:ea typeface="Arial Unicode MS" pitchFamily="34" charset="-120"/>
                          <a:cs typeface="Arial Unicode MS" pitchFamily="34" charset="-120"/>
                        </a:rPr>
                        <a:t>幼兒的出席和到校時間，幼兒可看到自己到校的時間，有助幼兒培養上學守時的習慣。</a:t>
                      </a:r>
                      <a:endParaRPr kumimoji="0" lang="de-DE" altLang="zh-TW" sz="2000" b="0" i="0" u="none" strike="noStrike" cap="none" normalizeH="0" baseline="0" dirty="0" smtClean="0">
                        <a:ln>
                          <a:noFill/>
                        </a:ln>
                        <a:solidFill>
                          <a:srgbClr val="000000"/>
                        </a:solidFill>
                        <a:effectLst/>
                        <a:latin typeface="Arial Unicode MS" pitchFamily="34" charset="-120"/>
                        <a:ea typeface="Arial Unicode MS" pitchFamily="34" charset="-120"/>
                        <a:cs typeface="Arial Unicode MS" pitchFamily="34" charset="-12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zh-TW" altLang="zh-TW" sz="2000" b="0" i="0" u="none" strike="noStrike" cap="none" normalizeH="0" baseline="0" dirty="0" smtClean="0">
                        <a:ln>
                          <a:noFill/>
                        </a:ln>
                        <a:solidFill>
                          <a:srgbClr val="000000"/>
                        </a:solidFill>
                        <a:effectLst/>
                        <a:latin typeface="Arial Unicode MS" pitchFamily="34" charset="-120"/>
                        <a:ea typeface="Arial Unicode MS" pitchFamily="34" charset="-120"/>
                        <a:cs typeface="Arial Unicode MS" pitchFamily="34" charset="-120"/>
                      </a:endParaRPr>
                    </a:p>
                  </a:txBody>
                  <a:tcPr marL="57150" marR="57150" marT="57150" marB="5715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r>
            </a:tbl>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內容版面配置區 2"/>
          <p:cNvGraphicFramePr>
            <a:graphicFrameLocks noGrp="1"/>
          </p:cNvGraphicFramePr>
          <p:nvPr>
            <p:ph/>
            <p:extLst>
              <p:ext uri="{D42A27DB-BD31-4B8C-83A1-F6EECF244321}">
                <p14:modId xmlns:p14="http://schemas.microsoft.com/office/powerpoint/2010/main" val="1011168200"/>
              </p:ext>
            </p:extLst>
          </p:nvPr>
        </p:nvGraphicFramePr>
        <p:xfrm>
          <a:off x="215900" y="395288"/>
          <a:ext cx="9648824" cy="7053273"/>
        </p:xfrm>
        <a:graphic>
          <a:graphicData uri="http://schemas.openxmlformats.org/drawingml/2006/table">
            <a:tbl>
              <a:tblPr firstRow="1" bandRow="1">
                <a:tableStyleId>{5C22544A-7EE6-4342-B048-85BDC9FD1C3A}</a:tableStyleId>
              </a:tblPr>
              <a:tblGrid>
                <a:gridCol w="2412206"/>
                <a:gridCol w="2412206"/>
                <a:gridCol w="2412206"/>
                <a:gridCol w="2412206"/>
              </a:tblGrid>
              <a:tr h="580746">
                <a:tc>
                  <a:txBody>
                    <a:bodyPr/>
                    <a:lstStyle/>
                    <a:p>
                      <a:pPr algn="ctr">
                        <a:spcAft>
                          <a:spcPts val="0"/>
                        </a:spcAft>
                      </a:pPr>
                      <a:r>
                        <a:rPr lang="zh-TW" sz="1400" kern="0" dirty="0">
                          <a:solidFill>
                            <a:srgbClr val="000000"/>
                          </a:solidFill>
                          <a:effectLst/>
                          <a:latin typeface="Arial Unicode MS" pitchFamily="34" charset="-120"/>
                          <a:ea typeface="Arial Unicode MS" pitchFamily="34" charset="-120"/>
                          <a:cs typeface="Arial Unicode MS" pitchFamily="34" charset="-120"/>
                        </a:rPr>
                        <a:t>硬件和軟件名稱</a:t>
                      </a:r>
                      <a:endParaRPr lang="zh-TW" sz="1400" kern="100" dirty="0">
                        <a:effectLst/>
                        <a:latin typeface="Arial Unicode MS" pitchFamily="34" charset="-120"/>
                        <a:ea typeface="Arial Unicode MS" pitchFamily="34" charset="-120"/>
                        <a:cs typeface="Arial Unicode MS" pitchFamily="34" charset="-120"/>
                      </a:endParaRPr>
                    </a:p>
                  </a:txBody>
                  <a:tcPr marL="57149" marR="57149" marT="57150" marB="57150" anchor="ctr"/>
                </a:tc>
                <a:tc>
                  <a:txBody>
                    <a:bodyPr/>
                    <a:lstStyle/>
                    <a:p>
                      <a:pPr algn="ctr">
                        <a:spcAft>
                          <a:spcPts val="0"/>
                        </a:spcAft>
                      </a:pPr>
                      <a:r>
                        <a:rPr lang="zh-TW" sz="1400" kern="0" dirty="0">
                          <a:solidFill>
                            <a:srgbClr val="000000"/>
                          </a:solidFill>
                          <a:effectLst/>
                          <a:latin typeface="Arial Unicode MS" pitchFamily="34" charset="-120"/>
                          <a:ea typeface="Arial Unicode MS" pitchFamily="34" charset="-120"/>
                          <a:cs typeface="Arial Unicode MS" pitchFamily="34" charset="-120"/>
                        </a:rPr>
                        <a:t>特點</a:t>
                      </a:r>
                      <a:endParaRPr lang="zh-TW" sz="1400" kern="100" dirty="0">
                        <a:effectLst/>
                        <a:latin typeface="Arial Unicode MS" pitchFamily="34" charset="-120"/>
                        <a:ea typeface="Arial Unicode MS" pitchFamily="34" charset="-120"/>
                        <a:cs typeface="Arial Unicode MS" pitchFamily="34" charset="-120"/>
                      </a:endParaRPr>
                    </a:p>
                  </a:txBody>
                  <a:tcPr marL="57149" marR="57149" marT="57150" marB="57150" anchor="ctr"/>
                </a:tc>
                <a:tc>
                  <a:txBody>
                    <a:bodyPr/>
                    <a:lstStyle/>
                    <a:p>
                      <a:pPr algn="ctr">
                        <a:spcAft>
                          <a:spcPts val="0"/>
                        </a:spcAft>
                      </a:pPr>
                      <a:r>
                        <a:rPr lang="zh-TW" sz="1400" kern="0" dirty="0">
                          <a:solidFill>
                            <a:srgbClr val="000000"/>
                          </a:solidFill>
                          <a:effectLst/>
                          <a:latin typeface="Arial Unicode MS" pitchFamily="34" charset="-120"/>
                          <a:ea typeface="Arial Unicode MS" pitchFamily="34" charset="-120"/>
                          <a:cs typeface="Arial Unicode MS" pitchFamily="34" charset="-120"/>
                        </a:rPr>
                        <a:t>設置地點</a:t>
                      </a:r>
                      <a:endParaRPr lang="zh-TW" sz="1400" kern="100" dirty="0">
                        <a:effectLst/>
                        <a:latin typeface="Arial Unicode MS" pitchFamily="34" charset="-120"/>
                        <a:ea typeface="Arial Unicode MS" pitchFamily="34" charset="-120"/>
                        <a:cs typeface="Arial Unicode MS" pitchFamily="34" charset="-120"/>
                      </a:endParaRPr>
                    </a:p>
                  </a:txBody>
                  <a:tcPr marL="57149" marR="57149" marT="57150" marB="57150" anchor="ctr"/>
                </a:tc>
                <a:tc>
                  <a:txBody>
                    <a:bodyPr/>
                    <a:lstStyle/>
                    <a:p>
                      <a:pPr algn="ctr">
                        <a:spcAft>
                          <a:spcPts val="0"/>
                        </a:spcAft>
                      </a:pPr>
                      <a:r>
                        <a:rPr lang="zh-TW" sz="1400" kern="0" dirty="0">
                          <a:solidFill>
                            <a:srgbClr val="000000"/>
                          </a:solidFill>
                          <a:effectLst/>
                          <a:latin typeface="Arial Unicode MS" pitchFamily="34" charset="-120"/>
                          <a:ea typeface="Arial Unicode MS" pitchFamily="34" charset="-120"/>
                          <a:cs typeface="Arial Unicode MS" pitchFamily="34" charset="-120"/>
                        </a:rPr>
                        <a:t>簡介如何運用</a:t>
                      </a:r>
                      <a:endParaRPr lang="zh-TW" sz="1400" kern="100" dirty="0">
                        <a:effectLst/>
                        <a:latin typeface="Arial Unicode MS" pitchFamily="34" charset="-120"/>
                        <a:ea typeface="Arial Unicode MS" pitchFamily="34" charset="-120"/>
                        <a:cs typeface="Arial Unicode MS" pitchFamily="34" charset="-120"/>
                      </a:endParaRPr>
                    </a:p>
                  </a:txBody>
                  <a:tcPr marL="57149" marR="57149" marT="57150" marB="57150" anchor="ctr"/>
                </a:tc>
              </a:tr>
              <a:tr h="2247894">
                <a:tc>
                  <a:txBody>
                    <a:bodyPr/>
                    <a:lstStyle/>
                    <a:p>
                      <a:pPr marL="304800">
                        <a:spcAft>
                          <a:spcPts val="0"/>
                        </a:spcAft>
                      </a:pPr>
                      <a:r>
                        <a:rPr lang="en-US" sz="2000" kern="100" dirty="0">
                          <a:effectLst/>
                          <a:latin typeface="Arial Unicode MS" pitchFamily="34" charset="-120"/>
                          <a:ea typeface="Arial Unicode MS" pitchFamily="34" charset="-120"/>
                          <a:cs typeface="Arial Unicode MS" pitchFamily="34" charset="-120"/>
                        </a:rPr>
                        <a:t>10 </a:t>
                      </a:r>
                      <a:r>
                        <a:rPr lang="en-US" sz="2000" kern="100" dirty="0" smtClean="0">
                          <a:effectLst/>
                          <a:latin typeface="Arial Unicode MS" pitchFamily="34" charset="-120"/>
                          <a:ea typeface="Arial Unicode MS" pitchFamily="34" charset="-120"/>
                          <a:cs typeface="Arial Unicode MS" pitchFamily="34" charset="-120"/>
                        </a:rPr>
                        <a:t>Monkeys</a:t>
                      </a:r>
                    </a:p>
                    <a:p>
                      <a:pPr marL="304800">
                        <a:spcAft>
                          <a:spcPts val="0"/>
                        </a:spcAft>
                      </a:pPr>
                      <a:endParaRPr lang="en-US" sz="2000" kern="100" dirty="0" smtClean="0">
                        <a:effectLst/>
                        <a:latin typeface="Arial Unicode MS" pitchFamily="34" charset="-120"/>
                        <a:ea typeface="Arial Unicode MS" pitchFamily="34" charset="-120"/>
                        <a:cs typeface="Arial Unicode MS" pitchFamily="34" charset="-120"/>
                      </a:endParaRPr>
                    </a:p>
                    <a:p>
                      <a:pPr marL="304800">
                        <a:spcAft>
                          <a:spcPts val="0"/>
                        </a:spcAft>
                      </a:pPr>
                      <a:endParaRPr lang="en-US" sz="2000" kern="100" dirty="0" smtClean="0">
                        <a:effectLst/>
                        <a:latin typeface="Arial Unicode MS" pitchFamily="34" charset="-120"/>
                        <a:ea typeface="Arial Unicode MS" pitchFamily="34" charset="-120"/>
                        <a:cs typeface="Arial Unicode MS" pitchFamily="34" charset="-120"/>
                      </a:endParaRPr>
                    </a:p>
                    <a:p>
                      <a:pPr marL="304800">
                        <a:spcAft>
                          <a:spcPts val="0"/>
                        </a:spcAft>
                      </a:pPr>
                      <a:endParaRPr lang="en-US" sz="2000" kern="100" dirty="0" smtClean="0">
                        <a:effectLst/>
                        <a:latin typeface="Arial Unicode MS" pitchFamily="34" charset="-120"/>
                        <a:ea typeface="Arial Unicode MS" pitchFamily="34" charset="-120"/>
                        <a:cs typeface="Arial Unicode MS" pitchFamily="34" charset="-120"/>
                      </a:endParaRPr>
                    </a:p>
                    <a:p>
                      <a:pPr marL="304800">
                        <a:spcAft>
                          <a:spcPts val="0"/>
                        </a:spcAft>
                      </a:pPr>
                      <a:endParaRPr lang="en-US" sz="2000" kern="100" dirty="0" smtClean="0">
                        <a:effectLst/>
                        <a:latin typeface="Arial Unicode MS" pitchFamily="34" charset="-120"/>
                        <a:ea typeface="Arial Unicode MS" pitchFamily="34" charset="-120"/>
                        <a:cs typeface="Arial Unicode MS" pitchFamily="34" charset="-120"/>
                      </a:endParaRPr>
                    </a:p>
                    <a:p>
                      <a:pPr marL="304800">
                        <a:spcAft>
                          <a:spcPts val="0"/>
                        </a:spcAft>
                      </a:pPr>
                      <a:endParaRPr lang="en-US" sz="2000" kern="100" dirty="0" smtClean="0">
                        <a:effectLst/>
                        <a:latin typeface="Arial Unicode MS" pitchFamily="34" charset="-120"/>
                        <a:ea typeface="Arial Unicode MS" pitchFamily="34" charset="-120"/>
                        <a:cs typeface="Arial Unicode MS" pitchFamily="34" charset="-120"/>
                      </a:endParaRPr>
                    </a:p>
                    <a:p>
                      <a:pPr marL="304800">
                        <a:spcAft>
                          <a:spcPts val="0"/>
                        </a:spcAft>
                      </a:pPr>
                      <a:endParaRPr lang="en-US" sz="2000" kern="100" dirty="0" smtClean="0">
                        <a:effectLst/>
                        <a:latin typeface="Arial Unicode MS" pitchFamily="34" charset="-120"/>
                        <a:ea typeface="Arial Unicode MS" pitchFamily="34" charset="-120"/>
                        <a:cs typeface="Arial Unicode MS" pitchFamily="34" charset="-120"/>
                      </a:endParaRPr>
                    </a:p>
                  </a:txBody>
                  <a:tcPr marL="57149" marR="57149" marT="57150" marB="57150" anchor="ctr"/>
                </a:tc>
                <a:tc>
                  <a:txBody>
                    <a:bodyPr/>
                    <a:lstStyle/>
                    <a:p>
                      <a:pPr algn="ctr">
                        <a:spcAft>
                          <a:spcPts val="0"/>
                        </a:spcAft>
                      </a:pPr>
                      <a:r>
                        <a:rPr lang="zh-TW" sz="2000" kern="100" dirty="0">
                          <a:effectLst/>
                          <a:latin typeface="Arial Unicode MS" pitchFamily="34" charset="-120"/>
                          <a:ea typeface="Arial Unicode MS" pitchFamily="34" charset="-120"/>
                          <a:cs typeface="Arial Unicode MS" pitchFamily="34" charset="-120"/>
                        </a:rPr>
                        <a:t>培養幼兒數學思維</a:t>
                      </a:r>
                    </a:p>
                  </a:txBody>
                  <a:tcPr marL="57149" marR="57149" marT="57150" marB="57150" anchor="ctr"/>
                </a:tc>
                <a:tc>
                  <a:txBody>
                    <a:bodyPr/>
                    <a:lstStyle/>
                    <a:p>
                      <a:pPr algn="ctr">
                        <a:spcAft>
                          <a:spcPts val="0"/>
                        </a:spcAft>
                      </a:pPr>
                      <a:r>
                        <a:rPr lang="en-US" altLang="zh-TW" sz="2000" kern="100" dirty="0" smtClean="0">
                          <a:effectLst/>
                          <a:latin typeface="Arial Unicode MS" pitchFamily="34" charset="-120"/>
                          <a:ea typeface="Arial Unicode MS" pitchFamily="34" charset="-120"/>
                          <a:cs typeface="Arial Unicode MS" pitchFamily="34" charset="-120"/>
                        </a:rPr>
                        <a:t>K1,K2,K3</a:t>
                      </a:r>
                      <a:r>
                        <a:rPr lang="zh-TW" altLang="zh-TW" sz="2000" kern="100" dirty="0" smtClean="0">
                          <a:effectLst/>
                          <a:latin typeface="Arial Unicode MS" pitchFamily="34" charset="-120"/>
                          <a:ea typeface="Arial Unicode MS" pitchFamily="34" charset="-120"/>
                          <a:cs typeface="Arial Unicode MS" pitchFamily="34" charset="-120"/>
                        </a:rPr>
                        <a:t>課室</a:t>
                      </a:r>
                      <a:endParaRPr lang="zh-TW" altLang="zh-TW" sz="2000" kern="100" dirty="0">
                        <a:effectLst/>
                        <a:latin typeface="Arial Unicode MS" pitchFamily="34" charset="-120"/>
                        <a:ea typeface="Arial Unicode MS" pitchFamily="34" charset="-120"/>
                        <a:cs typeface="Arial Unicode MS" pitchFamily="34" charset="-120"/>
                      </a:endParaRPr>
                    </a:p>
                  </a:txBody>
                  <a:tcPr marL="57149" marR="57149" marT="57150" marB="57150" anchor="ctr"/>
                </a:tc>
                <a:tc>
                  <a:txBody>
                    <a:bodyPr/>
                    <a:lstStyle/>
                    <a:p>
                      <a:pPr algn="ctr">
                        <a:spcAft>
                          <a:spcPts val="0"/>
                        </a:spcAft>
                      </a:pPr>
                      <a:r>
                        <a:rPr lang="en-US" sz="2000" kern="100" dirty="0">
                          <a:effectLst/>
                          <a:latin typeface="Arial Unicode MS" pitchFamily="34" charset="-120"/>
                          <a:ea typeface="Arial Unicode MS" pitchFamily="34" charset="-120"/>
                          <a:cs typeface="Arial Unicode MS" pitchFamily="34" charset="-120"/>
                        </a:rPr>
                        <a:t>improve mathematical ability globally by offering kids better access to high quality learning on-line.</a:t>
                      </a:r>
                      <a:endParaRPr lang="zh-TW" sz="2000" kern="100" dirty="0">
                        <a:effectLst/>
                        <a:latin typeface="Arial Unicode MS" pitchFamily="34" charset="-120"/>
                        <a:ea typeface="Arial Unicode MS" pitchFamily="34" charset="-120"/>
                        <a:cs typeface="Arial Unicode MS" pitchFamily="34" charset="-120"/>
                      </a:endParaRPr>
                    </a:p>
                    <a:p>
                      <a:pPr algn="ctr">
                        <a:spcAft>
                          <a:spcPts val="0"/>
                        </a:spcAft>
                      </a:pPr>
                      <a:r>
                        <a:rPr lang="zh-TW" sz="2000" kern="100" dirty="0">
                          <a:effectLst/>
                          <a:latin typeface="Arial Unicode MS" pitchFamily="34" charset="-120"/>
                          <a:ea typeface="Arial Unicode MS" pitchFamily="34" charset="-120"/>
                          <a:cs typeface="Arial Unicode MS" pitchFamily="34" charset="-120"/>
                        </a:rPr>
                        <a:t>改善幼兒數學能力</a:t>
                      </a:r>
                      <a:r>
                        <a:rPr lang="en-US" sz="2000" kern="100" dirty="0" smtClean="0">
                          <a:effectLst/>
                          <a:latin typeface="Arial Unicode MS" pitchFamily="34" charset="-120"/>
                          <a:ea typeface="Arial Unicode MS" pitchFamily="34" charset="-120"/>
                          <a:cs typeface="Arial Unicode MS" pitchFamily="34" charset="-120"/>
                        </a:rPr>
                        <a:t>.</a:t>
                      </a:r>
                      <a:r>
                        <a:rPr lang="en-US" sz="2000" kern="100" dirty="0">
                          <a:effectLst/>
                          <a:latin typeface="Arial Unicode MS" pitchFamily="34" charset="-120"/>
                          <a:ea typeface="Arial Unicode MS" pitchFamily="34" charset="-120"/>
                          <a:cs typeface="Arial Unicode MS" pitchFamily="34" charset="-120"/>
                        </a:rPr>
                        <a:t> </a:t>
                      </a:r>
                      <a:endParaRPr lang="zh-TW" sz="2000" kern="100" dirty="0">
                        <a:effectLst/>
                        <a:latin typeface="Arial Unicode MS" pitchFamily="34" charset="-120"/>
                        <a:ea typeface="Arial Unicode MS" pitchFamily="34" charset="-120"/>
                        <a:cs typeface="Arial Unicode MS" pitchFamily="34" charset="-120"/>
                      </a:endParaRPr>
                    </a:p>
                  </a:txBody>
                  <a:tcPr marL="57149" marR="57149" marT="57150" marB="57150" anchor="ctr"/>
                </a:tc>
              </a:tr>
              <a:tr h="1943095">
                <a:tc>
                  <a:txBody>
                    <a:bodyPr/>
                    <a:lstStyle/>
                    <a:p>
                      <a:pPr marL="304800">
                        <a:spcAft>
                          <a:spcPts val="0"/>
                        </a:spcAft>
                      </a:pPr>
                      <a:r>
                        <a:rPr lang="en-US" sz="2000" kern="100" dirty="0" err="1" smtClean="0">
                          <a:effectLst/>
                          <a:latin typeface="Arial Unicode MS" pitchFamily="34" charset="-120"/>
                          <a:ea typeface="Arial Unicode MS" pitchFamily="34" charset="-120"/>
                          <a:cs typeface="Arial Unicode MS" pitchFamily="34" charset="-120"/>
                        </a:rPr>
                        <a:t>Animalates</a:t>
                      </a:r>
                      <a:endParaRPr lang="en-US" sz="2000" kern="100" dirty="0" smtClean="0">
                        <a:effectLst/>
                        <a:latin typeface="Arial Unicode MS" pitchFamily="34" charset="-120"/>
                        <a:ea typeface="Arial Unicode MS" pitchFamily="34" charset="-120"/>
                        <a:cs typeface="Arial Unicode MS" pitchFamily="34" charset="-120"/>
                      </a:endParaRPr>
                    </a:p>
                    <a:p>
                      <a:pPr marL="304800">
                        <a:spcAft>
                          <a:spcPts val="0"/>
                        </a:spcAft>
                      </a:pPr>
                      <a:endParaRPr lang="en-US" altLang="zh-TW" sz="2000" kern="100" dirty="0" smtClean="0">
                        <a:effectLst/>
                        <a:latin typeface="Arial Unicode MS" pitchFamily="34" charset="-120"/>
                        <a:ea typeface="Arial Unicode MS" pitchFamily="34" charset="-120"/>
                        <a:cs typeface="Arial Unicode MS" pitchFamily="34" charset="-120"/>
                      </a:endParaRPr>
                    </a:p>
                    <a:p>
                      <a:pPr marL="304800">
                        <a:spcAft>
                          <a:spcPts val="0"/>
                        </a:spcAft>
                      </a:pPr>
                      <a:endParaRPr lang="en-US" altLang="zh-TW" sz="2000" kern="100" dirty="0" smtClean="0">
                        <a:effectLst/>
                        <a:latin typeface="Arial Unicode MS" pitchFamily="34" charset="-120"/>
                        <a:ea typeface="Arial Unicode MS" pitchFamily="34" charset="-120"/>
                        <a:cs typeface="Arial Unicode MS" pitchFamily="34" charset="-120"/>
                      </a:endParaRPr>
                    </a:p>
                    <a:p>
                      <a:pPr marL="304800">
                        <a:spcAft>
                          <a:spcPts val="0"/>
                        </a:spcAft>
                      </a:pPr>
                      <a:endParaRPr lang="en-US" altLang="zh-TW" sz="2000" kern="100" dirty="0" smtClean="0">
                        <a:effectLst/>
                        <a:latin typeface="Arial Unicode MS" pitchFamily="34" charset="-120"/>
                        <a:ea typeface="Arial Unicode MS" pitchFamily="34" charset="-120"/>
                        <a:cs typeface="Arial Unicode MS" pitchFamily="34" charset="-120"/>
                      </a:endParaRPr>
                    </a:p>
                    <a:p>
                      <a:pPr marL="304800">
                        <a:spcAft>
                          <a:spcPts val="0"/>
                        </a:spcAft>
                      </a:pPr>
                      <a:endParaRPr lang="en-US" altLang="zh-TW" sz="2000" kern="100" dirty="0" smtClean="0">
                        <a:effectLst/>
                        <a:latin typeface="Arial Unicode MS" pitchFamily="34" charset="-120"/>
                        <a:ea typeface="Arial Unicode MS" pitchFamily="34" charset="-120"/>
                        <a:cs typeface="Arial Unicode MS" pitchFamily="34" charset="-120"/>
                      </a:endParaRPr>
                    </a:p>
                    <a:p>
                      <a:pPr marL="304800">
                        <a:spcAft>
                          <a:spcPts val="0"/>
                        </a:spcAft>
                      </a:pPr>
                      <a:endParaRPr lang="zh-TW" sz="2000" kern="100" dirty="0">
                        <a:effectLst/>
                        <a:latin typeface="Arial Unicode MS" pitchFamily="34" charset="-120"/>
                        <a:ea typeface="Arial Unicode MS" pitchFamily="34" charset="-120"/>
                        <a:cs typeface="Arial Unicode MS" pitchFamily="34" charset="-120"/>
                      </a:endParaRPr>
                    </a:p>
                  </a:txBody>
                  <a:tcPr marL="57149" marR="57149" marT="57150" marB="57150" anchor="ctr"/>
                </a:tc>
                <a:tc>
                  <a:txBody>
                    <a:bodyPr/>
                    <a:lstStyle/>
                    <a:p>
                      <a:pPr algn="ctr">
                        <a:spcAft>
                          <a:spcPts val="0"/>
                        </a:spcAft>
                      </a:pPr>
                      <a:r>
                        <a:rPr lang="zh-TW" sz="2000" kern="100" dirty="0">
                          <a:effectLst/>
                          <a:latin typeface="Arial Unicode MS" pitchFamily="34" charset="-120"/>
                          <a:ea typeface="Arial Unicode MS" pitchFamily="34" charset="-120"/>
                          <a:cs typeface="Arial Unicode MS" pitchFamily="34" charset="-120"/>
                        </a:rPr>
                        <a:t>在幼兒園提供最優質的動態運動，或放鬆的技巧。</a:t>
                      </a:r>
                    </a:p>
                  </a:txBody>
                  <a:tcPr marL="57149" marR="57149" marT="57150" marB="57150" anchor="ctr"/>
                </a:tc>
                <a:tc>
                  <a:txBody>
                    <a:bodyPr/>
                    <a:lstStyle/>
                    <a:p>
                      <a:pPr algn="ctr">
                        <a:spcAft>
                          <a:spcPts val="0"/>
                        </a:spcAft>
                      </a:pPr>
                      <a:r>
                        <a:rPr lang="zh-TW" sz="2000" kern="100" dirty="0">
                          <a:effectLst/>
                          <a:latin typeface="Arial Unicode MS" pitchFamily="34" charset="-120"/>
                          <a:ea typeface="Arial Unicode MS" pitchFamily="34" charset="-120"/>
                          <a:cs typeface="Arial Unicode MS" pitchFamily="34" charset="-120"/>
                        </a:rPr>
                        <a:t>大肌肉室</a:t>
                      </a:r>
                    </a:p>
                  </a:txBody>
                  <a:tcPr marL="57149" marR="57149" marT="57150" marB="57150" anchor="ctr"/>
                </a:tc>
                <a:tc>
                  <a:txBody>
                    <a:bodyPr/>
                    <a:lstStyle/>
                    <a:p>
                      <a:pPr algn="ctr">
                        <a:spcAft>
                          <a:spcPts val="0"/>
                        </a:spcAft>
                      </a:pPr>
                      <a:r>
                        <a:rPr lang="en-US" sz="2000" kern="100">
                          <a:effectLst/>
                          <a:latin typeface="Arial Unicode MS" pitchFamily="34" charset="-120"/>
                          <a:ea typeface="Arial Unicode MS" pitchFamily="34" charset="-120"/>
                          <a:cs typeface="Arial Unicode MS" pitchFamily="34" charset="-120"/>
                        </a:rPr>
                        <a:t>Animalates</a:t>
                      </a:r>
                      <a:r>
                        <a:rPr lang="zh-TW" sz="2000" kern="100">
                          <a:effectLst/>
                          <a:latin typeface="Arial Unicode MS" pitchFamily="34" charset="-120"/>
                          <a:ea typeface="Arial Unicode MS" pitchFamily="34" charset="-120"/>
                          <a:cs typeface="Arial Unicode MS" pitchFamily="34" charset="-120"/>
                        </a:rPr>
                        <a:t>提供了一個充滿樂趣的環境，刺激和準備孩子的學習，瑜伽，健美操和舞蹈。</a:t>
                      </a:r>
                    </a:p>
                  </a:txBody>
                  <a:tcPr marL="57149" marR="57149" marT="57150" marB="57150" anchor="ctr"/>
                </a:tc>
              </a:tr>
              <a:tr h="2281527">
                <a:tc>
                  <a:txBody>
                    <a:bodyPr/>
                    <a:lstStyle/>
                    <a:p>
                      <a:pPr marL="304800">
                        <a:spcAft>
                          <a:spcPts val="0"/>
                        </a:spcAft>
                      </a:pPr>
                      <a:r>
                        <a:rPr lang="en-US" sz="2000" kern="100" dirty="0" err="1" smtClean="0">
                          <a:effectLst/>
                          <a:latin typeface="Arial Unicode MS" pitchFamily="34" charset="-120"/>
                          <a:ea typeface="Arial Unicode MS" pitchFamily="34" charset="-120"/>
                          <a:cs typeface="Arial Unicode MS" pitchFamily="34" charset="-120"/>
                        </a:rPr>
                        <a:t>ZuLogic</a:t>
                      </a:r>
                      <a:r>
                        <a:rPr lang="en-US" sz="2000" kern="100" dirty="0" smtClean="0">
                          <a:effectLst/>
                          <a:latin typeface="Arial Unicode MS" pitchFamily="34" charset="-120"/>
                          <a:ea typeface="Arial Unicode MS" pitchFamily="34" charset="-120"/>
                          <a:cs typeface="Arial Unicode MS" pitchFamily="34" charset="-120"/>
                        </a:rPr>
                        <a:t> Ltd</a:t>
                      </a:r>
                    </a:p>
                    <a:p>
                      <a:pPr marL="304800">
                        <a:spcAft>
                          <a:spcPts val="0"/>
                        </a:spcAft>
                      </a:pPr>
                      <a:endParaRPr lang="en-US" altLang="zh-TW" sz="2000" kern="100" dirty="0" smtClean="0">
                        <a:effectLst/>
                        <a:latin typeface="Arial Unicode MS" pitchFamily="34" charset="-120"/>
                        <a:ea typeface="Arial Unicode MS" pitchFamily="34" charset="-120"/>
                        <a:cs typeface="Arial Unicode MS" pitchFamily="34" charset="-120"/>
                      </a:endParaRPr>
                    </a:p>
                    <a:p>
                      <a:pPr marL="304800">
                        <a:spcAft>
                          <a:spcPts val="0"/>
                        </a:spcAft>
                      </a:pPr>
                      <a:endParaRPr lang="en-US" altLang="zh-TW" sz="2000" kern="100" dirty="0" smtClean="0">
                        <a:effectLst/>
                        <a:latin typeface="Arial Unicode MS" pitchFamily="34" charset="-120"/>
                        <a:ea typeface="Arial Unicode MS" pitchFamily="34" charset="-120"/>
                        <a:cs typeface="Arial Unicode MS" pitchFamily="34" charset="-120"/>
                      </a:endParaRPr>
                    </a:p>
                    <a:p>
                      <a:pPr marL="304800">
                        <a:spcAft>
                          <a:spcPts val="0"/>
                        </a:spcAft>
                      </a:pPr>
                      <a:endParaRPr lang="en-US" altLang="zh-TW" sz="2000" kern="100" dirty="0" smtClean="0">
                        <a:effectLst/>
                        <a:latin typeface="Arial Unicode MS" pitchFamily="34" charset="-120"/>
                        <a:ea typeface="Arial Unicode MS" pitchFamily="34" charset="-120"/>
                        <a:cs typeface="Arial Unicode MS" pitchFamily="34" charset="-120"/>
                      </a:endParaRPr>
                    </a:p>
                    <a:p>
                      <a:pPr marL="304800">
                        <a:spcAft>
                          <a:spcPts val="0"/>
                        </a:spcAft>
                      </a:pPr>
                      <a:endParaRPr lang="en-US" altLang="zh-TW" sz="2000" kern="100" dirty="0" smtClean="0">
                        <a:effectLst/>
                        <a:latin typeface="Arial Unicode MS" pitchFamily="34" charset="-120"/>
                        <a:ea typeface="Arial Unicode MS" pitchFamily="34" charset="-120"/>
                        <a:cs typeface="Arial Unicode MS" pitchFamily="34" charset="-120"/>
                      </a:endParaRPr>
                    </a:p>
                    <a:p>
                      <a:pPr marL="304800">
                        <a:spcAft>
                          <a:spcPts val="0"/>
                        </a:spcAft>
                      </a:pPr>
                      <a:endParaRPr lang="en-US" altLang="zh-TW" sz="2000" kern="100" dirty="0" smtClean="0">
                        <a:effectLst/>
                        <a:latin typeface="Arial Unicode MS" pitchFamily="34" charset="-120"/>
                        <a:ea typeface="Arial Unicode MS" pitchFamily="34" charset="-120"/>
                        <a:cs typeface="Arial Unicode MS" pitchFamily="34" charset="-120"/>
                      </a:endParaRPr>
                    </a:p>
                    <a:p>
                      <a:pPr marL="304800">
                        <a:spcAft>
                          <a:spcPts val="0"/>
                        </a:spcAft>
                      </a:pPr>
                      <a:endParaRPr lang="en-US" altLang="zh-TW" sz="2000" kern="100" dirty="0" smtClean="0">
                        <a:effectLst/>
                        <a:latin typeface="Arial Unicode MS" pitchFamily="34" charset="-120"/>
                        <a:ea typeface="Arial Unicode MS" pitchFamily="34" charset="-120"/>
                        <a:cs typeface="Arial Unicode MS" pitchFamily="34" charset="-120"/>
                      </a:endParaRPr>
                    </a:p>
                  </a:txBody>
                  <a:tcPr marL="57149" marR="57149" marT="57150" marB="57150" anchor="ctr"/>
                </a:tc>
                <a:tc>
                  <a:txBody>
                    <a:bodyPr/>
                    <a:lstStyle/>
                    <a:p>
                      <a:pPr algn="ctr">
                        <a:spcAft>
                          <a:spcPts val="0"/>
                        </a:spcAft>
                      </a:pPr>
                      <a:r>
                        <a:rPr lang="zh-TW" sz="2000" kern="100">
                          <a:effectLst/>
                          <a:latin typeface="Arial Unicode MS" pitchFamily="34" charset="-120"/>
                          <a:ea typeface="Arial Unicode MS" pitchFamily="34" charset="-120"/>
                          <a:cs typeface="Arial Unicode MS" pitchFamily="34" charset="-120"/>
                        </a:rPr>
                        <a:t>釋放孩子的創造力</a:t>
                      </a:r>
                    </a:p>
                  </a:txBody>
                  <a:tcPr marL="57149" marR="57149" marT="57150" marB="57150" anchor="ctr"/>
                </a:tc>
                <a:tc>
                  <a:txBody>
                    <a:bodyPr/>
                    <a:lstStyle/>
                    <a:p>
                      <a:pPr algn="ctr">
                        <a:spcAft>
                          <a:spcPts val="0"/>
                        </a:spcAft>
                      </a:pPr>
                      <a:r>
                        <a:rPr lang="en-US" altLang="zh-TW" sz="2000" kern="100" dirty="0" smtClean="0">
                          <a:effectLst/>
                          <a:latin typeface="Arial Unicode MS" pitchFamily="34" charset="-120"/>
                          <a:ea typeface="Arial Unicode MS" pitchFamily="34" charset="-120"/>
                          <a:cs typeface="Arial Unicode MS" pitchFamily="34" charset="-120"/>
                        </a:rPr>
                        <a:t>K1,K2,K3</a:t>
                      </a:r>
                      <a:r>
                        <a:rPr lang="zh-TW" altLang="zh-TW" sz="2000" kern="100" dirty="0" smtClean="0">
                          <a:effectLst/>
                          <a:latin typeface="Arial Unicode MS" pitchFamily="34" charset="-120"/>
                          <a:ea typeface="Arial Unicode MS" pitchFamily="34" charset="-120"/>
                          <a:cs typeface="Arial Unicode MS" pitchFamily="34" charset="-120"/>
                        </a:rPr>
                        <a:t>課室</a:t>
                      </a:r>
                      <a:endParaRPr lang="zh-TW" altLang="zh-TW" sz="2000" kern="100" dirty="0">
                        <a:effectLst/>
                        <a:latin typeface="Arial Unicode MS" pitchFamily="34" charset="-120"/>
                        <a:ea typeface="Arial Unicode MS" pitchFamily="34" charset="-120"/>
                        <a:cs typeface="Arial Unicode MS" pitchFamily="34" charset="-120"/>
                      </a:endParaRPr>
                    </a:p>
                  </a:txBody>
                  <a:tcPr marL="57149" marR="57149" marT="57150" marB="57150" anchor="ctr"/>
                </a:tc>
                <a:tc>
                  <a:txBody>
                    <a:bodyPr/>
                    <a:lstStyle/>
                    <a:p>
                      <a:pPr algn="ctr">
                        <a:spcAft>
                          <a:spcPts val="0"/>
                        </a:spcAft>
                      </a:pPr>
                      <a:r>
                        <a:rPr lang="en-US" sz="2000" kern="100" dirty="0">
                          <a:effectLst/>
                          <a:latin typeface="Arial Unicode MS" pitchFamily="34" charset="-120"/>
                          <a:ea typeface="Arial Unicode MS" pitchFamily="34" charset="-120"/>
                          <a:cs typeface="Arial Unicode MS" pitchFamily="34" charset="-120"/>
                        </a:rPr>
                        <a:t>3D</a:t>
                      </a:r>
                      <a:r>
                        <a:rPr lang="zh-TW" sz="2000" kern="100" dirty="0">
                          <a:effectLst/>
                          <a:latin typeface="Arial Unicode MS" pitchFamily="34" charset="-120"/>
                          <a:ea typeface="Arial Unicode MS" pitchFamily="34" charset="-120"/>
                          <a:cs typeface="Arial Unicode MS" pitchFamily="34" charset="-120"/>
                        </a:rPr>
                        <a:t>讓孩子快速，輕鬆地創建完整的動畫電影，結合了音頻和視頻，，引人入勝的遊戲和語音的氣泡與聲音效果，音樂，圖形和背景的庫。</a:t>
                      </a:r>
                    </a:p>
                  </a:txBody>
                  <a:tcPr marL="57149" marR="57149" marT="57150" marB="57150" anchor="ctr"/>
                </a:tc>
              </a:tr>
            </a:tbl>
          </a:graphicData>
        </a:graphic>
      </p:graphicFrame>
      <p:pic>
        <p:nvPicPr>
          <p:cNvPr id="24605" name="圖片 3" descr="10 Monkeys"/>
          <p:cNvPicPr>
            <a:picLocks noChangeAspect="1" noChangeArrowheads="1"/>
          </p:cNvPicPr>
          <p:nvPr/>
        </p:nvPicPr>
        <p:blipFill>
          <a:blip r:embed="rId2" cstate="print"/>
          <a:srcRect/>
          <a:stretch>
            <a:fillRect/>
          </a:stretch>
        </p:blipFill>
        <p:spPr bwMode="auto">
          <a:xfrm>
            <a:off x="512763" y="1547813"/>
            <a:ext cx="1431925" cy="1430337"/>
          </a:xfrm>
          <a:prstGeom prst="rect">
            <a:avLst/>
          </a:prstGeom>
          <a:noFill/>
          <a:ln w="9525">
            <a:noFill/>
            <a:miter lim="800000"/>
            <a:headEnd/>
            <a:tailEnd/>
          </a:ln>
        </p:spPr>
      </p:pic>
      <p:pic>
        <p:nvPicPr>
          <p:cNvPr id="24606" name="圖片 4" descr="Animalates"/>
          <p:cNvPicPr>
            <a:picLocks noChangeAspect="1" noChangeArrowheads="1"/>
          </p:cNvPicPr>
          <p:nvPr/>
        </p:nvPicPr>
        <p:blipFill>
          <a:blip r:embed="rId3" cstate="print"/>
          <a:srcRect/>
          <a:stretch>
            <a:fillRect/>
          </a:stretch>
        </p:blipFill>
        <p:spPr bwMode="auto">
          <a:xfrm>
            <a:off x="512763" y="3635375"/>
            <a:ext cx="1431925" cy="1431925"/>
          </a:xfrm>
          <a:prstGeom prst="rect">
            <a:avLst/>
          </a:prstGeom>
          <a:noFill/>
          <a:ln w="9525">
            <a:noFill/>
            <a:miter lim="800000"/>
            <a:headEnd/>
            <a:tailEnd/>
          </a:ln>
        </p:spPr>
      </p:pic>
      <p:pic>
        <p:nvPicPr>
          <p:cNvPr id="24607" name="圖片 5" descr="Zu3D Animation Software (ZuLogic Ltd)"/>
          <p:cNvPicPr>
            <a:picLocks noChangeAspect="1" noChangeArrowheads="1"/>
          </p:cNvPicPr>
          <p:nvPr/>
        </p:nvPicPr>
        <p:blipFill>
          <a:blip r:embed="rId4" cstate="print"/>
          <a:srcRect/>
          <a:stretch>
            <a:fillRect/>
          </a:stretch>
        </p:blipFill>
        <p:spPr bwMode="auto">
          <a:xfrm>
            <a:off x="499555" y="5652045"/>
            <a:ext cx="1717675" cy="17176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內容版面配置區 4"/>
          <p:cNvGraphicFramePr>
            <a:graphicFrameLocks noGrp="1"/>
          </p:cNvGraphicFramePr>
          <p:nvPr>
            <p:ph/>
          </p:nvPr>
        </p:nvGraphicFramePr>
        <p:xfrm>
          <a:off x="503238" y="301625"/>
          <a:ext cx="9069388" cy="5247940"/>
        </p:xfrm>
        <a:graphic>
          <a:graphicData uri="http://schemas.openxmlformats.org/drawingml/2006/table">
            <a:tbl>
              <a:tblPr firstRow="1" bandRow="1">
                <a:tableStyleId>{5C22544A-7EE6-4342-B048-85BDC9FD1C3A}</a:tableStyleId>
              </a:tblPr>
              <a:tblGrid>
                <a:gridCol w="2267347"/>
                <a:gridCol w="2267347"/>
                <a:gridCol w="2267347"/>
                <a:gridCol w="2267347"/>
              </a:tblGrid>
              <a:tr h="525925">
                <a:tc>
                  <a:txBody>
                    <a:bodyPr/>
                    <a:lstStyle/>
                    <a:p>
                      <a:pPr algn="ctr">
                        <a:spcAft>
                          <a:spcPts val="0"/>
                        </a:spcAft>
                      </a:pPr>
                      <a:r>
                        <a:rPr lang="zh-TW" sz="2000" kern="0" dirty="0">
                          <a:solidFill>
                            <a:srgbClr val="000000"/>
                          </a:solidFill>
                          <a:effectLst/>
                          <a:latin typeface="Arial Unicode MS" pitchFamily="34" charset="-120"/>
                          <a:ea typeface="Arial Unicode MS" pitchFamily="34" charset="-120"/>
                          <a:cs typeface="Arial Unicode MS" pitchFamily="34" charset="-120"/>
                        </a:rPr>
                        <a:t>硬件和軟件名稱</a:t>
                      </a:r>
                      <a:endParaRPr lang="zh-TW" sz="2000" kern="100" dirty="0">
                        <a:effectLst/>
                        <a:latin typeface="Arial Unicode MS" pitchFamily="34" charset="-120"/>
                        <a:ea typeface="Arial Unicode MS" pitchFamily="34" charset="-120"/>
                        <a:cs typeface="Arial Unicode MS" pitchFamily="34" charset="-120"/>
                      </a:endParaRPr>
                    </a:p>
                  </a:txBody>
                  <a:tcPr marL="57150" marR="57150" marT="57154" marB="57154" anchor="ctr"/>
                </a:tc>
                <a:tc>
                  <a:txBody>
                    <a:bodyPr/>
                    <a:lstStyle/>
                    <a:p>
                      <a:pPr algn="ctr">
                        <a:spcAft>
                          <a:spcPts val="0"/>
                        </a:spcAft>
                      </a:pPr>
                      <a:r>
                        <a:rPr lang="zh-TW" sz="2000" kern="0" dirty="0">
                          <a:solidFill>
                            <a:srgbClr val="000000"/>
                          </a:solidFill>
                          <a:effectLst/>
                          <a:latin typeface="Arial Unicode MS" pitchFamily="34" charset="-120"/>
                          <a:ea typeface="Arial Unicode MS" pitchFamily="34" charset="-120"/>
                          <a:cs typeface="Arial Unicode MS" pitchFamily="34" charset="-120"/>
                        </a:rPr>
                        <a:t>特點</a:t>
                      </a:r>
                      <a:endParaRPr lang="zh-TW" sz="2000" kern="100" dirty="0">
                        <a:effectLst/>
                        <a:latin typeface="Arial Unicode MS" pitchFamily="34" charset="-120"/>
                        <a:ea typeface="Arial Unicode MS" pitchFamily="34" charset="-120"/>
                        <a:cs typeface="Arial Unicode MS" pitchFamily="34" charset="-120"/>
                      </a:endParaRPr>
                    </a:p>
                  </a:txBody>
                  <a:tcPr marL="57150" marR="57150" marT="57154" marB="57154" anchor="ctr"/>
                </a:tc>
                <a:tc>
                  <a:txBody>
                    <a:bodyPr/>
                    <a:lstStyle/>
                    <a:p>
                      <a:pPr algn="ctr">
                        <a:spcAft>
                          <a:spcPts val="0"/>
                        </a:spcAft>
                      </a:pPr>
                      <a:r>
                        <a:rPr lang="zh-TW" sz="2000" kern="0" dirty="0">
                          <a:solidFill>
                            <a:srgbClr val="000000"/>
                          </a:solidFill>
                          <a:effectLst/>
                          <a:latin typeface="Arial Unicode MS" pitchFamily="34" charset="-120"/>
                          <a:ea typeface="Arial Unicode MS" pitchFamily="34" charset="-120"/>
                          <a:cs typeface="Arial Unicode MS" pitchFamily="34" charset="-120"/>
                        </a:rPr>
                        <a:t>設置地點</a:t>
                      </a:r>
                      <a:endParaRPr lang="zh-TW" sz="2000" kern="100" dirty="0">
                        <a:effectLst/>
                        <a:latin typeface="Arial Unicode MS" pitchFamily="34" charset="-120"/>
                        <a:ea typeface="Arial Unicode MS" pitchFamily="34" charset="-120"/>
                        <a:cs typeface="Arial Unicode MS" pitchFamily="34" charset="-120"/>
                      </a:endParaRPr>
                    </a:p>
                  </a:txBody>
                  <a:tcPr marL="57150" marR="57150" marT="57154" marB="57154" anchor="ctr"/>
                </a:tc>
                <a:tc>
                  <a:txBody>
                    <a:bodyPr/>
                    <a:lstStyle/>
                    <a:p>
                      <a:pPr algn="ctr">
                        <a:spcAft>
                          <a:spcPts val="0"/>
                        </a:spcAft>
                      </a:pPr>
                      <a:r>
                        <a:rPr lang="zh-TW" sz="2000" kern="0" dirty="0">
                          <a:solidFill>
                            <a:srgbClr val="000000"/>
                          </a:solidFill>
                          <a:effectLst/>
                          <a:latin typeface="Arial Unicode MS" pitchFamily="34" charset="-120"/>
                          <a:ea typeface="Arial Unicode MS" pitchFamily="34" charset="-120"/>
                          <a:cs typeface="Arial Unicode MS" pitchFamily="34" charset="-120"/>
                        </a:rPr>
                        <a:t>簡介如何運用</a:t>
                      </a:r>
                      <a:endParaRPr lang="zh-TW" sz="2000" kern="100" dirty="0">
                        <a:effectLst/>
                        <a:latin typeface="Arial Unicode MS" pitchFamily="34" charset="-120"/>
                        <a:ea typeface="Arial Unicode MS" pitchFamily="34" charset="-120"/>
                        <a:cs typeface="Arial Unicode MS" pitchFamily="34" charset="-120"/>
                      </a:endParaRPr>
                    </a:p>
                  </a:txBody>
                  <a:tcPr marL="57150" marR="57150" marT="57154" marB="57154" anchor="ctr"/>
                </a:tc>
              </a:tr>
              <a:tr h="2513419">
                <a:tc>
                  <a:txBody>
                    <a:bodyPr/>
                    <a:lstStyle/>
                    <a:p>
                      <a:pPr algn="ctr">
                        <a:lnSpc>
                          <a:spcPts val="1300"/>
                        </a:lnSpc>
                        <a:spcAft>
                          <a:spcPts val="0"/>
                        </a:spcAft>
                      </a:pPr>
                      <a:r>
                        <a:rPr lang="en-US" sz="2000" kern="0" dirty="0">
                          <a:effectLst/>
                          <a:latin typeface="Arial Unicode MS" pitchFamily="34" charset="-120"/>
                          <a:ea typeface="Arial Unicode MS" pitchFamily="34" charset="-120"/>
                          <a:cs typeface="Arial Unicode MS" pitchFamily="34" charset="-120"/>
                        </a:rPr>
                        <a:t> </a:t>
                      </a:r>
                      <a:endParaRPr lang="zh-TW" sz="2000" kern="100" dirty="0">
                        <a:effectLst/>
                        <a:latin typeface="Arial Unicode MS" pitchFamily="34" charset="-120"/>
                        <a:ea typeface="Arial Unicode MS" pitchFamily="34" charset="-120"/>
                        <a:cs typeface="Arial Unicode MS" pitchFamily="34" charset="-120"/>
                      </a:endParaRPr>
                    </a:p>
                    <a:p>
                      <a:pPr algn="ctr">
                        <a:spcAft>
                          <a:spcPts val="0"/>
                        </a:spcAft>
                      </a:pPr>
                      <a:r>
                        <a:rPr lang="en-US" sz="2000" kern="100" dirty="0">
                          <a:effectLst/>
                          <a:latin typeface="Arial Unicode MS" pitchFamily="34" charset="-120"/>
                          <a:ea typeface="Arial Unicode MS" pitchFamily="34" charset="-120"/>
                          <a:cs typeface="Arial Unicode MS" pitchFamily="34" charset="-120"/>
                        </a:rPr>
                        <a:t>2Create A Story</a:t>
                      </a:r>
                      <a:endParaRPr lang="zh-TW" sz="2000" kern="100" dirty="0">
                        <a:effectLst/>
                        <a:latin typeface="Arial Unicode MS" pitchFamily="34" charset="-120"/>
                        <a:ea typeface="Arial Unicode MS" pitchFamily="34" charset="-120"/>
                        <a:cs typeface="Arial Unicode MS" pitchFamily="34" charset="-120"/>
                      </a:endParaRPr>
                    </a:p>
                  </a:txBody>
                  <a:tcPr marL="37412" marR="37412" marT="37415" marB="37415"/>
                </a:tc>
                <a:tc>
                  <a:txBody>
                    <a:bodyPr/>
                    <a:lstStyle/>
                    <a:p>
                      <a:pPr algn="l">
                        <a:spcAft>
                          <a:spcPts val="0"/>
                        </a:spcAft>
                      </a:pPr>
                      <a:r>
                        <a:rPr lang="en-US" sz="2000" kern="100" dirty="0">
                          <a:effectLst/>
                          <a:latin typeface="Arial Unicode MS" pitchFamily="34" charset="-120"/>
                          <a:ea typeface="Arial Unicode MS" pitchFamily="34" charset="-120"/>
                          <a:cs typeface="Arial Unicode MS" pitchFamily="34" charset="-120"/>
                        </a:rPr>
                        <a:t> </a:t>
                      </a:r>
                      <a:r>
                        <a:rPr lang="zh-TW" sz="2000" kern="100" dirty="0">
                          <a:effectLst/>
                          <a:latin typeface="Arial Unicode MS" pitchFamily="34" charset="-120"/>
                          <a:ea typeface="Arial Unicode MS" pitchFamily="34" charset="-120"/>
                          <a:cs typeface="Arial Unicode MS" pitchFamily="34" charset="-120"/>
                        </a:rPr>
                        <a:t>可以用作譜寫一首曲子或錄製聲音來講述或唱出故事。</a:t>
                      </a:r>
                    </a:p>
                  </a:txBody>
                  <a:tcPr marL="37412" marR="37412" marT="37415" marB="37415"/>
                </a:tc>
                <a:tc>
                  <a:txBody>
                    <a:bodyPr/>
                    <a:lstStyle/>
                    <a:p>
                      <a:pPr algn="l">
                        <a:spcAft>
                          <a:spcPts val="0"/>
                        </a:spcAft>
                      </a:pPr>
                      <a:r>
                        <a:rPr lang="en-US" sz="2000" kern="100">
                          <a:effectLst/>
                          <a:latin typeface="Arial Unicode MS" pitchFamily="34" charset="-120"/>
                          <a:ea typeface="Arial Unicode MS" pitchFamily="34" charset="-120"/>
                          <a:cs typeface="Arial Unicode MS" pitchFamily="34" charset="-120"/>
                        </a:rPr>
                        <a:t>K1</a:t>
                      </a:r>
                      <a:r>
                        <a:rPr lang="zh-TW" sz="2000" kern="100">
                          <a:effectLst/>
                          <a:latin typeface="Arial Unicode MS" pitchFamily="34" charset="-120"/>
                          <a:ea typeface="Arial Unicode MS" pitchFamily="34" charset="-120"/>
                          <a:cs typeface="Arial Unicode MS" pitchFamily="34" charset="-120"/>
                        </a:rPr>
                        <a:t>班房</a:t>
                      </a:r>
                      <a:r>
                        <a:rPr lang="en-US" sz="2000" kern="100">
                          <a:effectLst/>
                          <a:latin typeface="Arial Unicode MS" pitchFamily="34" charset="-120"/>
                          <a:ea typeface="Arial Unicode MS" pitchFamily="34" charset="-120"/>
                          <a:cs typeface="Arial Unicode MS" pitchFamily="34" charset="-120"/>
                        </a:rPr>
                        <a:t> </a:t>
                      </a:r>
                      <a:endParaRPr lang="zh-TW" sz="2000" kern="100">
                        <a:effectLst/>
                        <a:latin typeface="Arial Unicode MS" pitchFamily="34" charset="-120"/>
                        <a:ea typeface="Arial Unicode MS" pitchFamily="34" charset="-120"/>
                        <a:cs typeface="Arial Unicode MS" pitchFamily="34" charset="-120"/>
                      </a:endParaRPr>
                    </a:p>
                  </a:txBody>
                  <a:tcPr marL="37412" marR="37412" marT="37415" marB="37415"/>
                </a:tc>
                <a:tc>
                  <a:txBody>
                    <a:bodyPr/>
                    <a:lstStyle/>
                    <a:p>
                      <a:pPr algn="l">
                        <a:spcAft>
                          <a:spcPts val="0"/>
                        </a:spcAft>
                      </a:pPr>
                      <a:r>
                        <a:rPr lang="zh-TW" sz="2000" kern="100">
                          <a:effectLst/>
                          <a:latin typeface="Arial Unicode MS" pitchFamily="34" charset="-120"/>
                          <a:ea typeface="Arial Unicode MS" pitchFamily="34" charset="-120"/>
                          <a:cs typeface="Arial Unicode MS" pitchFamily="34" charset="-120"/>
                        </a:rPr>
                        <a:t>在音樂課時</a:t>
                      </a:r>
                      <a:r>
                        <a:rPr lang="en-US" sz="2000" kern="100">
                          <a:effectLst/>
                          <a:latin typeface="Arial Unicode MS" pitchFamily="34" charset="-120"/>
                          <a:ea typeface="Arial Unicode MS" pitchFamily="34" charset="-120"/>
                          <a:cs typeface="Arial Unicode MS" pitchFamily="34" charset="-120"/>
                        </a:rPr>
                        <a:t> </a:t>
                      </a:r>
                      <a:r>
                        <a:rPr lang="zh-TW" sz="2000" kern="100">
                          <a:effectLst/>
                          <a:latin typeface="Arial Unicode MS" pitchFamily="34" charset="-120"/>
                          <a:ea typeface="Arial Unicode MS" pitchFamily="34" charset="-120"/>
                          <a:cs typeface="Arial Unicode MS" pitchFamily="34" charset="-120"/>
                        </a:rPr>
                        <a:t>，幼兒可以籍著這軟件嘗試自行譜寫曲子，藉以發揮創意。另外也可讓幼兒自行嘗試講和錄製故事以發展其說話能力和建立自信。</a:t>
                      </a:r>
                    </a:p>
                  </a:txBody>
                  <a:tcPr marL="37412" marR="37412" marT="37415" marB="37415"/>
                </a:tc>
              </a:tr>
              <a:tr h="2208596">
                <a:tc>
                  <a:txBody>
                    <a:bodyPr/>
                    <a:lstStyle/>
                    <a:p>
                      <a:pPr algn="ctr">
                        <a:lnSpc>
                          <a:spcPts val="1300"/>
                        </a:lnSpc>
                        <a:spcAft>
                          <a:spcPts val="0"/>
                        </a:spcAft>
                      </a:pPr>
                      <a:endParaRPr lang="en-US" sz="2000" kern="0" dirty="0" smtClean="0">
                        <a:effectLst/>
                        <a:latin typeface="Arial Unicode MS" pitchFamily="34" charset="-120"/>
                        <a:ea typeface="Arial Unicode MS" pitchFamily="34" charset="-120"/>
                        <a:cs typeface="Arial Unicode MS" pitchFamily="34" charset="-120"/>
                      </a:endParaRPr>
                    </a:p>
                    <a:p>
                      <a:pPr algn="ctr">
                        <a:lnSpc>
                          <a:spcPts val="1300"/>
                        </a:lnSpc>
                        <a:spcAft>
                          <a:spcPts val="0"/>
                        </a:spcAft>
                      </a:pPr>
                      <a:endParaRPr lang="en-US" sz="2000" kern="0" dirty="0" smtClean="0">
                        <a:effectLst/>
                        <a:latin typeface="Arial Unicode MS" pitchFamily="34" charset="-120"/>
                        <a:ea typeface="Arial Unicode MS" pitchFamily="34" charset="-120"/>
                        <a:cs typeface="Arial Unicode MS" pitchFamily="34" charset="-120"/>
                      </a:endParaRPr>
                    </a:p>
                    <a:p>
                      <a:pPr algn="ctr">
                        <a:lnSpc>
                          <a:spcPts val="1300"/>
                        </a:lnSpc>
                        <a:spcAft>
                          <a:spcPts val="0"/>
                        </a:spcAft>
                      </a:pPr>
                      <a:r>
                        <a:rPr lang="en-US" sz="2000" kern="0" dirty="0" smtClean="0">
                          <a:effectLst/>
                          <a:latin typeface="Arial Unicode MS" pitchFamily="34" charset="-120"/>
                          <a:ea typeface="Arial Unicode MS" pitchFamily="34" charset="-120"/>
                          <a:cs typeface="Arial Unicode MS" pitchFamily="34" charset="-120"/>
                        </a:rPr>
                        <a:t>2Do </a:t>
                      </a:r>
                      <a:r>
                        <a:rPr lang="en-US" sz="2000" kern="0" dirty="0">
                          <a:effectLst/>
                          <a:latin typeface="Arial Unicode MS" pitchFamily="34" charset="-120"/>
                          <a:ea typeface="Arial Unicode MS" pitchFamily="34" charset="-120"/>
                          <a:cs typeface="Arial Unicode MS" pitchFamily="34" charset="-120"/>
                        </a:rPr>
                        <a:t>It Yourself</a:t>
                      </a:r>
                      <a:endParaRPr lang="zh-TW" sz="2000" kern="100" dirty="0">
                        <a:effectLst/>
                        <a:latin typeface="Arial Unicode MS" pitchFamily="34" charset="-120"/>
                        <a:ea typeface="Arial Unicode MS" pitchFamily="34" charset="-120"/>
                        <a:cs typeface="Arial Unicode MS" pitchFamily="34" charset="-120"/>
                      </a:endParaRPr>
                    </a:p>
                  </a:txBody>
                  <a:tcPr marL="37412" marR="37412" marT="37415" marB="37415"/>
                </a:tc>
                <a:tc>
                  <a:txBody>
                    <a:bodyPr/>
                    <a:lstStyle/>
                    <a:p>
                      <a:pPr algn="l">
                        <a:spcAft>
                          <a:spcPts val="0"/>
                        </a:spcAft>
                      </a:pPr>
                      <a:r>
                        <a:rPr lang="zh-TW" sz="2000" kern="100" dirty="0" smtClean="0">
                          <a:effectLst/>
                          <a:latin typeface="Arial Unicode MS" pitchFamily="34" charset="-120"/>
                          <a:ea typeface="Arial Unicode MS" pitchFamily="34" charset="-120"/>
                          <a:cs typeface="Arial Unicode MS" pitchFamily="34" charset="-120"/>
                        </a:rPr>
                        <a:t>創建</a:t>
                      </a:r>
                      <a:r>
                        <a:rPr lang="zh-TW" sz="2000" kern="100" dirty="0">
                          <a:effectLst/>
                          <a:latin typeface="Arial Unicode MS" pitchFamily="34" charset="-120"/>
                          <a:ea typeface="Arial Unicode MS" pitchFamily="34" charset="-120"/>
                          <a:cs typeface="Arial Unicode MS" pitchFamily="34" charset="-120"/>
                        </a:rPr>
                        <a:t>交互式</a:t>
                      </a:r>
                      <a:r>
                        <a:rPr lang="en-US" sz="2000" kern="100" dirty="0">
                          <a:effectLst/>
                          <a:latin typeface="Arial Unicode MS" pitchFamily="34" charset="-120"/>
                          <a:ea typeface="Arial Unicode MS" pitchFamily="34" charset="-120"/>
                          <a:cs typeface="Arial Unicode MS" pitchFamily="34" charset="-120"/>
                        </a:rPr>
                        <a:t>Flash</a:t>
                      </a:r>
                      <a:r>
                        <a:rPr lang="zh-TW" sz="2000" kern="100" dirty="0">
                          <a:effectLst/>
                          <a:latin typeface="Arial Unicode MS" pitchFamily="34" charset="-120"/>
                          <a:ea typeface="Arial Unicode MS" pitchFamily="34" charset="-120"/>
                          <a:cs typeface="Arial Unicode MS" pitchFamily="34" charset="-120"/>
                        </a:rPr>
                        <a:t>資源，活動，遊戲，拼圖和測驗</a:t>
                      </a:r>
                    </a:p>
                  </a:txBody>
                  <a:tcPr marL="37412" marR="37412" marT="37415" marB="37415"/>
                </a:tc>
                <a:tc>
                  <a:txBody>
                    <a:bodyPr/>
                    <a:lstStyle/>
                    <a:p>
                      <a:pPr algn="l">
                        <a:spcAft>
                          <a:spcPts val="0"/>
                        </a:spcAft>
                      </a:pPr>
                      <a:r>
                        <a:rPr lang="en-US" sz="2000" kern="100" dirty="0">
                          <a:effectLst/>
                          <a:latin typeface="Arial Unicode MS" pitchFamily="34" charset="-120"/>
                          <a:ea typeface="Arial Unicode MS" pitchFamily="34" charset="-120"/>
                          <a:cs typeface="Arial Unicode MS" pitchFamily="34" charset="-120"/>
                        </a:rPr>
                        <a:t>K1</a:t>
                      </a:r>
                      <a:r>
                        <a:rPr lang="zh-TW" sz="2000" kern="100" dirty="0">
                          <a:effectLst/>
                          <a:latin typeface="Arial Unicode MS" pitchFamily="34" charset="-120"/>
                          <a:ea typeface="Arial Unicode MS" pitchFamily="34" charset="-120"/>
                          <a:cs typeface="Arial Unicode MS" pitchFamily="34" charset="-120"/>
                        </a:rPr>
                        <a:t>班房</a:t>
                      </a:r>
                    </a:p>
                  </a:txBody>
                  <a:tcPr marL="37412" marR="37412" marT="37415" marB="37415"/>
                </a:tc>
                <a:tc>
                  <a:txBody>
                    <a:bodyPr/>
                    <a:lstStyle/>
                    <a:p>
                      <a:pPr algn="l">
                        <a:spcAft>
                          <a:spcPts val="0"/>
                        </a:spcAft>
                      </a:pPr>
                      <a:r>
                        <a:rPr lang="zh-TW" sz="2000" kern="100" dirty="0">
                          <a:effectLst/>
                          <a:latin typeface="Arial Unicode MS" pitchFamily="34" charset="-120"/>
                          <a:ea typeface="Arial Unicode MS" pitchFamily="34" charset="-120"/>
                          <a:cs typeface="Arial Unicode MS" pitchFamily="34" charset="-120"/>
                        </a:rPr>
                        <a:t>老師先用此軟件設計一些有關主題的遊戲，再在課堂上，如主題活動時間，老師一邊進行引導和結論，一邊讓幼兒玩遊戲。</a:t>
                      </a:r>
                    </a:p>
                  </a:txBody>
                  <a:tcPr marL="37412" marR="37412" marT="37415" marB="37415"/>
                </a:tc>
              </a:tr>
            </a:tbl>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內容版面配置區 4"/>
          <p:cNvGraphicFramePr>
            <a:graphicFrameLocks noGrp="1"/>
          </p:cNvGraphicFramePr>
          <p:nvPr>
            <p:ph/>
          </p:nvPr>
        </p:nvGraphicFramePr>
        <p:xfrm>
          <a:off x="503238" y="301625"/>
          <a:ext cx="9069388" cy="6075806"/>
        </p:xfrm>
        <a:graphic>
          <a:graphicData uri="http://schemas.openxmlformats.org/drawingml/2006/table">
            <a:tbl>
              <a:tblPr firstRow="1" bandRow="1">
                <a:tableStyleId>{5C22544A-7EE6-4342-B048-85BDC9FD1C3A}</a:tableStyleId>
              </a:tblPr>
              <a:tblGrid>
                <a:gridCol w="2267347"/>
                <a:gridCol w="2267347"/>
                <a:gridCol w="2267347"/>
                <a:gridCol w="2267347"/>
              </a:tblGrid>
              <a:tr h="669776">
                <a:tc>
                  <a:txBody>
                    <a:bodyPr/>
                    <a:lstStyle/>
                    <a:p>
                      <a:pPr algn="ctr">
                        <a:spcAft>
                          <a:spcPts val="0"/>
                        </a:spcAft>
                      </a:pPr>
                      <a:r>
                        <a:rPr lang="zh-TW" sz="2000" kern="0" dirty="0">
                          <a:solidFill>
                            <a:srgbClr val="000000"/>
                          </a:solidFill>
                          <a:effectLst/>
                          <a:latin typeface="Arial Unicode MS" pitchFamily="34" charset="-120"/>
                          <a:ea typeface="Arial Unicode MS" pitchFamily="34" charset="-120"/>
                          <a:cs typeface="Arial Unicode MS" pitchFamily="34" charset="-120"/>
                        </a:rPr>
                        <a:t>硬件和軟件名稱</a:t>
                      </a:r>
                      <a:endParaRPr lang="zh-TW" sz="2000" kern="100" dirty="0">
                        <a:effectLst/>
                        <a:latin typeface="Arial Unicode MS" pitchFamily="34" charset="-120"/>
                        <a:ea typeface="Arial Unicode MS" pitchFamily="34" charset="-120"/>
                        <a:cs typeface="Arial Unicode MS" pitchFamily="34" charset="-120"/>
                      </a:endParaRPr>
                    </a:p>
                  </a:txBody>
                  <a:tcPr marL="57150" marR="57150" marT="57139" marB="57139" anchor="ctr"/>
                </a:tc>
                <a:tc>
                  <a:txBody>
                    <a:bodyPr/>
                    <a:lstStyle/>
                    <a:p>
                      <a:pPr algn="ctr">
                        <a:spcAft>
                          <a:spcPts val="0"/>
                        </a:spcAft>
                      </a:pPr>
                      <a:r>
                        <a:rPr lang="zh-TW" sz="2000" kern="0" dirty="0">
                          <a:solidFill>
                            <a:srgbClr val="000000"/>
                          </a:solidFill>
                          <a:effectLst/>
                          <a:latin typeface="Arial Unicode MS" pitchFamily="34" charset="-120"/>
                          <a:ea typeface="Arial Unicode MS" pitchFamily="34" charset="-120"/>
                          <a:cs typeface="Arial Unicode MS" pitchFamily="34" charset="-120"/>
                        </a:rPr>
                        <a:t>特點</a:t>
                      </a:r>
                      <a:endParaRPr lang="zh-TW" sz="2000" kern="100" dirty="0">
                        <a:effectLst/>
                        <a:latin typeface="Arial Unicode MS" pitchFamily="34" charset="-120"/>
                        <a:ea typeface="Arial Unicode MS" pitchFamily="34" charset="-120"/>
                        <a:cs typeface="Arial Unicode MS" pitchFamily="34" charset="-120"/>
                      </a:endParaRPr>
                    </a:p>
                  </a:txBody>
                  <a:tcPr marL="57150" marR="57150" marT="57139" marB="57139" anchor="ctr"/>
                </a:tc>
                <a:tc>
                  <a:txBody>
                    <a:bodyPr/>
                    <a:lstStyle/>
                    <a:p>
                      <a:pPr algn="ctr">
                        <a:spcAft>
                          <a:spcPts val="0"/>
                        </a:spcAft>
                      </a:pPr>
                      <a:r>
                        <a:rPr lang="zh-TW" sz="2000" kern="0" dirty="0">
                          <a:solidFill>
                            <a:srgbClr val="000000"/>
                          </a:solidFill>
                          <a:effectLst/>
                          <a:latin typeface="Arial Unicode MS" pitchFamily="34" charset="-120"/>
                          <a:ea typeface="Arial Unicode MS" pitchFamily="34" charset="-120"/>
                          <a:cs typeface="Arial Unicode MS" pitchFamily="34" charset="-120"/>
                        </a:rPr>
                        <a:t>設置地點</a:t>
                      </a:r>
                      <a:endParaRPr lang="zh-TW" sz="2000" kern="100" dirty="0">
                        <a:effectLst/>
                        <a:latin typeface="Arial Unicode MS" pitchFamily="34" charset="-120"/>
                        <a:ea typeface="Arial Unicode MS" pitchFamily="34" charset="-120"/>
                        <a:cs typeface="Arial Unicode MS" pitchFamily="34" charset="-120"/>
                      </a:endParaRPr>
                    </a:p>
                  </a:txBody>
                  <a:tcPr marL="57150" marR="57150" marT="57139" marB="57139" anchor="ctr"/>
                </a:tc>
                <a:tc>
                  <a:txBody>
                    <a:bodyPr/>
                    <a:lstStyle/>
                    <a:p>
                      <a:pPr algn="ctr">
                        <a:spcAft>
                          <a:spcPts val="0"/>
                        </a:spcAft>
                      </a:pPr>
                      <a:r>
                        <a:rPr lang="zh-TW" sz="2000" kern="0" dirty="0">
                          <a:solidFill>
                            <a:srgbClr val="000000"/>
                          </a:solidFill>
                          <a:effectLst/>
                          <a:latin typeface="Arial Unicode MS" pitchFamily="34" charset="-120"/>
                          <a:ea typeface="Arial Unicode MS" pitchFamily="34" charset="-120"/>
                          <a:cs typeface="Arial Unicode MS" pitchFamily="34" charset="-120"/>
                        </a:rPr>
                        <a:t>簡介如何運用</a:t>
                      </a:r>
                      <a:endParaRPr lang="zh-TW" sz="2000" kern="100" dirty="0">
                        <a:effectLst/>
                        <a:latin typeface="Arial Unicode MS" pitchFamily="34" charset="-120"/>
                        <a:ea typeface="Arial Unicode MS" pitchFamily="34" charset="-120"/>
                        <a:cs typeface="Arial Unicode MS" pitchFamily="34" charset="-120"/>
                      </a:endParaRPr>
                    </a:p>
                  </a:txBody>
                  <a:tcPr marL="57150" marR="57150" marT="57139" marB="57139" anchor="ctr"/>
                </a:tc>
              </a:tr>
              <a:tr h="2208228">
                <a:tc>
                  <a:txBody>
                    <a:bodyPr/>
                    <a:lstStyle/>
                    <a:p>
                      <a:pPr algn="ctr">
                        <a:lnSpc>
                          <a:spcPts val="1300"/>
                        </a:lnSpc>
                        <a:spcAft>
                          <a:spcPts val="0"/>
                        </a:spcAft>
                      </a:pPr>
                      <a:endParaRPr lang="en-US" sz="2000" kern="0" dirty="0" smtClean="0">
                        <a:effectLst/>
                        <a:latin typeface="Arial Unicode MS" pitchFamily="34" charset="-120"/>
                        <a:ea typeface="Arial Unicode MS" pitchFamily="34" charset="-120"/>
                        <a:cs typeface="Arial Unicode MS" pitchFamily="34" charset="-120"/>
                      </a:endParaRPr>
                    </a:p>
                    <a:p>
                      <a:pPr algn="ctr">
                        <a:lnSpc>
                          <a:spcPts val="1300"/>
                        </a:lnSpc>
                        <a:spcAft>
                          <a:spcPts val="0"/>
                        </a:spcAft>
                      </a:pPr>
                      <a:r>
                        <a:rPr lang="en-US" sz="2000" kern="0" dirty="0" err="1" smtClean="0">
                          <a:effectLst/>
                          <a:latin typeface="Arial Unicode MS" pitchFamily="34" charset="-120"/>
                          <a:ea typeface="Arial Unicode MS" pitchFamily="34" charset="-120"/>
                          <a:cs typeface="Arial Unicode MS" pitchFamily="34" charset="-120"/>
                        </a:rPr>
                        <a:t>YouCreate</a:t>
                      </a:r>
                      <a:r>
                        <a:rPr lang="en-US" sz="2000" kern="0" dirty="0" smtClean="0">
                          <a:effectLst/>
                          <a:latin typeface="Arial Unicode MS" pitchFamily="34" charset="-120"/>
                          <a:ea typeface="Arial Unicode MS" pitchFamily="34" charset="-120"/>
                          <a:cs typeface="Arial Unicode MS" pitchFamily="34" charset="-120"/>
                        </a:rPr>
                        <a:t> </a:t>
                      </a:r>
                    </a:p>
                    <a:p>
                      <a:pPr algn="ctr">
                        <a:lnSpc>
                          <a:spcPts val="1300"/>
                        </a:lnSpc>
                        <a:spcAft>
                          <a:spcPts val="0"/>
                        </a:spcAft>
                      </a:pPr>
                      <a:endParaRPr lang="en-US" sz="2000" kern="0" dirty="0" smtClean="0">
                        <a:effectLst/>
                        <a:latin typeface="Arial Unicode MS" pitchFamily="34" charset="-120"/>
                        <a:ea typeface="Arial Unicode MS" pitchFamily="34" charset="-120"/>
                        <a:cs typeface="Arial Unicode MS" pitchFamily="34" charset="-120"/>
                      </a:endParaRPr>
                    </a:p>
                    <a:p>
                      <a:pPr algn="ctr">
                        <a:lnSpc>
                          <a:spcPts val="1300"/>
                        </a:lnSpc>
                        <a:spcAft>
                          <a:spcPts val="0"/>
                        </a:spcAft>
                      </a:pPr>
                      <a:r>
                        <a:rPr lang="en-US" sz="2000" kern="0" dirty="0" err="1" smtClean="0">
                          <a:effectLst/>
                          <a:latin typeface="Arial Unicode MS" pitchFamily="34" charset="-120"/>
                          <a:ea typeface="Arial Unicode MS" pitchFamily="34" charset="-120"/>
                          <a:cs typeface="Arial Unicode MS" pitchFamily="34" charset="-120"/>
                        </a:rPr>
                        <a:t>Softwarea</a:t>
                      </a:r>
                      <a:endParaRPr lang="zh-TW" sz="2000" kern="100" dirty="0">
                        <a:effectLst/>
                        <a:latin typeface="Arial Unicode MS" pitchFamily="34" charset="-120"/>
                        <a:ea typeface="Arial Unicode MS" pitchFamily="34" charset="-120"/>
                        <a:cs typeface="Arial Unicode MS" pitchFamily="34" charset="-120"/>
                      </a:endParaRPr>
                    </a:p>
                  </a:txBody>
                  <a:tcPr marL="37412" marR="37412" marT="37405" marB="37405"/>
                </a:tc>
                <a:tc>
                  <a:txBody>
                    <a:bodyPr/>
                    <a:lstStyle/>
                    <a:p>
                      <a:pPr algn="l">
                        <a:spcAft>
                          <a:spcPts val="0"/>
                        </a:spcAft>
                      </a:pPr>
                      <a:r>
                        <a:rPr lang="zh-TW" sz="2000" kern="100" dirty="0">
                          <a:effectLst/>
                          <a:latin typeface="Arial Unicode MS" pitchFamily="34" charset="-120"/>
                          <a:ea typeface="Arial Unicode MS" pitchFamily="34" charset="-120"/>
                          <a:cs typeface="Arial Unicode MS" pitchFamily="34" charset="-120"/>
                        </a:rPr>
                        <a:t>用作製作自己的有聲讀物，在每一頁加入聲音和音樂，也製作海報和日曆。</a:t>
                      </a:r>
                    </a:p>
                  </a:txBody>
                  <a:tcPr marL="37412" marR="37412" marT="37405" marB="37405"/>
                </a:tc>
                <a:tc>
                  <a:txBody>
                    <a:bodyPr/>
                    <a:lstStyle/>
                    <a:p>
                      <a:pPr algn="l">
                        <a:spcAft>
                          <a:spcPts val="0"/>
                        </a:spcAft>
                      </a:pPr>
                      <a:r>
                        <a:rPr lang="en-US" sz="2000" kern="100">
                          <a:effectLst/>
                          <a:latin typeface="Arial Unicode MS" pitchFamily="34" charset="-120"/>
                          <a:ea typeface="Arial Unicode MS" pitchFamily="34" charset="-120"/>
                          <a:cs typeface="Arial Unicode MS" pitchFamily="34" charset="-120"/>
                        </a:rPr>
                        <a:t>K1</a:t>
                      </a:r>
                      <a:r>
                        <a:rPr lang="zh-TW" sz="2000" kern="100">
                          <a:effectLst/>
                          <a:latin typeface="Arial Unicode MS" pitchFamily="34" charset="-120"/>
                          <a:ea typeface="Arial Unicode MS" pitchFamily="34" charset="-120"/>
                          <a:cs typeface="Arial Unicode MS" pitchFamily="34" charset="-120"/>
                        </a:rPr>
                        <a:t>班房、教員室</a:t>
                      </a:r>
                    </a:p>
                  </a:txBody>
                  <a:tcPr marL="37412" marR="37412" marT="37405" marB="37405"/>
                </a:tc>
                <a:tc>
                  <a:txBody>
                    <a:bodyPr/>
                    <a:lstStyle/>
                    <a:p>
                      <a:pPr algn="l">
                        <a:spcAft>
                          <a:spcPts val="0"/>
                        </a:spcAft>
                      </a:pPr>
                      <a:r>
                        <a:rPr lang="zh-TW" sz="2000" kern="100" dirty="0">
                          <a:effectLst/>
                          <a:latin typeface="Arial Unicode MS" pitchFamily="34" charset="-120"/>
                          <a:ea typeface="Arial Unicode MS" pitchFamily="34" charset="-120"/>
                          <a:cs typeface="Arial Unicode MS" pitchFamily="34" charset="-120"/>
                        </a:rPr>
                        <a:t>老師可以製作符合主題的故事書，在主題時間播放。同時也可用作製作有班特色的海報和日曆，並張貼在班房裡。</a:t>
                      </a:r>
                    </a:p>
                  </a:txBody>
                  <a:tcPr marL="37412" marR="37412" marT="37405" marB="37405"/>
                </a:tc>
              </a:tr>
              <a:tr h="1598680">
                <a:tc>
                  <a:txBody>
                    <a:bodyPr/>
                    <a:lstStyle/>
                    <a:p>
                      <a:pPr algn="ctr">
                        <a:lnSpc>
                          <a:spcPts val="1300"/>
                        </a:lnSpc>
                        <a:spcAft>
                          <a:spcPts val="0"/>
                        </a:spcAft>
                      </a:pPr>
                      <a:endParaRPr lang="en-US" sz="2000" kern="100" dirty="0" smtClean="0">
                        <a:effectLst/>
                        <a:latin typeface="Arial Unicode MS" pitchFamily="34" charset="-120"/>
                        <a:ea typeface="Arial Unicode MS" pitchFamily="34" charset="-120"/>
                        <a:cs typeface="Arial Unicode MS" pitchFamily="34" charset="-120"/>
                      </a:endParaRPr>
                    </a:p>
                    <a:p>
                      <a:pPr algn="ctr">
                        <a:lnSpc>
                          <a:spcPts val="1300"/>
                        </a:lnSpc>
                        <a:spcAft>
                          <a:spcPts val="0"/>
                        </a:spcAft>
                      </a:pPr>
                      <a:endParaRPr lang="en-US" sz="2000" kern="100" dirty="0" smtClean="0">
                        <a:effectLst/>
                        <a:latin typeface="Arial Unicode MS" pitchFamily="34" charset="-120"/>
                        <a:ea typeface="Arial Unicode MS" pitchFamily="34" charset="-120"/>
                        <a:cs typeface="Arial Unicode MS" pitchFamily="34" charset="-120"/>
                      </a:endParaRPr>
                    </a:p>
                    <a:p>
                      <a:pPr algn="ctr">
                        <a:lnSpc>
                          <a:spcPts val="1300"/>
                        </a:lnSpc>
                        <a:spcAft>
                          <a:spcPts val="0"/>
                        </a:spcAft>
                      </a:pPr>
                      <a:r>
                        <a:rPr lang="en-US" sz="2000" kern="100" dirty="0" smtClean="0">
                          <a:effectLst/>
                          <a:latin typeface="Arial Unicode MS" pitchFamily="34" charset="-120"/>
                          <a:ea typeface="Arial Unicode MS" pitchFamily="34" charset="-120"/>
                          <a:cs typeface="Arial Unicode MS" pitchFamily="34" charset="-120"/>
                        </a:rPr>
                        <a:t>PEBS</a:t>
                      </a:r>
                      <a:endParaRPr lang="zh-TW" sz="2000" kern="100" dirty="0">
                        <a:effectLst/>
                        <a:latin typeface="Arial Unicode MS" pitchFamily="34" charset="-120"/>
                        <a:ea typeface="Arial Unicode MS" pitchFamily="34" charset="-120"/>
                        <a:cs typeface="Arial Unicode MS" pitchFamily="34" charset="-120"/>
                      </a:endParaRPr>
                    </a:p>
                  </a:txBody>
                  <a:tcPr marL="37412" marR="37412" marT="37405" marB="37405"/>
                </a:tc>
                <a:tc>
                  <a:txBody>
                    <a:bodyPr/>
                    <a:lstStyle/>
                    <a:p>
                      <a:pPr algn="l">
                        <a:spcAft>
                          <a:spcPts val="0"/>
                        </a:spcAft>
                      </a:pPr>
                      <a:r>
                        <a:rPr lang="zh-TW" sz="2000" kern="100" dirty="0">
                          <a:effectLst/>
                          <a:latin typeface="Arial Unicode MS" pitchFamily="34" charset="-120"/>
                          <a:ea typeface="Arial Unicode MS" pitchFamily="34" charset="-120"/>
                          <a:cs typeface="Arial Unicode MS" pitchFamily="34" charset="-120"/>
                        </a:rPr>
                        <a:t>讓老師和家長可以進行會議</a:t>
                      </a:r>
                    </a:p>
                  </a:txBody>
                  <a:tcPr marL="37412" marR="37412" marT="37405" marB="37405"/>
                </a:tc>
                <a:tc>
                  <a:txBody>
                    <a:bodyPr/>
                    <a:lstStyle/>
                    <a:p>
                      <a:pPr algn="l">
                        <a:spcAft>
                          <a:spcPts val="0"/>
                        </a:spcAft>
                      </a:pPr>
                      <a:r>
                        <a:rPr lang="zh-TW" sz="2000" kern="100" dirty="0">
                          <a:effectLst/>
                          <a:latin typeface="Arial Unicode MS" pitchFamily="34" charset="-120"/>
                          <a:ea typeface="Arial Unicode MS" pitchFamily="34" charset="-120"/>
                          <a:cs typeface="Arial Unicode MS" pitchFamily="34" charset="-120"/>
                        </a:rPr>
                        <a:t>教員室、校長室</a:t>
                      </a:r>
                    </a:p>
                  </a:txBody>
                  <a:tcPr marL="37412" marR="37412" marT="37405" marB="37405"/>
                </a:tc>
                <a:tc>
                  <a:txBody>
                    <a:bodyPr/>
                    <a:lstStyle/>
                    <a:p>
                      <a:pPr algn="l">
                        <a:spcAft>
                          <a:spcPts val="0"/>
                        </a:spcAft>
                      </a:pPr>
                      <a:r>
                        <a:rPr lang="zh-TW" sz="2000" kern="100" dirty="0">
                          <a:effectLst/>
                          <a:latin typeface="Arial Unicode MS" pitchFamily="34" charset="-120"/>
                          <a:ea typeface="Arial Unicode MS" pitchFamily="34" charset="-120"/>
                          <a:cs typeface="Arial Unicode MS" pitchFamily="34" charset="-120"/>
                        </a:rPr>
                        <a:t>老師可更方便把有關幼兒的情況報告給家長，讓家長能了解更多有關幼兒在學校的情況。</a:t>
                      </a:r>
                    </a:p>
                  </a:txBody>
                  <a:tcPr marL="37412" marR="37412" marT="37405" marB="37405"/>
                </a:tc>
              </a:tr>
              <a:tr h="1598680">
                <a:tc>
                  <a:txBody>
                    <a:bodyPr/>
                    <a:lstStyle/>
                    <a:p>
                      <a:pPr algn="ctr">
                        <a:lnSpc>
                          <a:spcPts val="1300"/>
                        </a:lnSpc>
                        <a:spcAft>
                          <a:spcPts val="0"/>
                        </a:spcAft>
                      </a:pPr>
                      <a:endParaRPr lang="en-US" sz="2000" kern="100" dirty="0" smtClean="0">
                        <a:effectLst/>
                        <a:latin typeface="Arial Unicode MS" pitchFamily="34" charset="-120"/>
                        <a:ea typeface="Arial Unicode MS" pitchFamily="34" charset="-120"/>
                        <a:cs typeface="Arial Unicode MS" pitchFamily="34" charset="-120"/>
                      </a:endParaRPr>
                    </a:p>
                    <a:p>
                      <a:pPr algn="ctr">
                        <a:lnSpc>
                          <a:spcPts val="1300"/>
                        </a:lnSpc>
                        <a:spcAft>
                          <a:spcPts val="0"/>
                        </a:spcAft>
                      </a:pPr>
                      <a:r>
                        <a:rPr lang="en-US" sz="2000" kern="100" dirty="0" smtClean="0">
                          <a:effectLst/>
                          <a:latin typeface="Arial Unicode MS" pitchFamily="34" charset="-120"/>
                          <a:ea typeface="Arial Unicode MS" pitchFamily="34" charset="-120"/>
                          <a:cs typeface="Arial Unicode MS" pitchFamily="34" charset="-120"/>
                        </a:rPr>
                        <a:t>*</a:t>
                      </a:r>
                      <a:r>
                        <a:rPr lang="en-US" sz="2000" kern="100" dirty="0">
                          <a:effectLst/>
                          <a:latin typeface="Arial Unicode MS" pitchFamily="34" charset="-120"/>
                          <a:ea typeface="Arial Unicode MS" pitchFamily="34" charset="-120"/>
                          <a:cs typeface="Arial Unicode MS" pitchFamily="34" charset="-120"/>
                        </a:rPr>
                        <a:t>Class Charts*</a:t>
                      </a:r>
                      <a:endParaRPr lang="zh-TW" sz="2000" kern="100" dirty="0">
                        <a:effectLst/>
                        <a:latin typeface="Arial Unicode MS" pitchFamily="34" charset="-120"/>
                        <a:ea typeface="Arial Unicode MS" pitchFamily="34" charset="-120"/>
                        <a:cs typeface="Arial Unicode MS" pitchFamily="34" charset="-120"/>
                      </a:endParaRPr>
                    </a:p>
                  </a:txBody>
                  <a:tcPr marL="37412" marR="37412" marT="37405" marB="37405"/>
                </a:tc>
                <a:tc>
                  <a:txBody>
                    <a:bodyPr/>
                    <a:lstStyle/>
                    <a:p>
                      <a:pPr algn="l">
                        <a:spcAft>
                          <a:spcPts val="0"/>
                        </a:spcAft>
                      </a:pPr>
                      <a:r>
                        <a:rPr lang="zh-TW" sz="2000" kern="100">
                          <a:effectLst/>
                          <a:latin typeface="Arial Unicode MS" pitchFamily="34" charset="-120"/>
                          <a:ea typeface="Arial Unicode MS" pitchFamily="34" charset="-120"/>
                          <a:cs typeface="Arial Unicode MS" pitchFamily="34" charset="-120"/>
                        </a:rPr>
                        <a:t>它能用作製作座位圖表和幫助管理幼兒行為。也可以用以與其他教師合作，來解決行為工作</a:t>
                      </a:r>
                    </a:p>
                  </a:txBody>
                  <a:tcPr marL="37412" marR="37412" marT="37405" marB="37405"/>
                </a:tc>
                <a:tc>
                  <a:txBody>
                    <a:bodyPr/>
                    <a:lstStyle/>
                    <a:p>
                      <a:pPr algn="l">
                        <a:spcAft>
                          <a:spcPts val="0"/>
                        </a:spcAft>
                      </a:pPr>
                      <a:r>
                        <a:rPr lang="zh-TW" sz="2000" kern="100">
                          <a:effectLst/>
                          <a:latin typeface="Arial Unicode MS" pitchFamily="34" charset="-120"/>
                          <a:ea typeface="Arial Unicode MS" pitchFamily="34" charset="-120"/>
                          <a:cs typeface="Arial Unicode MS" pitchFamily="34" charset="-120"/>
                        </a:rPr>
                        <a:t>教員室</a:t>
                      </a:r>
                    </a:p>
                  </a:txBody>
                  <a:tcPr marL="37412" marR="37412" marT="37405" marB="37405"/>
                </a:tc>
                <a:tc>
                  <a:txBody>
                    <a:bodyPr/>
                    <a:lstStyle/>
                    <a:p>
                      <a:pPr algn="l">
                        <a:spcAft>
                          <a:spcPts val="0"/>
                        </a:spcAft>
                      </a:pPr>
                      <a:r>
                        <a:rPr lang="zh-TW" sz="2000" kern="100" dirty="0">
                          <a:effectLst/>
                          <a:latin typeface="Arial Unicode MS" pitchFamily="34" charset="-120"/>
                          <a:ea typeface="Arial Unicode MS" pitchFamily="34" charset="-120"/>
                          <a:cs typeface="Arial Unicode MS" pitchFamily="34" charset="-120"/>
                        </a:rPr>
                        <a:t>老師能用以製作圖表來更方便記錄幼兒的座位。也能用以幫助解決問題兒童的問題。</a:t>
                      </a:r>
                    </a:p>
                  </a:txBody>
                  <a:tcPr marL="37412" marR="37412" marT="37405" marB="37405"/>
                </a:tc>
              </a:tr>
            </a:tbl>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內容版面配置區 2"/>
          <p:cNvGraphicFramePr>
            <a:graphicFrameLocks noGrp="1"/>
          </p:cNvGraphicFramePr>
          <p:nvPr>
            <p:ph/>
          </p:nvPr>
        </p:nvGraphicFramePr>
        <p:xfrm>
          <a:off x="503238" y="301625"/>
          <a:ext cx="9432925" cy="7007225"/>
        </p:xfrm>
        <a:graphic>
          <a:graphicData uri="http://schemas.openxmlformats.org/drawingml/2006/table">
            <a:tbl>
              <a:tblPr firstRow="1" bandRow="1">
                <a:tableStyleId>{5C22544A-7EE6-4342-B048-85BDC9FD1C3A}</a:tableStyleId>
              </a:tblPr>
              <a:tblGrid>
                <a:gridCol w="2198661"/>
                <a:gridCol w="2766302"/>
                <a:gridCol w="1985761"/>
                <a:gridCol w="2482201"/>
              </a:tblGrid>
              <a:tr h="444882">
                <a:tc>
                  <a:txBody>
                    <a:bodyPr/>
                    <a:lstStyle/>
                    <a:p>
                      <a:pPr algn="ctr">
                        <a:spcAft>
                          <a:spcPts val="0"/>
                        </a:spcAft>
                      </a:pPr>
                      <a:r>
                        <a:rPr lang="en-US" altLang="zh-TW" sz="2000" kern="0" dirty="0" smtClean="0">
                          <a:solidFill>
                            <a:srgbClr val="000000"/>
                          </a:solidFill>
                          <a:effectLst/>
                          <a:latin typeface="Arial Unicode MS" pitchFamily="34" charset="-120"/>
                          <a:ea typeface="Arial Unicode MS" pitchFamily="34" charset="-120"/>
                          <a:cs typeface="Arial Unicode MS" pitchFamily="34" charset="-120"/>
                        </a:rPr>
                        <a:t>v</a:t>
                      </a:r>
                      <a:r>
                        <a:rPr lang="zh-TW" sz="2000" kern="0" dirty="0" smtClean="0">
                          <a:solidFill>
                            <a:srgbClr val="000000"/>
                          </a:solidFill>
                          <a:effectLst/>
                          <a:latin typeface="Arial Unicode MS" pitchFamily="34" charset="-120"/>
                          <a:ea typeface="Arial Unicode MS" pitchFamily="34" charset="-120"/>
                          <a:cs typeface="Arial Unicode MS" pitchFamily="34" charset="-120"/>
                        </a:rPr>
                        <a:t>軟</a:t>
                      </a:r>
                      <a:r>
                        <a:rPr lang="zh-TW" sz="2000" kern="0" dirty="0">
                          <a:solidFill>
                            <a:srgbClr val="000000"/>
                          </a:solidFill>
                          <a:effectLst/>
                          <a:latin typeface="Arial Unicode MS" pitchFamily="34" charset="-120"/>
                          <a:ea typeface="Arial Unicode MS" pitchFamily="34" charset="-120"/>
                          <a:cs typeface="Arial Unicode MS" pitchFamily="34" charset="-120"/>
                        </a:rPr>
                        <a:t>件名稱</a:t>
                      </a:r>
                      <a:endParaRPr lang="zh-TW" sz="2000" kern="100" dirty="0">
                        <a:effectLst/>
                        <a:latin typeface="Arial Unicode MS" pitchFamily="34" charset="-120"/>
                        <a:ea typeface="Arial Unicode MS" pitchFamily="34" charset="-120"/>
                        <a:cs typeface="Arial Unicode MS" pitchFamily="34" charset="-120"/>
                      </a:endParaRPr>
                    </a:p>
                  </a:txBody>
                  <a:tcPr marL="57146" marR="57146" marT="57155" marB="57155" anchor="ctr"/>
                </a:tc>
                <a:tc>
                  <a:txBody>
                    <a:bodyPr/>
                    <a:lstStyle/>
                    <a:p>
                      <a:pPr algn="ctr">
                        <a:spcAft>
                          <a:spcPts val="0"/>
                        </a:spcAft>
                      </a:pPr>
                      <a:r>
                        <a:rPr lang="zh-TW" sz="2000" kern="0" dirty="0">
                          <a:solidFill>
                            <a:srgbClr val="000000"/>
                          </a:solidFill>
                          <a:effectLst/>
                          <a:latin typeface="Arial Unicode MS" pitchFamily="34" charset="-120"/>
                          <a:ea typeface="Arial Unicode MS" pitchFamily="34" charset="-120"/>
                          <a:cs typeface="Arial Unicode MS" pitchFamily="34" charset="-120"/>
                        </a:rPr>
                        <a:t>特點</a:t>
                      </a:r>
                      <a:endParaRPr lang="zh-TW" sz="2000" kern="100" dirty="0">
                        <a:effectLst/>
                        <a:latin typeface="Arial Unicode MS" pitchFamily="34" charset="-120"/>
                        <a:ea typeface="Arial Unicode MS" pitchFamily="34" charset="-120"/>
                        <a:cs typeface="Arial Unicode MS" pitchFamily="34" charset="-120"/>
                      </a:endParaRPr>
                    </a:p>
                  </a:txBody>
                  <a:tcPr marL="57146" marR="57146" marT="57155" marB="57155" anchor="ctr"/>
                </a:tc>
                <a:tc>
                  <a:txBody>
                    <a:bodyPr/>
                    <a:lstStyle/>
                    <a:p>
                      <a:pPr algn="ctr">
                        <a:spcAft>
                          <a:spcPts val="0"/>
                        </a:spcAft>
                      </a:pPr>
                      <a:r>
                        <a:rPr lang="zh-TW" sz="2000" kern="0" dirty="0">
                          <a:solidFill>
                            <a:srgbClr val="000000"/>
                          </a:solidFill>
                          <a:effectLst/>
                          <a:latin typeface="Arial Unicode MS" pitchFamily="34" charset="-120"/>
                          <a:ea typeface="Arial Unicode MS" pitchFamily="34" charset="-120"/>
                          <a:cs typeface="Arial Unicode MS" pitchFamily="34" charset="-120"/>
                        </a:rPr>
                        <a:t>設置地點</a:t>
                      </a:r>
                      <a:endParaRPr lang="zh-TW" sz="2000" kern="100" dirty="0">
                        <a:effectLst/>
                        <a:latin typeface="Arial Unicode MS" pitchFamily="34" charset="-120"/>
                        <a:ea typeface="Arial Unicode MS" pitchFamily="34" charset="-120"/>
                        <a:cs typeface="Arial Unicode MS" pitchFamily="34" charset="-120"/>
                      </a:endParaRPr>
                    </a:p>
                  </a:txBody>
                  <a:tcPr marL="57146" marR="57146" marT="57155" marB="57155" anchor="ctr"/>
                </a:tc>
                <a:tc>
                  <a:txBody>
                    <a:bodyPr/>
                    <a:lstStyle/>
                    <a:p>
                      <a:pPr algn="ctr">
                        <a:spcAft>
                          <a:spcPts val="0"/>
                        </a:spcAft>
                      </a:pPr>
                      <a:r>
                        <a:rPr lang="zh-TW" sz="2000" kern="0" dirty="0">
                          <a:solidFill>
                            <a:srgbClr val="000000"/>
                          </a:solidFill>
                          <a:effectLst/>
                          <a:latin typeface="Arial Unicode MS" pitchFamily="34" charset="-120"/>
                          <a:ea typeface="Arial Unicode MS" pitchFamily="34" charset="-120"/>
                          <a:cs typeface="Arial Unicode MS" pitchFamily="34" charset="-120"/>
                        </a:rPr>
                        <a:t>簡介如何運用</a:t>
                      </a:r>
                      <a:endParaRPr lang="zh-TW" sz="2000" kern="100" dirty="0">
                        <a:effectLst/>
                        <a:latin typeface="Arial Unicode MS" pitchFamily="34" charset="-120"/>
                        <a:ea typeface="Arial Unicode MS" pitchFamily="34" charset="-120"/>
                        <a:cs typeface="Arial Unicode MS" pitchFamily="34" charset="-120"/>
                      </a:endParaRPr>
                    </a:p>
                  </a:txBody>
                  <a:tcPr marL="57146" marR="57146" marT="57155" marB="57155" anchor="ctr"/>
                </a:tc>
              </a:tr>
              <a:tr h="354793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TW" sz="2000" b="1" kern="1200" dirty="0" err="1" smtClean="0">
                          <a:solidFill>
                            <a:schemeClr val="dk1"/>
                          </a:solidFill>
                          <a:effectLst/>
                          <a:latin typeface="Arial Unicode MS" pitchFamily="34" charset="-120"/>
                          <a:ea typeface="Arial Unicode MS" pitchFamily="34" charset="-120"/>
                          <a:cs typeface="Arial Unicode MS" pitchFamily="34" charset="-120"/>
                        </a:rPr>
                        <a:t>Duckie</a:t>
                      </a:r>
                      <a:r>
                        <a:rPr lang="en-US" altLang="zh-TW" sz="2000" b="1" kern="1200" dirty="0" smtClean="0">
                          <a:solidFill>
                            <a:schemeClr val="dk1"/>
                          </a:solidFill>
                          <a:effectLst/>
                          <a:latin typeface="Arial Unicode MS" pitchFamily="34" charset="-120"/>
                          <a:ea typeface="Arial Unicode MS" pitchFamily="34" charset="-120"/>
                          <a:cs typeface="Arial Unicode MS" pitchFamily="34" charset="-120"/>
                        </a:rPr>
                        <a:t> Deck - Games for Kids</a:t>
                      </a:r>
                      <a:endParaRPr lang="zh-TW" altLang="en-US" sz="2000" dirty="0" smtClean="0">
                        <a:latin typeface="Arial Unicode MS" pitchFamily="34" charset="-120"/>
                        <a:ea typeface="Arial Unicode MS" pitchFamily="34" charset="-120"/>
                        <a:cs typeface="Arial Unicode MS" pitchFamily="34" charset="-120"/>
                      </a:endParaRPr>
                    </a:p>
                    <a:p>
                      <a:endParaRPr lang="zh-TW" altLang="en-US" sz="2000" dirty="0">
                        <a:latin typeface="Arial Unicode MS" pitchFamily="34" charset="-120"/>
                        <a:ea typeface="Arial Unicode MS" pitchFamily="34" charset="-120"/>
                        <a:cs typeface="Arial Unicode MS" pitchFamily="34" charset="-120"/>
                      </a:endParaRPr>
                    </a:p>
                  </a:txBody>
                  <a:tcPr marL="91433" marR="91433" marT="45724" marB="45724"/>
                </a:tc>
                <a:tc>
                  <a:txBody>
                    <a:bodyPr/>
                    <a:lstStyle/>
                    <a:p>
                      <a:r>
                        <a:rPr lang="zh-TW" altLang="zh-TW" sz="2000" kern="1200" dirty="0" smtClean="0">
                          <a:solidFill>
                            <a:schemeClr val="dk1"/>
                          </a:solidFill>
                          <a:effectLst/>
                          <a:latin typeface="Arial Unicode MS" pitchFamily="34" charset="-120"/>
                          <a:ea typeface="Arial Unicode MS" pitchFamily="34" charset="-120"/>
                          <a:cs typeface="Arial Unicode MS" pitchFamily="34" charset="-120"/>
                        </a:rPr>
                        <a:t>年齡適合</a:t>
                      </a:r>
                      <a:r>
                        <a:rPr lang="en-US" altLang="zh-TW" sz="2000" kern="1200" dirty="0" smtClean="0">
                          <a:solidFill>
                            <a:schemeClr val="dk1"/>
                          </a:solidFill>
                          <a:effectLst/>
                          <a:latin typeface="Arial Unicode MS" pitchFamily="34" charset="-120"/>
                          <a:ea typeface="Arial Unicode MS" pitchFamily="34" charset="-120"/>
                          <a:cs typeface="Arial Unicode MS" pitchFamily="34" charset="-120"/>
                        </a:rPr>
                        <a:t>2-5</a:t>
                      </a:r>
                      <a:r>
                        <a:rPr lang="zh-TW" altLang="zh-TW" sz="2000" kern="1200" dirty="0" smtClean="0">
                          <a:solidFill>
                            <a:schemeClr val="dk1"/>
                          </a:solidFill>
                          <a:effectLst/>
                          <a:latin typeface="Arial Unicode MS" pitchFamily="34" charset="-120"/>
                          <a:ea typeface="Arial Unicode MS" pitchFamily="34" charset="-120"/>
                          <a:cs typeface="Arial Unicode MS" pitchFamily="34" charset="-120"/>
                        </a:rPr>
                        <a:t>歲幼兒使用</a:t>
                      </a:r>
                      <a:r>
                        <a:rPr lang="zh-TW" altLang="en-US" sz="2000" kern="1200" dirty="0" smtClean="0">
                          <a:solidFill>
                            <a:schemeClr val="dk1"/>
                          </a:solidFill>
                          <a:effectLst/>
                          <a:latin typeface="Arial Unicode MS" pitchFamily="34" charset="-120"/>
                          <a:ea typeface="Arial Unicode MS" pitchFamily="34" charset="-120"/>
                          <a:cs typeface="Arial Unicode MS" pitchFamily="34" charset="-120"/>
                        </a:rPr>
                        <a:t>，遊戲以</a:t>
                      </a:r>
                      <a:r>
                        <a:rPr lang="zh-TW" altLang="zh-TW" sz="2000" kern="1200" dirty="0" smtClean="0">
                          <a:solidFill>
                            <a:schemeClr val="dk1"/>
                          </a:solidFill>
                          <a:effectLst/>
                          <a:latin typeface="Arial Unicode MS" pitchFamily="34" charset="-120"/>
                          <a:ea typeface="Arial Unicode MS" pitchFamily="34" charset="-120"/>
                          <a:cs typeface="Arial Unicode MS" pitchFamily="34" charset="-120"/>
                        </a:rPr>
                        <a:t>豐富的色彩</a:t>
                      </a:r>
                      <a:r>
                        <a:rPr lang="zh-TW" altLang="en-US" sz="2000" kern="1200" dirty="0" smtClean="0">
                          <a:solidFill>
                            <a:schemeClr val="dk1"/>
                          </a:solidFill>
                          <a:effectLst/>
                          <a:latin typeface="Arial Unicode MS" pitchFamily="34" charset="-120"/>
                          <a:ea typeface="Arial Unicode MS" pitchFamily="34" charset="-120"/>
                          <a:cs typeface="Arial Unicode MS" pitchFamily="34" charset="-120"/>
                        </a:rPr>
                        <a:t>和</a:t>
                      </a:r>
                      <a:r>
                        <a:rPr lang="zh-TW" altLang="zh-TW" sz="2000" kern="1200" dirty="0" smtClean="0">
                          <a:solidFill>
                            <a:schemeClr val="dk1"/>
                          </a:solidFill>
                          <a:effectLst/>
                          <a:latin typeface="Arial Unicode MS" pitchFamily="34" charset="-120"/>
                          <a:ea typeface="Arial Unicode MS" pitchFamily="34" charset="-120"/>
                          <a:cs typeface="Arial Unicode MS" pitchFamily="34" charset="-120"/>
                        </a:rPr>
                        <a:t>一些聲音特效吸引幼兒</a:t>
                      </a:r>
                    </a:p>
                    <a:p>
                      <a:r>
                        <a:rPr lang="zh-TW" altLang="en-US" sz="2000" kern="1200" dirty="0" smtClean="0">
                          <a:solidFill>
                            <a:schemeClr val="dk1"/>
                          </a:solidFill>
                          <a:effectLst/>
                          <a:latin typeface="Arial Unicode MS" pitchFamily="34" charset="-120"/>
                          <a:ea typeface="Arial Unicode MS" pitchFamily="34" charset="-120"/>
                          <a:cs typeface="Arial Unicode MS" pitchFamily="34" charset="-120"/>
                          <a:sym typeface="Wingdings"/>
                        </a:rPr>
                        <a:t>而且，</a:t>
                      </a:r>
                      <a:r>
                        <a:rPr lang="zh-TW" altLang="zh-TW" sz="2000" kern="1200" dirty="0" smtClean="0">
                          <a:solidFill>
                            <a:schemeClr val="dk1"/>
                          </a:solidFill>
                          <a:effectLst/>
                          <a:latin typeface="Arial Unicode MS" pitchFamily="34" charset="-120"/>
                          <a:ea typeface="Arial Unicode MS" pitchFamily="34" charset="-120"/>
                          <a:cs typeface="Arial Unicode MS" pitchFamily="34" charset="-120"/>
                        </a:rPr>
                        <a:t>提供不同種類的遊戲給予幼兒，與藝術、數學有關的遊戲都有</a:t>
                      </a:r>
                    </a:p>
                    <a:p>
                      <a:r>
                        <a:rPr lang="zh-TW" altLang="en-US" sz="2000" kern="1200" dirty="0" smtClean="0">
                          <a:solidFill>
                            <a:schemeClr val="dk1"/>
                          </a:solidFill>
                          <a:effectLst/>
                          <a:latin typeface="Arial Unicode MS" pitchFamily="34" charset="-120"/>
                          <a:ea typeface="Arial Unicode MS" pitchFamily="34" charset="-120"/>
                          <a:cs typeface="Arial Unicode MS" pitchFamily="34" charset="-120"/>
                        </a:rPr>
                        <a:t>另外，</a:t>
                      </a:r>
                      <a:r>
                        <a:rPr lang="zh-TW" altLang="zh-TW" sz="2000" kern="1200" dirty="0" smtClean="0">
                          <a:solidFill>
                            <a:schemeClr val="dk1"/>
                          </a:solidFill>
                          <a:effectLst/>
                          <a:latin typeface="Arial Unicode MS" pitchFamily="34" charset="-120"/>
                          <a:ea typeface="Arial Unicode MS" pitchFamily="34" charset="-120"/>
                          <a:cs typeface="Arial Unicode MS" pitchFamily="34" charset="-120"/>
                        </a:rPr>
                        <a:t>遊戲的焦點是教導幼兒一些價值觀，例如</a:t>
                      </a:r>
                      <a:r>
                        <a:rPr lang="en-US" altLang="zh-TW" sz="2000" kern="1200" dirty="0" smtClean="0">
                          <a:solidFill>
                            <a:schemeClr val="dk1"/>
                          </a:solidFill>
                          <a:effectLst/>
                          <a:latin typeface="Arial Unicode MS" pitchFamily="34" charset="-120"/>
                          <a:ea typeface="Arial Unicode MS" pitchFamily="34" charset="-120"/>
                          <a:cs typeface="Arial Unicode MS" pitchFamily="34" charset="-120"/>
                        </a:rPr>
                        <a:t>: </a:t>
                      </a:r>
                      <a:r>
                        <a:rPr lang="zh-TW" altLang="zh-TW" sz="2000" kern="1200" dirty="0" smtClean="0">
                          <a:solidFill>
                            <a:schemeClr val="dk1"/>
                          </a:solidFill>
                          <a:effectLst/>
                          <a:latin typeface="Arial Unicode MS" pitchFamily="34" charset="-120"/>
                          <a:ea typeface="Arial Unicode MS" pitchFamily="34" charset="-120"/>
                          <a:cs typeface="Arial Unicode MS" pitchFamily="34" charset="-120"/>
                        </a:rPr>
                        <a:t>友情、分享和照顧等</a:t>
                      </a:r>
                    </a:p>
                  </a:txBody>
                  <a:tcPr marL="91433" marR="91433" marT="45724" marB="45724"/>
                </a:tc>
                <a:tc>
                  <a:txBody>
                    <a:bodyPr/>
                    <a:lstStyle/>
                    <a:p>
                      <a:r>
                        <a:rPr lang="en-US" altLang="zh-TW" sz="2000" dirty="0" smtClean="0">
                          <a:latin typeface="Arial Unicode MS" pitchFamily="34" charset="-120"/>
                          <a:ea typeface="Arial Unicode MS" pitchFamily="34" charset="-120"/>
                          <a:cs typeface="Arial Unicode MS" pitchFamily="34" charset="-120"/>
                        </a:rPr>
                        <a:t>K1,K2,K3</a:t>
                      </a:r>
                      <a:r>
                        <a:rPr lang="zh-TW" altLang="en-US" sz="2000" dirty="0" smtClean="0">
                          <a:latin typeface="Arial Unicode MS" pitchFamily="34" charset="-120"/>
                          <a:ea typeface="Arial Unicode MS" pitchFamily="34" charset="-120"/>
                          <a:cs typeface="Arial Unicode MS" pitchFamily="34" charset="-120"/>
                        </a:rPr>
                        <a:t>課室</a:t>
                      </a:r>
                      <a:endParaRPr lang="zh-TW" altLang="en-US" sz="2000" dirty="0">
                        <a:latin typeface="Arial Unicode MS" pitchFamily="34" charset="-120"/>
                        <a:ea typeface="Arial Unicode MS" pitchFamily="34" charset="-120"/>
                        <a:cs typeface="Arial Unicode MS" pitchFamily="34" charset="-120"/>
                      </a:endParaRPr>
                    </a:p>
                  </a:txBody>
                  <a:tcPr marL="91433" marR="91433" marT="45724" marB="45724"/>
                </a:tc>
                <a:tc>
                  <a:txBody>
                    <a:bodyPr/>
                    <a:lstStyle/>
                    <a:p>
                      <a:r>
                        <a:rPr lang="zh-TW" altLang="en-US" sz="2000" dirty="0" smtClean="0">
                          <a:latin typeface="Arial Unicode MS" pitchFamily="34" charset="-120"/>
                          <a:ea typeface="Arial Unicode MS" pitchFamily="34" charset="-120"/>
                          <a:cs typeface="Arial Unicode MS" pitchFamily="34" charset="-120"/>
                        </a:rPr>
                        <a:t>老師可以讓幼兒在分組活動中使用平板電腦，讓他們自由玩不同類型的遊戲，讓幼兒透過不同遊戲培養正確的態度</a:t>
                      </a:r>
                      <a:endParaRPr lang="zh-TW" altLang="en-US" sz="2000" dirty="0">
                        <a:latin typeface="Arial Unicode MS" pitchFamily="34" charset="-120"/>
                        <a:ea typeface="Arial Unicode MS" pitchFamily="34" charset="-120"/>
                        <a:cs typeface="Arial Unicode MS" pitchFamily="34" charset="-120"/>
                      </a:endParaRPr>
                    </a:p>
                  </a:txBody>
                  <a:tcPr marL="91433" marR="91433" marT="45724" marB="45724"/>
                </a:tc>
              </a:tr>
              <a:tr h="301440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TW" sz="2000" b="1" kern="1200" dirty="0" smtClean="0">
                          <a:solidFill>
                            <a:schemeClr val="dk1"/>
                          </a:solidFill>
                          <a:effectLst/>
                          <a:latin typeface="Arial Unicode MS" pitchFamily="34" charset="-120"/>
                          <a:ea typeface="Arial Unicode MS" pitchFamily="34" charset="-120"/>
                          <a:cs typeface="Arial Unicode MS" pitchFamily="34" charset="-120"/>
                        </a:rPr>
                        <a:t>Coloring Pages</a:t>
                      </a:r>
                      <a:endParaRPr lang="zh-TW" altLang="zh-TW" sz="2000" kern="1200" dirty="0" smtClean="0">
                        <a:solidFill>
                          <a:schemeClr val="dk1"/>
                        </a:solidFill>
                        <a:effectLst/>
                        <a:latin typeface="Arial Unicode MS" pitchFamily="34" charset="-120"/>
                        <a:ea typeface="Arial Unicode MS" pitchFamily="34" charset="-120"/>
                        <a:cs typeface="Arial Unicode MS" pitchFamily="34" charset="-120"/>
                      </a:endParaRPr>
                    </a:p>
                    <a:p>
                      <a:endParaRPr lang="zh-TW" altLang="en-US" sz="2000" dirty="0">
                        <a:latin typeface="Arial Unicode MS" pitchFamily="34" charset="-120"/>
                        <a:ea typeface="Arial Unicode MS" pitchFamily="34" charset="-120"/>
                        <a:cs typeface="Arial Unicode MS" pitchFamily="34" charset="-120"/>
                      </a:endParaRPr>
                    </a:p>
                  </a:txBody>
                  <a:tcPr marL="91433" marR="91433" marT="45724" marB="45724"/>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zh-TW" sz="2000" kern="1200" dirty="0" smtClean="0">
                          <a:solidFill>
                            <a:schemeClr val="dk1"/>
                          </a:solidFill>
                          <a:effectLst/>
                          <a:latin typeface="Arial Unicode MS" pitchFamily="34" charset="-120"/>
                          <a:ea typeface="Arial Unicode MS" pitchFamily="34" charset="-120"/>
                          <a:cs typeface="Arial Unicode MS" pitchFamily="34" charset="-120"/>
                        </a:rPr>
                        <a:t> 年齡適合</a:t>
                      </a:r>
                      <a:r>
                        <a:rPr lang="en-US" altLang="zh-TW" sz="2000" kern="1200" dirty="0" smtClean="0">
                          <a:solidFill>
                            <a:schemeClr val="dk1"/>
                          </a:solidFill>
                          <a:effectLst/>
                          <a:latin typeface="Arial Unicode MS" pitchFamily="34" charset="-120"/>
                          <a:ea typeface="Arial Unicode MS" pitchFamily="34" charset="-120"/>
                          <a:cs typeface="Arial Unicode MS" pitchFamily="34" charset="-120"/>
                        </a:rPr>
                        <a:t>2-5</a:t>
                      </a:r>
                      <a:r>
                        <a:rPr lang="zh-TW" altLang="zh-TW" sz="2000" kern="1200" dirty="0" smtClean="0">
                          <a:solidFill>
                            <a:schemeClr val="dk1"/>
                          </a:solidFill>
                          <a:effectLst/>
                          <a:latin typeface="Arial Unicode MS" pitchFamily="34" charset="-120"/>
                          <a:ea typeface="Arial Unicode MS" pitchFamily="34" charset="-120"/>
                          <a:cs typeface="Arial Unicode MS" pitchFamily="34" charset="-120"/>
                        </a:rPr>
                        <a:t>歲幼兒使用</a:t>
                      </a:r>
                      <a:r>
                        <a:rPr lang="zh-TW" altLang="en-US" sz="2000" kern="1200" dirty="0" smtClean="0">
                          <a:solidFill>
                            <a:schemeClr val="dk1"/>
                          </a:solidFill>
                          <a:effectLst/>
                          <a:latin typeface="Arial Unicode MS" pitchFamily="34" charset="-120"/>
                          <a:ea typeface="Arial Unicode MS" pitchFamily="34" charset="-120"/>
                          <a:cs typeface="Arial Unicode MS" pitchFamily="34" charset="-120"/>
                        </a:rPr>
                        <a:t>，</a:t>
                      </a:r>
                      <a:r>
                        <a:rPr lang="zh-TW" altLang="zh-TW" sz="2000" kern="1200" dirty="0" smtClean="0">
                          <a:solidFill>
                            <a:schemeClr val="dk1"/>
                          </a:solidFill>
                          <a:effectLst/>
                          <a:latin typeface="Arial Unicode MS" pitchFamily="34" charset="-120"/>
                          <a:ea typeface="Arial Unicode MS" pitchFamily="34" charset="-120"/>
                          <a:cs typeface="Arial Unicode MS" pitchFamily="34" charset="-120"/>
                        </a:rPr>
                        <a:t>內附不同的圖畫，供幼兒填色</a:t>
                      </a:r>
                      <a:r>
                        <a:rPr lang="zh-TW" altLang="en-US" sz="2000" kern="1200" dirty="0" smtClean="0">
                          <a:solidFill>
                            <a:schemeClr val="dk1"/>
                          </a:solidFill>
                          <a:effectLst/>
                          <a:latin typeface="Arial Unicode MS" pitchFamily="34" charset="-120"/>
                          <a:ea typeface="Arial Unicode MS" pitchFamily="34" charset="-120"/>
                          <a:cs typeface="Arial Unicode MS" pitchFamily="34" charset="-120"/>
                        </a:rPr>
                        <a:t>，而且</a:t>
                      </a:r>
                      <a:r>
                        <a:rPr lang="zh-TW" altLang="zh-TW" sz="2000" kern="1200" dirty="0" smtClean="0">
                          <a:solidFill>
                            <a:schemeClr val="dk1"/>
                          </a:solidFill>
                          <a:effectLst/>
                          <a:latin typeface="Arial Unicode MS" pitchFamily="34" charset="-120"/>
                          <a:ea typeface="Arial Unicode MS" pitchFamily="34" charset="-120"/>
                          <a:cs typeface="Arial Unicode MS" pitchFamily="34" charset="-120"/>
                        </a:rPr>
                        <a:t>有多種不同的顏色供幼兒使用</a:t>
                      </a:r>
                    </a:p>
                    <a:p>
                      <a:r>
                        <a:rPr lang="zh-TW" altLang="en-US" sz="2000" kern="1200" dirty="0" smtClean="0">
                          <a:solidFill>
                            <a:schemeClr val="dk1"/>
                          </a:solidFill>
                          <a:effectLst/>
                          <a:latin typeface="Arial Unicode MS" pitchFamily="34" charset="-120"/>
                          <a:ea typeface="Arial Unicode MS" pitchFamily="34" charset="-120"/>
                          <a:cs typeface="Arial Unicode MS" pitchFamily="34" charset="-120"/>
                          <a:sym typeface="Wingdings"/>
                        </a:rPr>
                        <a:t>有助</a:t>
                      </a:r>
                      <a:r>
                        <a:rPr lang="zh-TW" altLang="zh-TW" sz="2000" kern="1200" dirty="0" smtClean="0">
                          <a:solidFill>
                            <a:schemeClr val="dk1"/>
                          </a:solidFill>
                          <a:effectLst/>
                          <a:latin typeface="Arial Unicode MS" pitchFamily="34" charset="-120"/>
                          <a:ea typeface="Arial Unicode MS" pitchFamily="34" charset="-120"/>
                          <a:cs typeface="Arial Unicode MS" pitchFamily="34" charset="-120"/>
                        </a:rPr>
                        <a:t>啟發幼兒的創造力</a:t>
                      </a:r>
                    </a:p>
                    <a:p>
                      <a:r>
                        <a:rPr lang="zh-TW" altLang="en-US" sz="2000" kern="1200" dirty="0" smtClean="0">
                          <a:solidFill>
                            <a:schemeClr val="dk1"/>
                          </a:solidFill>
                          <a:effectLst/>
                          <a:latin typeface="Arial Unicode MS" pitchFamily="34" charset="-120"/>
                          <a:ea typeface="Arial Unicode MS" pitchFamily="34" charset="-120"/>
                          <a:cs typeface="Arial Unicode MS" pitchFamily="34" charset="-120"/>
                        </a:rPr>
                        <a:t>以及</a:t>
                      </a:r>
                      <a:r>
                        <a:rPr lang="zh-TW" altLang="zh-TW" sz="2000" kern="1200" dirty="0" smtClean="0">
                          <a:solidFill>
                            <a:schemeClr val="dk1"/>
                          </a:solidFill>
                          <a:effectLst/>
                          <a:latin typeface="Arial Unicode MS" pitchFamily="34" charset="-120"/>
                          <a:ea typeface="Arial Unicode MS" pitchFamily="34" charset="-120"/>
                          <a:cs typeface="Arial Unicode MS" pitchFamily="34" charset="-120"/>
                        </a:rPr>
                        <a:t>訓練手部精細運動能力</a:t>
                      </a:r>
                    </a:p>
                    <a:p>
                      <a:endParaRPr lang="zh-TW" altLang="en-US" sz="2000" dirty="0">
                        <a:latin typeface="Arial Unicode MS" pitchFamily="34" charset="-120"/>
                        <a:ea typeface="Arial Unicode MS" pitchFamily="34" charset="-120"/>
                        <a:cs typeface="Arial Unicode MS" pitchFamily="34" charset="-120"/>
                      </a:endParaRPr>
                    </a:p>
                  </a:txBody>
                  <a:tcPr marL="91433" marR="91433" marT="45724" marB="45724"/>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TW" sz="2000" dirty="0" smtClean="0">
                          <a:latin typeface="Arial Unicode MS" pitchFamily="34" charset="-120"/>
                          <a:ea typeface="Arial Unicode MS" pitchFamily="34" charset="-120"/>
                          <a:cs typeface="Arial Unicode MS" pitchFamily="34" charset="-120"/>
                        </a:rPr>
                        <a:t>K1,K2,K3</a:t>
                      </a:r>
                      <a:r>
                        <a:rPr lang="zh-TW" altLang="en-US" sz="2000" dirty="0" smtClean="0">
                          <a:latin typeface="Arial Unicode MS" pitchFamily="34" charset="-120"/>
                          <a:ea typeface="Arial Unicode MS" pitchFamily="34" charset="-120"/>
                          <a:cs typeface="Arial Unicode MS" pitchFamily="34" charset="-120"/>
                        </a:rPr>
                        <a:t>課室</a:t>
                      </a:r>
                    </a:p>
                    <a:p>
                      <a:endParaRPr lang="zh-TW" altLang="en-US" sz="2000" dirty="0">
                        <a:latin typeface="Arial Unicode MS" pitchFamily="34" charset="-120"/>
                        <a:ea typeface="Arial Unicode MS" pitchFamily="34" charset="-120"/>
                        <a:cs typeface="Arial Unicode MS" pitchFamily="34" charset="-120"/>
                      </a:endParaRPr>
                    </a:p>
                  </a:txBody>
                  <a:tcPr marL="91433" marR="91433" marT="45724" marB="45724"/>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2000" dirty="0" smtClean="0">
                          <a:latin typeface="Arial Unicode MS" pitchFamily="34" charset="-120"/>
                          <a:ea typeface="Arial Unicode MS" pitchFamily="34" charset="-120"/>
                          <a:cs typeface="Arial Unicode MS" pitchFamily="34" charset="-120"/>
                        </a:rPr>
                        <a:t>老師可以讓幼兒在分組活動中，使用平板電腦，進行填色的活動，對幼兒認識不同的圖案</a:t>
                      </a:r>
                    </a:p>
                    <a:p>
                      <a:endParaRPr lang="zh-TW" altLang="en-US" sz="2000" dirty="0">
                        <a:latin typeface="Arial Unicode MS" pitchFamily="34" charset="-120"/>
                        <a:ea typeface="Arial Unicode MS" pitchFamily="34" charset="-120"/>
                        <a:cs typeface="Arial Unicode MS" pitchFamily="34" charset="-120"/>
                      </a:endParaRPr>
                    </a:p>
                  </a:txBody>
                  <a:tcPr marL="91433" marR="91433" marT="45724" marB="45724"/>
                </a:tc>
              </a:tr>
            </a:tbl>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內容版面配置區 2"/>
          <p:cNvGraphicFramePr>
            <a:graphicFrameLocks noGrp="1"/>
          </p:cNvGraphicFramePr>
          <p:nvPr>
            <p:ph/>
            <p:extLst>
              <p:ext uri="{D42A27DB-BD31-4B8C-83A1-F6EECF244321}">
                <p14:modId xmlns:p14="http://schemas.microsoft.com/office/powerpoint/2010/main" val="2328019455"/>
              </p:ext>
            </p:extLst>
          </p:nvPr>
        </p:nvGraphicFramePr>
        <p:xfrm>
          <a:off x="503238" y="301625"/>
          <a:ext cx="9069388" cy="6057900"/>
        </p:xfrm>
        <a:graphic>
          <a:graphicData uri="http://schemas.openxmlformats.org/drawingml/2006/table">
            <a:tbl>
              <a:tblPr firstRow="1" bandRow="1">
                <a:tableStyleId>{5C22544A-7EE6-4342-B048-85BDC9FD1C3A}</a:tableStyleId>
              </a:tblPr>
              <a:tblGrid>
                <a:gridCol w="2267347"/>
                <a:gridCol w="2267347"/>
                <a:gridCol w="2267347"/>
                <a:gridCol w="2267347"/>
              </a:tblGrid>
              <a:tr h="370840">
                <a:tc>
                  <a:txBody>
                    <a:bodyPr/>
                    <a:lstStyle/>
                    <a:p>
                      <a:pPr algn="ctr">
                        <a:spcAft>
                          <a:spcPts val="0"/>
                        </a:spcAft>
                      </a:pPr>
                      <a:r>
                        <a:rPr lang="zh-TW" sz="2000" kern="0" dirty="0" smtClean="0">
                          <a:solidFill>
                            <a:srgbClr val="000000"/>
                          </a:solidFill>
                          <a:effectLst/>
                          <a:latin typeface="Arial Unicode MS" pitchFamily="34" charset="-120"/>
                          <a:ea typeface="Arial Unicode MS" pitchFamily="34" charset="-120"/>
                          <a:cs typeface="Arial Unicode MS" pitchFamily="34" charset="-120"/>
                        </a:rPr>
                        <a:t>軟</a:t>
                      </a:r>
                      <a:r>
                        <a:rPr lang="zh-TW" sz="2000" kern="0" dirty="0">
                          <a:solidFill>
                            <a:srgbClr val="000000"/>
                          </a:solidFill>
                          <a:effectLst/>
                          <a:latin typeface="Arial Unicode MS" pitchFamily="34" charset="-120"/>
                          <a:ea typeface="Arial Unicode MS" pitchFamily="34" charset="-120"/>
                          <a:cs typeface="Arial Unicode MS" pitchFamily="34" charset="-120"/>
                        </a:rPr>
                        <a:t>件名稱</a:t>
                      </a:r>
                      <a:endParaRPr lang="zh-TW" sz="2000" kern="100" dirty="0">
                        <a:effectLst/>
                        <a:latin typeface="Arial Unicode MS" pitchFamily="34" charset="-120"/>
                        <a:ea typeface="Arial Unicode MS" pitchFamily="34" charset="-120"/>
                        <a:cs typeface="Arial Unicode MS" pitchFamily="34" charset="-120"/>
                      </a:endParaRPr>
                    </a:p>
                  </a:txBody>
                  <a:tcPr marL="57150" marR="57150" marT="57150" marB="57150" anchor="ctr"/>
                </a:tc>
                <a:tc>
                  <a:txBody>
                    <a:bodyPr/>
                    <a:lstStyle/>
                    <a:p>
                      <a:pPr algn="ctr">
                        <a:spcAft>
                          <a:spcPts val="0"/>
                        </a:spcAft>
                      </a:pPr>
                      <a:r>
                        <a:rPr lang="zh-TW" sz="2000" kern="0" dirty="0">
                          <a:solidFill>
                            <a:srgbClr val="000000"/>
                          </a:solidFill>
                          <a:effectLst/>
                          <a:latin typeface="Arial Unicode MS" pitchFamily="34" charset="-120"/>
                          <a:ea typeface="Arial Unicode MS" pitchFamily="34" charset="-120"/>
                          <a:cs typeface="Arial Unicode MS" pitchFamily="34" charset="-120"/>
                        </a:rPr>
                        <a:t>特點</a:t>
                      </a:r>
                      <a:endParaRPr lang="zh-TW" sz="2000" kern="100" dirty="0">
                        <a:effectLst/>
                        <a:latin typeface="Arial Unicode MS" pitchFamily="34" charset="-120"/>
                        <a:ea typeface="Arial Unicode MS" pitchFamily="34" charset="-120"/>
                        <a:cs typeface="Arial Unicode MS" pitchFamily="34" charset="-120"/>
                      </a:endParaRPr>
                    </a:p>
                  </a:txBody>
                  <a:tcPr marL="57150" marR="57150" marT="57150" marB="57150" anchor="ctr"/>
                </a:tc>
                <a:tc>
                  <a:txBody>
                    <a:bodyPr/>
                    <a:lstStyle/>
                    <a:p>
                      <a:pPr algn="ctr">
                        <a:spcAft>
                          <a:spcPts val="0"/>
                        </a:spcAft>
                      </a:pPr>
                      <a:r>
                        <a:rPr lang="zh-TW" sz="2000" kern="0" dirty="0">
                          <a:solidFill>
                            <a:srgbClr val="000000"/>
                          </a:solidFill>
                          <a:effectLst/>
                          <a:latin typeface="Arial Unicode MS" pitchFamily="34" charset="-120"/>
                          <a:ea typeface="Arial Unicode MS" pitchFamily="34" charset="-120"/>
                          <a:cs typeface="Arial Unicode MS" pitchFamily="34" charset="-120"/>
                        </a:rPr>
                        <a:t>設置地點</a:t>
                      </a:r>
                      <a:endParaRPr lang="zh-TW" sz="2000" kern="100" dirty="0">
                        <a:effectLst/>
                        <a:latin typeface="Arial Unicode MS" pitchFamily="34" charset="-120"/>
                        <a:ea typeface="Arial Unicode MS" pitchFamily="34" charset="-120"/>
                        <a:cs typeface="Arial Unicode MS" pitchFamily="34" charset="-120"/>
                      </a:endParaRPr>
                    </a:p>
                  </a:txBody>
                  <a:tcPr marL="57150" marR="57150" marT="57150" marB="57150" anchor="ctr"/>
                </a:tc>
                <a:tc>
                  <a:txBody>
                    <a:bodyPr/>
                    <a:lstStyle/>
                    <a:p>
                      <a:pPr algn="ctr">
                        <a:spcAft>
                          <a:spcPts val="0"/>
                        </a:spcAft>
                      </a:pPr>
                      <a:r>
                        <a:rPr lang="zh-TW" sz="2000" kern="0" dirty="0">
                          <a:solidFill>
                            <a:srgbClr val="000000"/>
                          </a:solidFill>
                          <a:effectLst/>
                          <a:latin typeface="Arial Unicode MS" pitchFamily="34" charset="-120"/>
                          <a:ea typeface="Arial Unicode MS" pitchFamily="34" charset="-120"/>
                          <a:cs typeface="Arial Unicode MS" pitchFamily="34" charset="-120"/>
                        </a:rPr>
                        <a:t>簡介如何運用</a:t>
                      </a:r>
                      <a:endParaRPr lang="zh-TW" sz="2000" kern="100" dirty="0">
                        <a:effectLst/>
                        <a:latin typeface="Arial Unicode MS" pitchFamily="34" charset="-120"/>
                        <a:ea typeface="Arial Unicode MS" pitchFamily="34" charset="-120"/>
                        <a:cs typeface="Arial Unicode MS" pitchFamily="34" charset="-120"/>
                      </a:endParaRPr>
                    </a:p>
                  </a:txBody>
                  <a:tcPr marL="57150" marR="57150" marT="57150" marB="57150" anchor="ctr"/>
                </a:tc>
              </a:tr>
              <a:tr h="370840">
                <a:tc>
                  <a:txBody>
                    <a:bodyPr/>
                    <a:lstStyle/>
                    <a:p>
                      <a:r>
                        <a:rPr lang="en-US" altLang="zh-TW" sz="2000" b="0" i="0" kern="1200" dirty="0" smtClean="0">
                          <a:solidFill>
                            <a:schemeClr val="dk1"/>
                          </a:solidFill>
                          <a:effectLst/>
                          <a:latin typeface="Arial Unicode MS" pitchFamily="34" charset="-120"/>
                          <a:ea typeface="Arial Unicode MS" pitchFamily="34" charset="-120"/>
                          <a:cs typeface="Arial Unicode MS" pitchFamily="34" charset="-120"/>
                        </a:rPr>
                        <a:t>Kids Connect the Dots Lite</a:t>
                      </a:r>
                    </a:p>
                    <a:p>
                      <a:endParaRPr lang="en-US" altLang="zh-TW" sz="2000" b="0" i="0" kern="1200" dirty="0" smtClean="0">
                        <a:solidFill>
                          <a:schemeClr val="dk1"/>
                        </a:solidFill>
                        <a:effectLst/>
                        <a:latin typeface="Arial Unicode MS" pitchFamily="34" charset="-120"/>
                        <a:ea typeface="Arial Unicode MS" pitchFamily="34" charset="-120"/>
                        <a:cs typeface="Arial Unicode MS" pitchFamily="34" charset="-120"/>
                      </a:endParaRPr>
                    </a:p>
                    <a:p>
                      <a:endParaRPr lang="en-US" altLang="zh-TW" sz="2000" b="0" i="0" kern="1200" dirty="0" smtClean="0">
                        <a:solidFill>
                          <a:schemeClr val="dk1"/>
                        </a:solidFill>
                        <a:effectLst/>
                        <a:latin typeface="Arial Unicode MS" pitchFamily="34" charset="-120"/>
                        <a:ea typeface="Arial Unicode MS" pitchFamily="34" charset="-120"/>
                        <a:cs typeface="Arial Unicode MS" pitchFamily="34" charset="-120"/>
                      </a:endParaRPr>
                    </a:p>
                    <a:p>
                      <a:endParaRPr lang="en-US" altLang="zh-TW" sz="2000" b="0" i="0" kern="1200" dirty="0" smtClean="0">
                        <a:solidFill>
                          <a:schemeClr val="dk1"/>
                        </a:solidFill>
                        <a:effectLst/>
                        <a:latin typeface="Arial Unicode MS" pitchFamily="34" charset="-120"/>
                        <a:ea typeface="Arial Unicode MS" pitchFamily="34" charset="-120"/>
                        <a:cs typeface="Arial Unicode MS" pitchFamily="34" charset="-120"/>
                      </a:endParaRPr>
                    </a:p>
                    <a:p>
                      <a:endParaRPr lang="en-US" altLang="zh-TW" sz="2000" b="0" i="0" kern="1200" dirty="0" smtClean="0">
                        <a:solidFill>
                          <a:schemeClr val="dk1"/>
                        </a:solidFill>
                        <a:effectLst/>
                        <a:latin typeface="Arial Unicode MS" pitchFamily="34" charset="-120"/>
                        <a:ea typeface="Arial Unicode MS" pitchFamily="34" charset="-120"/>
                        <a:cs typeface="Arial Unicode MS" pitchFamily="34" charset="-120"/>
                      </a:endParaRPr>
                    </a:p>
                    <a:p>
                      <a:endParaRPr lang="en-US" altLang="zh-TW" sz="2000" b="0" i="0" kern="1200" dirty="0" smtClean="0">
                        <a:solidFill>
                          <a:schemeClr val="dk1"/>
                        </a:solidFill>
                        <a:effectLst/>
                        <a:latin typeface="Arial Unicode MS" pitchFamily="34" charset="-120"/>
                        <a:ea typeface="Arial Unicode MS" pitchFamily="34" charset="-120"/>
                        <a:cs typeface="Arial Unicode MS" pitchFamily="34" charset="-120"/>
                      </a:endParaRPr>
                    </a:p>
                    <a:p>
                      <a:endParaRPr lang="zh-TW" altLang="en-US" sz="2000" dirty="0">
                        <a:latin typeface="Arial Unicode MS" pitchFamily="34" charset="-120"/>
                        <a:ea typeface="Arial Unicode MS" pitchFamily="34" charset="-120"/>
                        <a:cs typeface="Arial Unicode MS" pitchFamily="34" charset="-120"/>
                      </a:endParaRPr>
                    </a:p>
                  </a:txBody>
                  <a:tcPr/>
                </a:tc>
                <a:tc>
                  <a:txBody>
                    <a:bodyPr/>
                    <a:lstStyle/>
                    <a:p>
                      <a:r>
                        <a:rPr lang="zh-TW" altLang="en-US" sz="2000" b="0" i="0" kern="1200" dirty="0" smtClean="0">
                          <a:solidFill>
                            <a:schemeClr val="dk1"/>
                          </a:solidFill>
                          <a:effectLst/>
                          <a:latin typeface="Arial Unicode MS" pitchFamily="34" charset="-120"/>
                          <a:ea typeface="Arial Unicode MS" pitchFamily="34" charset="-120"/>
                          <a:cs typeface="Arial Unicode MS" pitchFamily="34" charset="-120"/>
                        </a:rPr>
                        <a:t>遊戲可以讓幼兒跟著數字連線，以及學習順序數數字</a:t>
                      </a:r>
                      <a:r>
                        <a:rPr lang="zh-TW" altLang="en-US" sz="2000" dirty="0" smtClean="0">
                          <a:latin typeface="Arial Unicode MS" pitchFamily="34" charset="-120"/>
                          <a:ea typeface="Arial Unicode MS" pitchFamily="34" charset="-120"/>
                          <a:cs typeface="Arial Unicode MS" pitchFamily="34" charset="-120"/>
                        </a:rPr>
                        <a:t/>
                      </a:r>
                      <a:br>
                        <a:rPr lang="zh-TW" altLang="en-US" sz="2000" dirty="0" smtClean="0">
                          <a:latin typeface="Arial Unicode MS" pitchFamily="34" charset="-120"/>
                          <a:ea typeface="Arial Unicode MS" pitchFamily="34" charset="-120"/>
                          <a:cs typeface="Arial Unicode MS" pitchFamily="34" charset="-120"/>
                        </a:rPr>
                      </a:br>
                      <a:r>
                        <a:rPr lang="zh-TW" altLang="en-US" sz="2000" dirty="0" smtClean="0">
                          <a:latin typeface="Arial Unicode MS" pitchFamily="34" charset="-120"/>
                          <a:ea typeface="Arial Unicode MS" pitchFamily="34" charset="-120"/>
                          <a:cs typeface="Arial Unicode MS" pitchFamily="34" charset="-120"/>
                        </a:rPr>
                        <a:t>這有</a:t>
                      </a:r>
                      <a:r>
                        <a:rPr lang="zh-TW" altLang="en-US" sz="2000" b="0" i="0" kern="1200" dirty="0" smtClean="0">
                          <a:solidFill>
                            <a:schemeClr val="dk1"/>
                          </a:solidFill>
                          <a:effectLst/>
                          <a:latin typeface="Arial Unicode MS" pitchFamily="34" charset="-120"/>
                          <a:ea typeface="Arial Unicode MS" pitchFamily="34" charset="-120"/>
                          <a:cs typeface="Arial Unicode MS" pitchFamily="34" charset="-120"/>
                        </a:rPr>
                        <a:t>助幼兒手指肌肉的運用及手眼協調，而且幼兒能識別物體</a:t>
                      </a:r>
                      <a:endParaRPr lang="zh-TW" altLang="en-US" sz="2000" dirty="0">
                        <a:latin typeface="Arial Unicode MS" pitchFamily="34" charset="-120"/>
                        <a:ea typeface="Arial Unicode MS" pitchFamily="34" charset="-120"/>
                        <a:cs typeface="Arial Unicode MS" pitchFamily="34" charset="-120"/>
                      </a:endParaRPr>
                    </a:p>
                  </a:txBody>
                  <a:tcPr/>
                </a:tc>
                <a:tc>
                  <a:txBody>
                    <a:bodyPr/>
                    <a:lstStyle/>
                    <a:p>
                      <a:r>
                        <a:rPr lang="en-US" altLang="zh-TW" sz="2000" dirty="0" smtClean="0">
                          <a:latin typeface="Arial Unicode MS" pitchFamily="34" charset="-120"/>
                          <a:ea typeface="Arial Unicode MS" pitchFamily="34" charset="-120"/>
                          <a:cs typeface="Arial Unicode MS" pitchFamily="34" charset="-120"/>
                        </a:rPr>
                        <a:t>K1,K2</a:t>
                      </a:r>
                      <a:r>
                        <a:rPr lang="zh-TW" altLang="en-US" sz="2000" dirty="0" smtClean="0">
                          <a:latin typeface="Arial Unicode MS" pitchFamily="34" charset="-120"/>
                          <a:ea typeface="Arial Unicode MS" pitchFamily="34" charset="-120"/>
                          <a:cs typeface="Arial Unicode MS" pitchFamily="34" charset="-120"/>
                        </a:rPr>
                        <a:t>課室</a:t>
                      </a:r>
                      <a:endParaRPr lang="zh-TW" altLang="en-US" sz="2000" dirty="0">
                        <a:latin typeface="Arial Unicode MS" pitchFamily="34" charset="-120"/>
                        <a:ea typeface="Arial Unicode MS" pitchFamily="34" charset="-120"/>
                        <a:cs typeface="Arial Unicode MS" pitchFamily="34" charset="-120"/>
                      </a:endParaRPr>
                    </a:p>
                  </a:txBody>
                  <a:tcPr/>
                </a:tc>
                <a:tc>
                  <a:txBody>
                    <a:bodyPr/>
                    <a:lstStyle/>
                    <a:p>
                      <a:r>
                        <a:rPr lang="zh-TW" altLang="en-US" sz="2000" dirty="0" smtClean="0">
                          <a:latin typeface="Arial Unicode MS" pitchFamily="34" charset="-120"/>
                          <a:ea typeface="Arial Unicode MS" pitchFamily="34" charset="-120"/>
                          <a:cs typeface="Arial Unicode MS" pitchFamily="34" charset="-120"/>
                        </a:rPr>
                        <a:t>讓幼兒在分組和數學活動時進行遊戲，通過遊戲讓他們對數數的技巧和認識更深刻</a:t>
                      </a:r>
                      <a:endParaRPr lang="zh-TW" altLang="en-US" sz="2000" dirty="0">
                        <a:latin typeface="Arial Unicode MS" pitchFamily="34" charset="-120"/>
                        <a:ea typeface="Arial Unicode MS" pitchFamily="34" charset="-120"/>
                        <a:cs typeface="Arial Unicode MS" pitchFamily="34" charset="-120"/>
                      </a:endParaRPr>
                    </a:p>
                  </a:txBody>
                  <a:tcPr/>
                </a:tc>
              </a:tr>
              <a:tr h="370840">
                <a:tc>
                  <a:txBody>
                    <a:bodyPr/>
                    <a:lstStyle/>
                    <a:p>
                      <a:r>
                        <a:rPr lang="en-US" altLang="zh-TW" sz="2000" b="0" i="0" kern="1200" dirty="0" smtClean="0">
                          <a:solidFill>
                            <a:schemeClr val="dk1"/>
                          </a:solidFill>
                          <a:effectLst/>
                          <a:latin typeface="Arial Unicode MS" pitchFamily="34" charset="-120"/>
                          <a:ea typeface="Arial Unicode MS" pitchFamily="34" charset="-120"/>
                          <a:cs typeface="Arial Unicode MS" pitchFamily="34" charset="-120"/>
                        </a:rPr>
                        <a:t>Mickey's Paint and Play!</a:t>
                      </a:r>
                    </a:p>
                    <a:p>
                      <a:endParaRPr lang="en-US" altLang="zh-TW" sz="2000" b="0" i="0" kern="1200" dirty="0" smtClean="0">
                        <a:solidFill>
                          <a:schemeClr val="dk1"/>
                        </a:solidFill>
                        <a:effectLst/>
                        <a:latin typeface="Arial Unicode MS" pitchFamily="34" charset="-120"/>
                        <a:ea typeface="Arial Unicode MS" pitchFamily="34" charset="-120"/>
                        <a:cs typeface="Arial Unicode MS" pitchFamily="34" charset="-120"/>
                      </a:endParaRPr>
                    </a:p>
                    <a:p>
                      <a:endParaRPr lang="en-US" altLang="zh-TW" sz="2000" b="0" i="0" kern="1200" dirty="0" smtClean="0">
                        <a:solidFill>
                          <a:schemeClr val="dk1"/>
                        </a:solidFill>
                        <a:effectLst/>
                        <a:latin typeface="Arial Unicode MS" pitchFamily="34" charset="-120"/>
                        <a:ea typeface="Arial Unicode MS" pitchFamily="34" charset="-120"/>
                        <a:cs typeface="Arial Unicode MS" pitchFamily="34" charset="-120"/>
                      </a:endParaRPr>
                    </a:p>
                    <a:p>
                      <a:endParaRPr lang="en-US" altLang="zh-TW" sz="2000" b="0" i="0" kern="1200" dirty="0" smtClean="0">
                        <a:solidFill>
                          <a:schemeClr val="dk1"/>
                        </a:solidFill>
                        <a:effectLst/>
                        <a:latin typeface="Arial Unicode MS" pitchFamily="34" charset="-120"/>
                        <a:ea typeface="Arial Unicode MS" pitchFamily="34" charset="-120"/>
                        <a:cs typeface="Arial Unicode MS" pitchFamily="34" charset="-120"/>
                      </a:endParaRPr>
                    </a:p>
                    <a:p>
                      <a:endParaRPr lang="en-US" altLang="zh-TW" sz="2000" b="0" i="0" kern="1200" dirty="0" smtClean="0">
                        <a:solidFill>
                          <a:schemeClr val="dk1"/>
                        </a:solidFill>
                        <a:effectLst/>
                        <a:latin typeface="Arial Unicode MS" pitchFamily="34" charset="-120"/>
                        <a:ea typeface="Arial Unicode MS" pitchFamily="34" charset="-120"/>
                        <a:cs typeface="Arial Unicode MS" pitchFamily="34" charset="-120"/>
                      </a:endParaRPr>
                    </a:p>
                    <a:p>
                      <a:endParaRPr lang="en-US" altLang="zh-TW" sz="2000" b="0" i="0" kern="1200" dirty="0" smtClean="0">
                        <a:solidFill>
                          <a:schemeClr val="dk1"/>
                        </a:solidFill>
                        <a:effectLst/>
                        <a:latin typeface="Arial Unicode MS" pitchFamily="34" charset="-120"/>
                        <a:ea typeface="Arial Unicode MS" pitchFamily="34" charset="-120"/>
                        <a:cs typeface="Arial Unicode MS" pitchFamily="34" charset="-120"/>
                      </a:endParaRPr>
                    </a:p>
                    <a:p>
                      <a:endParaRPr lang="en-US" altLang="zh-TW" sz="2000" b="0" i="0" kern="1200" dirty="0" smtClean="0">
                        <a:solidFill>
                          <a:schemeClr val="dk1"/>
                        </a:solidFill>
                        <a:effectLst/>
                        <a:latin typeface="Arial Unicode MS" pitchFamily="34" charset="-120"/>
                        <a:ea typeface="Arial Unicode MS" pitchFamily="34" charset="-120"/>
                        <a:cs typeface="Arial Unicode MS" pitchFamily="34" charset="-120"/>
                      </a:endParaRPr>
                    </a:p>
                    <a:p>
                      <a:endParaRPr lang="zh-TW" altLang="en-US" sz="2000" dirty="0">
                        <a:latin typeface="Arial Unicode MS" pitchFamily="34" charset="-120"/>
                        <a:ea typeface="Arial Unicode MS" pitchFamily="34" charset="-120"/>
                        <a:cs typeface="Arial Unicode MS" pitchFamily="34" charset="-120"/>
                      </a:endParaRPr>
                    </a:p>
                  </a:txBody>
                  <a:tcPr/>
                </a:tc>
                <a:tc>
                  <a:txBody>
                    <a:bodyPr/>
                    <a:lstStyle/>
                    <a:p>
                      <a:r>
                        <a:rPr lang="en-US" altLang="zh-TW" sz="1800" b="0" i="0" kern="1200" dirty="0" smtClean="0">
                          <a:solidFill>
                            <a:schemeClr val="dk1"/>
                          </a:solidFill>
                          <a:effectLst/>
                          <a:latin typeface="+mn-lt"/>
                          <a:ea typeface="+mn-ea"/>
                          <a:cs typeface="+mn-cs"/>
                        </a:rPr>
                        <a:t>Play music OR create your own with the </a:t>
                      </a:r>
                      <a:r>
                        <a:rPr lang="en-US" altLang="zh-TW" sz="1800" b="0" i="0" kern="1200" dirty="0" err="1" smtClean="0">
                          <a:solidFill>
                            <a:schemeClr val="dk1"/>
                          </a:solidFill>
                          <a:effectLst/>
                          <a:latin typeface="+mn-lt"/>
                          <a:ea typeface="+mn-ea"/>
                          <a:cs typeface="+mn-cs"/>
                        </a:rPr>
                        <a:t>Mousekemusic</a:t>
                      </a:r>
                      <a:r>
                        <a:rPr lang="en-US" altLang="zh-TW" sz="1800" b="0" i="0" kern="1200" dirty="0" smtClean="0">
                          <a:solidFill>
                            <a:schemeClr val="dk1"/>
                          </a:solidFill>
                          <a:effectLst/>
                          <a:latin typeface="+mn-lt"/>
                          <a:ea typeface="+mn-ea"/>
                          <a:cs typeface="+mn-cs"/>
                        </a:rPr>
                        <a:t> Player!</a:t>
                      </a:r>
                      <a:r>
                        <a:rPr lang="en-US" altLang="zh-TW" sz="2000" dirty="0" smtClean="0"/>
                        <a:t/>
                      </a:r>
                      <a:br>
                        <a:rPr lang="en-US" altLang="zh-TW" sz="2000" dirty="0" smtClean="0"/>
                      </a:br>
                      <a:r>
                        <a:rPr lang="en-US" altLang="zh-TW" sz="1800" b="0" i="0" kern="1200" dirty="0" smtClean="0">
                          <a:solidFill>
                            <a:schemeClr val="dk1"/>
                          </a:solidFill>
                          <a:effectLst/>
                          <a:latin typeface="+mn-lt"/>
                          <a:ea typeface="+mn-ea"/>
                          <a:cs typeface="+mn-cs"/>
                        </a:rPr>
                        <a:t>• Learn about colors, 2D, 3D, line.</a:t>
                      </a:r>
                      <a:r>
                        <a:rPr lang="en-US" altLang="zh-TW" sz="2000" dirty="0" smtClean="0"/>
                        <a:t/>
                      </a:r>
                      <a:br>
                        <a:rPr lang="en-US" altLang="zh-TW" sz="2000" dirty="0" smtClean="0"/>
                      </a:br>
                      <a:r>
                        <a:rPr lang="en-US" altLang="zh-TW" sz="1800" b="0" i="0" kern="1200" dirty="0" smtClean="0">
                          <a:solidFill>
                            <a:schemeClr val="dk1"/>
                          </a:solidFill>
                          <a:effectLst/>
                          <a:latin typeface="+mn-lt"/>
                          <a:ea typeface="+mn-ea"/>
                          <a:cs typeface="+mn-cs"/>
                        </a:rPr>
                        <a:t>**This app's features are available in English only**</a:t>
                      </a:r>
                      <a:endParaRPr lang="zh-TW" altLang="en-US" sz="2000" dirty="0">
                        <a:latin typeface="Arial Unicode MS" pitchFamily="34" charset="-120"/>
                        <a:ea typeface="Arial Unicode MS" pitchFamily="34" charset="-120"/>
                        <a:cs typeface="Arial Unicode MS" pitchFamily="34" charset="-12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TW" sz="2000" dirty="0" smtClean="0">
                          <a:latin typeface="Arial Unicode MS" pitchFamily="34" charset="-120"/>
                          <a:ea typeface="Arial Unicode MS" pitchFamily="34" charset="-120"/>
                          <a:cs typeface="Arial Unicode MS" pitchFamily="34" charset="-120"/>
                        </a:rPr>
                        <a:t>K1,K2</a:t>
                      </a:r>
                      <a:r>
                        <a:rPr lang="zh-TW" altLang="en-US" sz="2000" dirty="0" smtClean="0">
                          <a:latin typeface="Arial Unicode MS" pitchFamily="34" charset="-120"/>
                          <a:ea typeface="Arial Unicode MS" pitchFamily="34" charset="-120"/>
                          <a:cs typeface="Arial Unicode MS" pitchFamily="34" charset="-120"/>
                        </a:rPr>
                        <a:t>課室</a:t>
                      </a:r>
                    </a:p>
                    <a:p>
                      <a:endParaRPr lang="zh-TW" altLang="en-US" sz="2000" dirty="0">
                        <a:latin typeface="Arial Unicode MS" pitchFamily="34" charset="-120"/>
                        <a:ea typeface="Arial Unicode MS" pitchFamily="34" charset="-120"/>
                        <a:cs typeface="Arial Unicode MS" pitchFamily="34" charset="-120"/>
                      </a:endParaRPr>
                    </a:p>
                  </a:txBody>
                  <a:tcPr/>
                </a:tc>
                <a:tc>
                  <a:txBody>
                    <a:bodyPr/>
                    <a:lstStyle/>
                    <a:p>
                      <a:r>
                        <a:rPr lang="zh-TW" altLang="en-US" sz="2000" dirty="0" smtClean="0">
                          <a:latin typeface="Arial Unicode MS" pitchFamily="34" charset="-120"/>
                          <a:ea typeface="Arial Unicode MS" pitchFamily="34" charset="-120"/>
                          <a:cs typeface="Arial Unicode MS" pitchFamily="34" charset="-120"/>
                        </a:rPr>
                        <a:t>讓幼兒在分組時進行遊戲，利用很受幼兒歡迎的卡通人物吸取他們玩，令幼兒對顏色和線條有更深的認識</a:t>
                      </a:r>
                      <a:endParaRPr lang="zh-TW" altLang="en-US" sz="2000" dirty="0">
                        <a:latin typeface="Arial Unicode MS" pitchFamily="34" charset="-120"/>
                        <a:ea typeface="Arial Unicode MS" pitchFamily="34" charset="-120"/>
                        <a:cs typeface="Arial Unicode MS" pitchFamily="34" charset="-120"/>
                      </a:endParaRPr>
                    </a:p>
                  </a:txBody>
                  <a:tcPr/>
                </a:tc>
              </a:tr>
            </a:tbl>
          </a:graphicData>
        </a:graphic>
      </p:graphicFrame>
      <p:pic>
        <p:nvPicPr>
          <p:cNvPr id="28696" name="Picture 2"/>
          <p:cNvPicPr>
            <a:picLocks noChangeAspect="1" noChangeArrowheads="1"/>
          </p:cNvPicPr>
          <p:nvPr/>
        </p:nvPicPr>
        <p:blipFill>
          <a:blip r:embed="rId2" cstate="print"/>
          <a:srcRect/>
          <a:stretch>
            <a:fillRect/>
          </a:stretch>
        </p:blipFill>
        <p:spPr bwMode="auto">
          <a:xfrm>
            <a:off x="719138" y="3995738"/>
            <a:ext cx="1657350" cy="1655762"/>
          </a:xfrm>
          <a:prstGeom prst="rect">
            <a:avLst/>
          </a:prstGeom>
          <a:noFill/>
          <a:ln w="9525">
            <a:noFill/>
            <a:miter lim="800000"/>
            <a:headEnd/>
            <a:tailEnd/>
          </a:ln>
          <a:effectLst/>
        </p:spPr>
      </p:pic>
      <p:pic>
        <p:nvPicPr>
          <p:cNvPr id="28697" name="Picture 3"/>
          <p:cNvPicPr>
            <a:picLocks noChangeAspect="1" noChangeArrowheads="1"/>
          </p:cNvPicPr>
          <p:nvPr/>
        </p:nvPicPr>
        <p:blipFill>
          <a:blip r:embed="rId3" cstate="print"/>
          <a:srcRect/>
          <a:stretch>
            <a:fillRect/>
          </a:stretch>
        </p:blipFill>
        <p:spPr bwMode="auto">
          <a:xfrm>
            <a:off x="623888" y="1403350"/>
            <a:ext cx="1778000" cy="1778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
          <p:cNvSpPr>
            <a:spLocks noGrp="1" noChangeArrowheads="1"/>
          </p:cNvSpPr>
          <p:nvPr>
            <p:ph type="title"/>
          </p:nvPr>
        </p:nvSpPr>
        <p:spPr>
          <a:xfrm>
            <a:off x="503238" y="301625"/>
            <a:ext cx="9070975" cy="1262063"/>
          </a:xfrm>
        </p:spPr>
        <p:txBody>
          <a:bodyPr tIns="38808"/>
          <a:lstStyle/>
          <a:p>
            <a:pPr eaLnBrk="1">
              <a:buSzPct val="45000"/>
              <a:buFont typeface="Wingdings" pitchFamily="2" charset="2"/>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ja-JP" smtClean="0">
                <a:latin typeface="Arial Unicode MS" pitchFamily="34" charset="-120"/>
                <a:ea typeface="Arial Unicode MS" pitchFamily="34" charset="-120"/>
                <a:cs typeface="Arial Unicode MS" pitchFamily="34" charset="-120"/>
              </a:rPr>
              <a:t>辦學理念</a:t>
            </a:r>
          </a:p>
        </p:txBody>
      </p:sp>
      <p:sp>
        <p:nvSpPr>
          <p:cNvPr id="3075" name="Rectangle 2"/>
          <p:cNvSpPr>
            <a:spLocks noGrp="1" noChangeArrowheads="1"/>
          </p:cNvSpPr>
          <p:nvPr>
            <p:ph type="body" idx="1"/>
          </p:nvPr>
        </p:nvSpPr>
        <p:spPr>
          <a:xfrm>
            <a:off x="360363" y="1800225"/>
            <a:ext cx="9070975" cy="4989513"/>
          </a:xfrm>
        </p:spPr>
        <p:txBody>
          <a:bodyPr tIns="20160"/>
          <a:lstStyle/>
          <a:p>
            <a:pPr marL="431800" indent="-323850" eaLnBrk="1">
              <a:lnSpc>
                <a:spcPct val="95000"/>
              </a:lnSpc>
              <a:buSzPct val="45000"/>
              <a:buFont typeface="Wingdings" pitchFamily="2" charset="2"/>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de-DE" altLang="zh-TW" smtClean="0">
                <a:latin typeface="Arial Unicode MS" pitchFamily="34" charset="-120"/>
                <a:ea typeface="Arial Unicode MS" pitchFamily="34" charset="-120"/>
                <a:cs typeface="Arial Unicode MS" pitchFamily="34" charset="-120"/>
              </a:rPr>
              <a:t>1)</a:t>
            </a:r>
            <a:r>
              <a:rPr lang="zh-HK" smtClean="0">
                <a:latin typeface="Arial Unicode MS" pitchFamily="34" charset="-120"/>
                <a:ea typeface="Arial Unicode MS" pitchFamily="34" charset="-120"/>
                <a:cs typeface="Arial Unicode MS" pitchFamily="34" charset="-120"/>
              </a:rPr>
              <a:t>多接觸不同類型的多媒體產品，利用數碼資源把日常生活中抽象的概念（如：太空、星體等），以更具體的形式表達（如：圖像），幫助幼兒理解及學習。</a:t>
            </a:r>
          </a:p>
          <a:p>
            <a:pPr marL="431800" indent="-323850" eaLnBrk="1">
              <a:lnSpc>
                <a:spcPct val="95000"/>
              </a:lnSpc>
              <a:buSzPct val="45000"/>
              <a:buFont typeface="Wingdings" pitchFamily="2" charset="2"/>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de-DE" altLang="zh-TW" smtClean="0">
                <a:latin typeface="Arial Unicode MS" pitchFamily="34" charset="-120"/>
                <a:ea typeface="Arial Unicode MS" pitchFamily="34" charset="-120"/>
                <a:cs typeface="Arial Unicode MS" pitchFamily="34" charset="-120"/>
              </a:rPr>
              <a:t>2) </a:t>
            </a:r>
            <a:r>
              <a:rPr lang="zh-HK" smtClean="0">
                <a:latin typeface="Arial Unicode MS" pitchFamily="34" charset="-120"/>
                <a:ea typeface="Arial Unicode MS" pitchFamily="34" charset="-120"/>
                <a:cs typeface="Arial Unicode MS" pitchFamily="34" charset="-120"/>
              </a:rPr>
              <a:t>透過多媒體產品學習，運用多媒體資訊科技，配合老師的教學，讓幼兒在一個生動的教學環境中學習，引起幼兒的學習動機</a:t>
            </a:r>
            <a:r>
              <a:rPr lang="zh-HK" sz="2800" smtClean="0">
                <a:latin typeface="Arial Unicode MS" pitchFamily="34" charset="-120"/>
                <a:ea typeface="Arial Unicode MS" pitchFamily="34" charset="-120"/>
                <a:cs typeface="Arial Unicode MS" pitchFamily="34" charset="-120"/>
              </a:rPr>
              <a:t>。</a:t>
            </a:r>
            <a:endParaRPr lang="en-US" altLang="zh-HK" sz="2800" smtClean="0">
              <a:latin typeface="Arial Unicode MS" pitchFamily="34" charset="-120"/>
              <a:ea typeface="Arial Unicode MS" pitchFamily="34" charset="-120"/>
              <a:cs typeface="Arial Unicode MS" pitchFamily="34" charset="-120"/>
            </a:endParaRPr>
          </a:p>
          <a:p>
            <a:pPr marL="431800" indent="-323850" eaLnBrk="1">
              <a:lnSpc>
                <a:spcPct val="95000"/>
              </a:lnSpc>
              <a:buSzPct val="4500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US" altLang="zh-HK" sz="2800" smtClean="0">
                <a:latin typeface="Arial Unicode MS" pitchFamily="34" charset="-120"/>
                <a:ea typeface="Arial Unicode MS" pitchFamily="34" charset="-120"/>
                <a:cs typeface="Arial Unicode MS" pitchFamily="34" charset="-120"/>
                <a:sym typeface="Wingdings" pitchFamily="2" charset="2"/>
              </a:rPr>
              <a:t></a:t>
            </a:r>
            <a:r>
              <a:rPr lang="zh-TW" altLang="zh-TW" sz="2800" smtClean="0">
                <a:solidFill>
                  <a:schemeClr val="tx1"/>
                </a:solidFill>
                <a:latin typeface="Arial Unicode MS" pitchFamily="34" charset="-120"/>
                <a:ea typeface="Arial Unicode MS" pitchFamily="34" charset="-120"/>
                <a:cs typeface="Arial Unicode MS" pitchFamily="34" charset="-120"/>
              </a:rPr>
              <a:t>以帕佩特</a:t>
            </a:r>
            <a:r>
              <a:rPr lang="en-US" altLang="zh-TW" sz="2800" smtClean="0">
                <a:solidFill>
                  <a:schemeClr val="tx1"/>
                </a:solidFill>
                <a:latin typeface="Arial Unicode MS" pitchFamily="34" charset="-120"/>
                <a:ea typeface="Arial Unicode MS" pitchFamily="34" charset="-120"/>
                <a:cs typeface="Arial Unicode MS" pitchFamily="34" charset="-120"/>
              </a:rPr>
              <a:t>(Seymour Papert)</a:t>
            </a:r>
            <a:r>
              <a:rPr lang="zh-TW" altLang="zh-TW" sz="2800" smtClean="0">
                <a:solidFill>
                  <a:schemeClr val="tx1"/>
                </a:solidFill>
                <a:latin typeface="Arial Unicode MS" pitchFamily="34" charset="-120"/>
                <a:ea typeface="Arial Unicode MS" pitchFamily="34" charset="-120"/>
                <a:cs typeface="Arial Unicode MS" pitchFamily="34" charset="-120"/>
              </a:rPr>
              <a:t>為首的學者認為：電腦可以幫助幼兒思考</a:t>
            </a:r>
            <a:r>
              <a:rPr lang="zh-TW" altLang="en-US" sz="2800" smtClean="0">
                <a:solidFill>
                  <a:schemeClr val="tx1"/>
                </a:solidFill>
                <a:latin typeface="Arial Unicode MS" pitchFamily="34" charset="-120"/>
                <a:ea typeface="Arial Unicode MS" pitchFamily="34" charset="-120"/>
                <a:cs typeface="Arial Unicode MS" pitchFamily="34" charset="-120"/>
              </a:rPr>
              <a:t>，所以我們希望幼兒可以接觸不同種類的多媒體產品</a:t>
            </a:r>
            <a:endParaRPr lang="zh-TW" altLang="zh-TW" sz="2800" smtClean="0">
              <a:solidFill>
                <a:schemeClr val="tx1"/>
              </a:solidFill>
              <a:latin typeface="Arial Unicode MS" pitchFamily="34" charset="-120"/>
              <a:ea typeface="Arial Unicode MS" pitchFamily="34" charset="-120"/>
              <a:cs typeface="Arial Unicode MS" pitchFamily="34" charset="-120"/>
            </a:endParaRPr>
          </a:p>
          <a:p>
            <a:pPr marL="431800" indent="-323850" eaLnBrk="1">
              <a:lnSpc>
                <a:spcPct val="95000"/>
              </a:lnSpc>
              <a:buSzPct val="45000"/>
              <a:buFont typeface="Wingdings" pitchFamily="2" charset="2"/>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lang="zh-HK" sz="2800" smtClean="0">
              <a:latin typeface="Arial Unicode MS" pitchFamily="34" charset="-120"/>
              <a:ea typeface="Arial Unicode MS" pitchFamily="34" charset="-120"/>
              <a:cs typeface="Arial Unicode MS" pitchFamily="34" charset="-120"/>
            </a:endParaRPr>
          </a:p>
          <a:p>
            <a:pPr marL="431800" indent="-323850" eaLnBrk="1">
              <a:lnSpc>
                <a:spcPct val="100000"/>
              </a:lnSpc>
              <a:buSzPct val="45000"/>
              <a:buFont typeface="Wingdings" pitchFamily="2" charset="2"/>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lang="de-DE" sz="2600" smtClean="0">
              <a:latin typeface="Arial Unicode MS" pitchFamily="34" charset="-120"/>
              <a:ea typeface="Arial Unicode MS" pitchFamily="34" charset="-120"/>
              <a:cs typeface="Arial Unicode MS" pitchFamily="34" charset="-12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內容版面配置區 2"/>
          <p:cNvGraphicFramePr>
            <a:graphicFrameLocks noGrp="1"/>
          </p:cNvGraphicFramePr>
          <p:nvPr>
            <p:ph/>
          </p:nvPr>
        </p:nvGraphicFramePr>
        <p:xfrm>
          <a:off x="503238" y="204788"/>
          <a:ext cx="9069388" cy="6607175"/>
        </p:xfrm>
        <a:graphic>
          <a:graphicData uri="http://schemas.openxmlformats.org/drawingml/2006/table">
            <a:tbl>
              <a:tblPr firstRow="1" bandRow="1">
                <a:tableStyleId>{5C22544A-7EE6-4342-B048-85BDC9FD1C3A}</a:tableStyleId>
              </a:tblPr>
              <a:tblGrid>
                <a:gridCol w="2267347"/>
                <a:gridCol w="2267347"/>
                <a:gridCol w="2267347"/>
                <a:gridCol w="2267347"/>
              </a:tblGrid>
              <a:tr h="419140">
                <a:tc>
                  <a:txBody>
                    <a:bodyPr/>
                    <a:lstStyle/>
                    <a:p>
                      <a:pPr algn="ctr">
                        <a:spcAft>
                          <a:spcPts val="0"/>
                        </a:spcAft>
                      </a:pPr>
                      <a:r>
                        <a:rPr lang="zh-TW" sz="2000" kern="0" dirty="0" smtClean="0">
                          <a:solidFill>
                            <a:srgbClr val="000000"/>
                          </a:solidFill>
                          <a:effectLst/>
                          <a:latin typeface="Arial Unicode MS" pitchFamily="34" charset="-120"/>
                          <a:ea typeface="Arial Unicode MS" pitchFamily="34" charset="-120"/>
                          <a:cs typeface="Arial Unicode MS" pitchFamily="34" charset="-120"/>
                        </a:rPr>
                        <a:t>軟</a:t>
                      </a:r>
                      <a:r>
                        <a:rPr lang="zh-TW" sz="2000" kern="0" dirty="0">
                          <a:solidFill>
                            <a:srgbClr val="000000"/>
                          </a:solidFill>
                          <a:effectLst/>
                          <a:latin typeface="Arial Unicode MS" pitchFamily="34" charset="-120"/>
                          <a:ea typeface="Arial Unicode MS" pitchFamily="34" charset="-120"/>
                          <a:cs typeface="Arial Unicode MS" pitchFamily="34" charset="-120"/>
                        </a:rPr>
                        <a:t>件名稱</a:t>
                      </a:r>
                      <a:endParaRPr lang="zh-TW" sz="2000" kern="100" dirty="0">
                        <a:effectLst/>
                        <a:latin typeface="Arial Unicode MS" pitchFamily="34" charset="-120"/>
                        <a:ea typeface="Arial Unicode MS" pitchFamily="34" charset="-120"/>
                        <a:cs typeface="Arial Unicode MS" pitchFamily="34" charset="-120"/>
                      </a:endParaRPr>
                    </a:p>
                  </a:txBody>
                  <a:tcPr marL="57150" marR="57150" marT="57155" marB="57155" anchor="ctr"/>
                </a:tc>
                <a:tc>
                  <a:txBody>
                    <a:bodyPr/>
                    <a:lstStyle/>
                    <a:p>
                      <a:pPr algn="ctr">
                        <a:spcAft>
                          <a:spcPts val="0"/>
                        </a:spcAft>
                      </a:pPr>
                      <a:r>
                        <a:rPr lang="zh-TW" sz="2000" kern="0" dirty="0">
                          <a:solidFill>
                            <a:srgbClr val="000000"/>
                          </a:solidFill>
                          <a:effectLst/>
                          <a:latin typeface="Arial Unicode MS" pitchFamily="34" charset="-120"/>
                          <a:ea typeface="Arial Unicode MS" pitchFamily="34" charset="-120"/>
                          <a:cs typeface="Arial Unicode MS" pitchFamily="34" charset="-120"/>
                        </a:rPr>
                        <a:t>特點</a:t>
                      </a:r>
                      <a:endParaRPr lang="zh-TW" sz="2000" kern="100" dirty="0">
                        <a:effectLst/>
                        <a:latin typeface="Arial Unicode MS" pitchFamily="34" charset="-120"/>
                        <a:ea typeface="Arial Unicode MS" pitchFamily="34" charset="-120"/>
                        <a:cs typeface="Arial Unicode MS" pitchFamily="34" charset="-120"/>
                      </a:endParaRPr>
                    </a:p>
                  </a:txBody>
                  <a:tcPr marL="57150" marR="57150" marT="57155" marB="57155" anchor="ctr"/>
                </a:tc>
                <a:tc>
                  <a:txBody>
                    <a:bodyPr/>
                    <a:lstStyle/>
                    <a:p>
                      <a:pPr algn="ctr">
                        <a:spcAft>
                          <a:spcPts val="0"/>
                        </a:spcAft>
                      </a:pPr>
                      <a:r>
                        <a:rPr lang="zh-TW" sz="2000" kern="0" dirty="0">
                          <a:solidFill>
                            <a:srgbClr val="000000"/>
                          </a:solidFill>
                          <a:effectLst/>
                          <a:latin typeface="Arial Unicode MS" pitchFamily="34" charset="-120"/>
                          <a:ea typeface="Arial Unicode MS" pitchFamily="34" charset="-120"/>
                          <a:cs typeface="Arial Unicode MS" pitchFamily="34" charset="-120"/>
                        </a:rPr>
                        <a:t>設置地點</a:t>
                      </a:r>
                      <a:endParaRPr lang="zh-TW" sz="2000" kern="100" dirty="0">
                        <a:effectLst/>
                        <a:latin typeface="Arial Unicode MS" pitchFamily="34" charset="-120"/>
                        <a:ea typeface="Arial Unicode MS" pitchFamily="34" charset="-120"/>
                        <a:cs typeface="Arial Unicode MS" pitchFamily="34" charset="-120"/>
                      </a:endParaRPr>
                    </a:p>
                  </a:txBody>
                  <a:tcPr marL="57150" marR="57150" marT="57155" marB="57155" anchor="ctr"/>
                </a:tc>
                <a:tc>
                  <a:txBody>
                    <a:bodyPr/>
                    <a:lstStyle/>
                    <a:p>
                      <a:pPr algn="ctr">
                        <a:spcAft>
                          <a:spcPts val="0"/>
                        </a:spcAft>
                      </a:pPr>
                      <a:r>
                        <a:rPr lang="zh-TW" sz="2000" kern="0" dirty="0">
                          <a:solidFill>
                            <a:srgbClr val="000000"/>
                          </a:solidFill>
                          <a:effectLst/>
                          <a:latin typeface="Arial Unicode MS" pitchFamily="34" charset="-120"/>
                          <a:ea typeface="Arial Unicode MS" pitchFamily="34" charset="-120"/>
                          <a:cs typeface="Arial Unicode MS" pitchFamily="34" charset="-120"/>
                        </a:rPr>
                        <a:t>簡介如何運用</a:t>
                      </a:r>
                      <a:endParaRPr lang="zh-TW" sz="2000" kern="100" dirty="0">
                        <a:effectLst/>
                        <a:latin typeface="Arial Unicode MS" pitchFamily="34" charset="-120"/>
                        <a:ea typeface="Arial Unicode MS" pitchFamily="34" charset="-120"/>
                        <a:cs typeface="Arial Unicode MS" pitchFamily="34" charset="-120"/>
                      </a:endParaRPr>
                    </a:p>
                  </a:txBody>
                  <a:tcPr marL="57150" marR="57150" marT="57155" marB="57155" anchor="ctr"/>
                </a:tc>
              </a:tr>
              <a:tr h="4359059">
                <a:tc>
                  <a:txBody>
                    <a:bodyPr/>
                    <a:lstStyle/>
                    <a:p>
                      <a:r>
                        <a:rPr lang="zh-TW" altLang="en-US" sz="2000" b="0" i="0" kern="1200" dirty="0" smtClean="0">
                          <a:solidFill>
                            <a:schemeClr val="dk1"/>
                          </a:solidFill>
                          <a:effectLst/>
                          <a:latin typeface="Arial Unicode MS" pitchFamily="34" charset="-120"/>
                          <a:ea typeface="Arial Unicode MS" pitchFamily="34" charset="-120"/>
                          <a:cs typeface="Arial Unicode MS" pitchFamily="34" charset="-120"/>
                        </a:rPr>
                        <a:t>畫畫 </a:t>
                      </a:r>
                      <a:r>
                        <a:rPr lang="en-US" altLang="zh-TW" sz="2000" b="0" i="0" kern="1200" dirty="0" smtClean="0">
                          <a:solidFill>
                            <a:schemeClr val="dk1"/>
                          </a:solidFill>
                          <a:effectLst/>
                          <a:latin typeface="Arial Unicode MS" pitchFamily="34" charset="-120"/>
                          <a:ea typeface="Arial Unicode MS" pitchFamily="34" charset="-120"/>
                          <a:cs typeface="Arial Unicode MS" pitchFamily="34" charset="-120"/>
                        </a:rPr>
                        <a:t>+ </a:t>
                      </a:r>
                      <a:r>
                        <a:rPr lang="zh-TW" altLang="en-US" sz="2000" b="0" i="0" kern="1200" dirty="0" smtClean="0">
                          <a:solidFill>
                            <a:schemeClr val="dk1"/>
                          </a:solidFill>
                          <a:effectLst/>
                          <a:latin typeface="Arial Unicode MS" pitchFamily="34" charset="-120"/>
                          <a:ea typeface="Arial Unicode MS" pitchFamily="34" charset="-120"/>
                          <a:cs typeface="Arial Unicode MS" pitchFamily="34" charset="-120"/>
                        </a:rPr>
                        <a:t>塗色</a:t>
                      </a:r>
                      <a:endParaRPr lang="en-US" altLang="zh-TW" sz="2000" b="0" i="0" kern="1200" dirty="0" smtClean="0">
                        <a:solidFill>
                          <a:schemeClr val="dk1"/>
                        </a:solidFill>
                        <a:effectLst/>
                        <a:latin typeface="Arial Unicode MS" pitchFamily="34" charset="-120"/>
                        <a:ea typeface="Arial Unicode MS" pitchFamily="34" charset="-120"/>
                        <a:cs typeface="Arial Unicode MS" pitchFamily="34" charset="-120"/>
                      </a:endParaRPr>
                    </a:p>
                    <a:p>
                      <a:endParaRPr lang="en-US" altLang="zh-TW" sz="2000" b="0" i="0" kern="1200" dirty="0" smtClean="0">
                        <a:solidFill>
                          <a:schemeClr val="dk1"/>
                        </a:solidFill>
                        <a:effectLst/>
                        <a:latin typeface="Arial Unicode MS" pitchFamily="34" charset="-120"/>
                        <a:ea typeface="Arial Unicode MS" pitchFamily="34" charset="-120"/>
                        <a:cs typeface="Arial Unicode MS" pitchFamily="34" charset="-120"/>
                      </a:endParaRPr>
                    </a:p>
                    <a:p>
                      <a:endParaRPr lang="en-US" altLang="zh-TW" sz="2000" b="0" i="0" kern="1200" dirty="0" smtClean="0">
                        <a:solidFill>
                          <a:schemeClr val="dk1"/>
                        </a:solidFill>
                        <a:effectLst/>
                        <a:latin typeface="Arial Unicode MS" pitchFamily="34" charset="-120"/>
                        <a:ea typeface="Arial Unicode MS" pitchFamily="34" charset="-120"/>
                        <a:cs typeface="Arial Unicode MS" pitchFamily="34" charset="-120"/>
                      </a:endParaRPr>
                    </a:p>
                    <a:p>
                      <a:endParaRPr lang="en-US" altLang="zh-TW" sz="2000" b="0" i="0" kern="1200" dirty="0" smtClean="0">
                        <a:solidFill>
                          <a:schemeClr val="dk1"/>
                        </a:solidFill>
                        <a:effectLst/>
                        <a:latin typeface="Arial Unicode MS" pitchFamily="34" charset="-120"/>
                        <a:ea typeface="Arial Unicode MS" pitchFamily="34" charset="-120"/>
                        <a:cs typeface="Arial Unicode MS" pitchFamily="34" charset="-120"/>
                      </a:endParaRPr>
                    </a:p>
                    <a:p>
                      <a:endParaRPr lang="en-US" altLang="zh-TW" sz="2000" b="0" i="0" kern="1200" dirty="0" smtClean="0">
                        <a:solidFill>
                          <a:schemeClr val="dk1"/>
                        </a:solidFill>
                        <a:effectLst/>
                        <a:latin typeface="Arial Unicode MS" pitchFamily="34" charset="-120"/>
                        <a:ea typeface="Arial Unicode MS" pitchFamily="34" charset="-120"/>
                        <a:cs typeface="Arial Unicode MS" pitchFamily="34" charset="-120"/>
                      </a:endParaRPr>
                    </a:p>
                    <a:p>
                      <a:endParaRPr lang="en-US" altLang="zh-TW" sz="2000" b="0" i="0" kern="1200" dirty="0" smtClean="0">
                        <a:solidFill>
                          <a:schemeClr val="dk1"/>
                        </a:solidFill>
                        <a:effectLst/>
                        <a:latin typeface="Arial Unicode MS" pitchFamily="34" charset="-120"/>
                        <a:ea typeface="Arial Unicode MS" pitchFamily="34" charset="-120"/>
                        <a:cs typeface="Arial Unicode MS" pitchFamily="34" charset="-120"/>
                      </a:endParaRPr>
                    </a:p>
                    <a:p>
                      <a:endParaRPr lang="en-US" altLang="zh-TW" sz="2000" b="0" i="0" kern="1200" dirty="0" smtClean="0">
                        <a:solidFill>
                          <a:schemeClr val="dk1"/>
                        </a:solidFill>
                        <a:effectLst/>
                        <a:latin typeface="Arial Unicode MS" pitchFamily="34" charset="-120"/>
                        <a:ea typeface="Arial Unicode MS" pitchFamily="34" charset="-120"/>
                        <a:cs typeface="Arial Unicode MS" pitchFamily="34" charset="-120"/>
                      </a:endParaRPr>
                    </a:p>
                    <a:p>
                      <a:endParaRPr lang="zh-TW" altLang="en-US" sz="2000" dirty="0">
                        <a:latin typeface="Arial Unicode MS" pitchFamily="34" charset="-120"/>
                        <a:ea typeface="Arial Unicode MS" pitchFamily="34" charset="-120"/>
                        <a:cs typeface="Arial Unicode MS" pitchFamily="34" charset="-120"/>
                      </a:endParaRPr>
                    </a:p>
                  </a:txBody>
                  <a:tcPr marT="45724" marB="45724"/>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2000" dirty="0" smtClean="0">
                          <a:latin typeface="Arial Unicode MS" pitchFamily="34" charset="-120"/>
                          <a:ea typeface="Arial Unicode MS" pitchFamily="34" charset="-120"/>
                          <a:cs typeface="Arial Unicode MS" pitchFamily="34" charset="-120"/>
                        </a:rPr>
                        <a:t>這遊戲有兩部份，分為畫畫遊戲和填色遊戲</a:t>
                      </a:r>
                    </a:p>
                    <a:p>
                      <a:r>
                        <a:rPr lang="zh-TW" altLang="en-US" sz="2000" dirty="0" smtClean="0">
                          <a:latin typeface="Arial Unicode MS" pitchFamily="34" charset="-120"/>
                          <a:ea typeface="Arial Unicode MS" pitchFamily="34" charset="-120"/>
                          <a:cs typeface="Arial Unicode MS" pitchFamily="34" charset="-120"/>
                        </a:rPr>
                        <a:t>畫畫遊戲中豐富的畫筆，單色筆、熒光筆等</a:t>
                      </a:r>
                      <a:r>
                        <a:rPr lang="en-US" altLang="zh-TW" sz="2000" dirty="0" smtClean="0">
                          <a:latin typeface="Arial Unicode MS" pitchFamily="34" charset="-120"/>
                          <a:ea typeface="Arial Unicode MS" pitchFamily="34" charset="-120"/>
                          <a:cs typeface="Arial Unicode MS" pitchFamily="34" charset="-120"/>
                        </a:rPr>
                        <a:t>……</a:t>
                      </a:r>
                      <a:r>
                        <a:rPr lang="zh-TW" altLang="en-US" sz="2000" dirty="0" smtClean="0">
                          <a:latin typeface="Arial Unicode MS" pitchFamily="34" charset="-120"/>
                          <a:ea typeface="Arial Unicode MS" pitchFamily="34" charset="-120"/>
                          <a:cs typeface="Arial Unicode MS" pitchFamily="34" charset="-120"/>
                        </a:rPr>
                        <a:t>亦有隨機色筆豐富的圖章元素，另外，色彩鮮豔的背景圖。</a:t>
                      </a:r>
                    </a:p>
                    <a:p>
                      <a:r>
                        <a:rPr lang="zh-TW" altLang="en-US" sz="2000" dirty="0" smtClean="0">
                          <a:latin typeface="Arial Unicode MS" pitchFamily="34" charset="-120"/>
                          <a:ea typeface="Arial Unicode MS" pitchFamily="34" charset="-120"/>
                          <a:cs typeface="Arial Unicode MS" pitchFamily="34" charset="-120"/>
                        </a:rPr>
                        <a:t>而填色遊戲，有不同的畫冊和塗色卡片。亦有種類豐富的塗色筆，蠟筆，刷子和圖章元素等。</a:t>
                      </a:r>
                    </a:p>
                  </a:txBody>
                  <a:tcPr marT="45724" marB="45724"/>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TW" sz="2000" dirty="0" smtClean="0">
                          <a:latin typeface="Arial Unicode MS" pitchFamily="34" charset="-120"/>
                          <a:ea typeface="Arial Unicode MS" pitchFamily="34" charset="-120"/>
                          <a:cs typeface="Arial Unicode MS" pitchFamily="34" charset="-120"/>
                        </a:rPr>
                        <a:t>K1,K2,K3</a:t>
                      </a:r>
                      <a:r>
                        <a:rPr lang="zh-TW" altLang="en-US" sz="2000" dirty="0" smtClean="0">
                          <a:latin typeface="Arial Unicode MS" pitchFamily="34" charset="-120"/>
                          <a:ea typeface="Arial Unicode MS" pitchFamily="34" charset="-120"/>
                          <a:cs typeface="Arial Unicode MS" pitchFamily="34" charset="-120"/>
                        </a:rPr>
                        <a:t>課室</a:t>
                      </a:r>
                    </a:p>
                    <a:p>
                      <a:endParaRPr lang="zh-TW" altLang="en-US" sz="2000" dirty="0">
                        <a:latin typeface="Arial Unicode MS" pitchFamily="34" charset="-120"/>
                        <a:ea typeface="Arial Unicode MS" pitchFamily="34" charset="-120"/>
                        <a:cs typeface="Arial Unicode MS" pitchFamily="34" charset="-120"/>
                      </a:endParaRPr>
                    </a:p>
                  </a:txBody>
                  <a:tcPr marT="45724" marB="45724"/>
                </a:tc>
                <a:tc>
                  <a:txBody>
                    <a:bodyPr/>
                    <a:lstStyle/>
                    <a:p>
                      <a:r>
                        <a:rPr lang="zh-TW" altLang="en-US" sz="2000" dirty="0" smtClean="0">
                          <a:latin typeface="Arial Unicode MS" pitchFamily="34" charset="-120"/>
                          <a:ea typeface="Arial Unicode MS" pitchFamily="34" charset="-120"/>
                          <a:cs typeface="Arial Unicode MS" pitchFamily="34" charset="-120"/>
                        </a:rPr>
                        <a:t>老師可以讓幼兒在分組活動中使用平板電腦，透過填色和畫畫活動讓幼兒發揮幼兒的創意力</a:t>
                      </a:r>
                      <a:endParaRPr lang="zh-TW" altLang="en-US" sz="2000" dirty="0">
                        <a:latin typeface="Arial Unicode MS" pitchFamily="34" charset="-120"/>
                        <a:ea typeface="Arial Unicode MS" pitchFamily="34" charset="-120"/>
                        <a:cs typeface="Arial Unicode MS" pitchFamily="34" charset="-120"/>
                      </a:endParaRPr>
                    </a:p>
                  </a:txBody>
                  <a:tcPr marT="45724" marB="45724"/>
                </a:tc>
              </a:tr>
              <a:tr h="1828976">
                <a:tc>
                  <a:txBody>
                    <a:bodyPr/>
                    <a:lstStyle/>
                    <a:p>
                      <a:pPr>
                        <a:spcAft>
                          <a:spcPts val="0"/>
                        </a:spcAft>
                      </a:pPr>
                      <a:r>
                        <a:rPr lang="zh-TW" sz="2000" kern="100" dirty="0">
                          <a:effectLst/>
                          <a:latin typeface="Arial Unicode MS" pitchFamily="34" charset="-120"/>
                          <a:ea typeface="Arial Unicode MS" pitchFamily="34" charset="-120"/>
                          <a:cs typeface="Arial Unicode MS" pitchFamily="34" charset="-120"/>
                        </a:rPr>
                        <a:t>《兒童教育電視</a:t>
                      </a:r>
                      <a:r>
                        <a:rPr lang="en-US" sz="2000" kern="100" dirty="0">
                          <a:effectLst/>
                          <a:latin typeface="Arial Unicode MS" pitchFamily="34" charset="-120"/>
                          <a:ea typeface="Arial Unicode MS" pitchFamily="34" charset="-120"/>
                          <a:cs typeface="Arial Unicode MS" pitchFamily="34" charset="-120"/>
                        </a:rPr>
                        <a:t>Wii</a:t>
                      </a:r>
                      <a:r>
                        <a:rPr lang="zh-TW" sz="2000" kern="100" dirty="0">
                          <a:effectLst/>
                          <a:latin typeface="Arial Unicode MS" pitchFamily="34" charset="-120"/>
                          <a:ea typeface="Arial Unicode MS" pitchFamily="34" charset="-120"/>
                          <a:cs typeface="Arial Unicode MS" pitchFamily="34" charset="-120"/>
                        </a:rPr>
                        <a:t>》</a:t>
                      </a:r>
                      <a:r>
                        <a:rPr lang="en-US" sz="2000" kern="100" dirty="0">
                          <a:effectLst/>
                          <a:latin typeface="Arial Unicode MS" pitchFamily="34" charset="-120"/>
                          <a:ea typeface="Arial Unicode MS" pitchFamily="34" charset="-120"/>
                          <a:cs typeface="Arial Unicode MS" pitchFamily="34" charset="-120"/>
                        </a:rPr>
                        <a:t>	</a:t>
                      </a:r>
                      <a:endParaRPr lang="zh-TW" sz="2000" kern="100" dirty="0">
                        <a:effectLst/>
                        <a:latin typeface="Arial Unicode MS" pitchFamily="34" charset="-120"/>
                        <a:ea typeface="Arial Unicode MS" pitchFamily="34" charset="-120"/>
                        <a:cs typeface="Arial Unicode MS" pitchFamily="34" charset="-120"/>
                      </a:endParaRPr>
                    </a:p>
                  </a:txBody>
                  <a:tcPr marL="68580" marR="68580" marT="0" marB="0"/>
                </a:tc>
                <a:tc>
                  <a:txBody>
                    <a:bodyPr/>
                    <a:lstStyle/>
                    <a:p>
                      <a:pPr>
                        <a:spcAft>
                          <a:spcPts val="0"/>
                        </a:spcAft>
                      </a:pPr>
                      <a:r>
                        <a:rPr lang="zh-TW" sz="2000" kern="100" dirty="0">
                          <a:effectLst/>
                          <a:latin typeface="Arial Unicode MS" pitchFamily="34" charset="-120"/>
                          <a:ea typeface="Arial Unicode MS" pitchFamily="34" charset="-120"/>
                          <a:cs typeface="Arial Unicode MS" pitchFamily="34" charset="-120"/>
                        </a:rPr>
                        <a:t>有分為感覺、社會、自然、語言、算數、智慧等</a:t>
                      </a:r>
                      <a:r>
                        <a:rPr lang="en-US" sz="2000" kern="100" dirty="0">
                          <a:effectLst/>
                          <a:latin typeface="Arial Unicode MS" pitchFamily="34" charset="-120"/>
                          <a:ea typeface="Arial Unicode MS" pitchFamily="34" charset="-120"/>
                          <a:cs typeface="Arial Unicode MS" pitchFamily="34" charset="-120"/>
                        </a:rPr>
                        <a:t>6</a:t>
                      </a:r>
                      <a:r>
                        <a:rPr lang="zh-TW" sz="2000" kern="100" dirty="0">
                          <a:effectLst/>
                          <a:latin typeface="Arial Unicode MS" pitchFamily="34" charset="-120"/>
                          <a:ea typeface="Arial Unicode MS" pitchFamily="34" charset="-120"/>
                          <a:cs typeface="Arial Unicode MS" pitchFamily="34" charset="-120"/>
                        </a:rPr>
                        <a:t>種主題的遊戲，讓幼兒操控</a:t>
                      </a:r>
                      <a:r>
                        <a:rPr lang="en-US" sz="2000" kern="100" dirty="0">
                          <a:effectLst/>
                          <a:latin typeface="Arial Unicode MS" pitchFamily="34" charset="-120"/>
                          <a:ea typeface="Arial Unicode MS" pitchFamily="34" charset="-120"/>
                          <a:cs typeface="Arial Unicode MS" pitchFamily="34" charset="-120"/>
                        </a:rPr>
                        <a:t>WII</a:t>
                      </a:r>
                      <a:r>
                        <a:rPr lang="zh-TW" sz="2000" kern="100" dirty="0">
                          <a:effectLst/>
                          <a:latin typeface="Arial Unicode MS" pitchFamily="34" charset="-120"/>
                          <a:ea typeface="Arial Unicode MS" pitchFamily="34" charset="-120"/>
                          <a:cs typeface="Arial Unicode MS" pitchFamily="34" charset="-120"/>
                        </a:rPr>
                        <a:t>控制器以去玩那些遊戲</a:t>
                      </a:r>
                    </a:p>
                  </a:txBody>
                  <a:tcPr marL="68580" marR="68580" marT="0" marB="0"/>
                </a:tc>
                <a:tc>
                  <a:txBody>
                    <a:bodyPr/>
                    <a:lstStyle/>
                    <a:p>
                      <a:pPr>
                        <a:spcAft>
                          <a:spcPts val="0"/>
                        </a:spcAft>
                      </a:pPr>
                      <a:r>
                        <a:rPr lang="zh-TW" sz="2000" kern="100">
                          <a:effectLst/>
                          <a:latin typeface="Arial Unicode MS" pitchFamily="34" charset="-120"/>
                          <a:ea typeface="Arial Unicode MS" pitchFamily="34" charset="-120"/>
                          <a:cs typeface="Arial Unicode MS" pitchFamily="34" charset="-120"/>
                        </a:rPr>
                        <a:t>大肌肉室</a:t>
                      </a:r>
                    </a:p>
                    <a:p>
                      <a:pPr>
                        <a:spcAft>
                          <a:spcPts val="0"/>
                        </a:spcAft>
                      </a:pPr>
                      <a:r>
                        <a:rPr lang="en-US" sz="2000" kern="100">
                          <a:effectLst/>
                          <a:latin typeface="Arial Unicode MS" pitchFamily="34" charset="-120"/>
                          <a:ea typeface="Arial Unicode MS" pitchFamily="34" charset="-120"/>
                          <a:cs typeface="Arial Unicode MS" pitchFamily="34" charset="-120"/>
                        </a:rPr>
                        <a:t> </a:t>
                      </a:r>
                      <a:endParaRPr lang="zh-TW" sz="2000" kern="100">
                        <a:effectLst/>
                        <a:latin typeface="Arial Unicode MS" pitchFamily="34" charset="-120"/>
                        <a:ea typeface="Arial Unicode MS" pitchFamily="34" charset="-120"/>
                        <a:cs typeface="Arial Unicode MS" pitchFamily="34" charset="-120"/>
                      </a:endParaRPr>
                    </a:p>
                  </a:txBody>
                  <a:tcPr marL="68580" marR="68580" marT="0" marB="0"/>
                </a:tc>
                <a:tc>
                  <a:txBody>
                    <a:bodyPr/>
                    <a:lstStyle/>
                    <a:p>
                      <a:pPr>
                        <a:spcAft>
                          <a:spcPts val="0"/>
                        </a:spcAft>
                      </a:pPr>
                      <a:r>
                        <a:rPr lang="zh-TW" sz="2000" kern="100" dirty="0">
                          <a:effectLst/>
                          <a:latin typeface="Arial Unicode MS" pitchFamily="34" charset="-120"/>
                          <a:ea typeface="Arial Unicode MS" pitchFamily="34" charset="-120"/>
                          <a:cs typeface="Arial Unicode MS" pitchFamily="34" charset="-120"/>
                        </a:rPr>
                        <a:t>在體育堂時，幼兒可以用以練習大、小肌，同時也從中學習或練習不同知識</a:t>
                      </a:r>
                    </a:p>
                  </a:txBody>
                  <a:tcPr marL="68580" marR="68580" marT="0" marB="0"/>
                </a:tc>
              </a:tr>
            </a:tbl>
          </a:graphicData>
        </a:graphic>
      </p:graphicFrame>
      <p:pic>
        <p:nvPicPr>
          <p:cNvPr id="29720" name="Picture 2"/>
          <p:cNvPicPr>
            <a:picLocks noChangeAspect="1" noChangeArrowheads="1"/>
          </p:cNvPicPr>
          <p:nvPr/>
        </p:nvPicPr>
        <p:blipFill>
          <a:blip r:embed="rId2" cstate="print"/>
          <a:srcRect/>
          <a:stretch>
            <a:fillRect/>
          </a:stretch>
        </p:blipFill>
        <p:spPr bwMode="auto">
          <a:xfrm>
            <a:off x="863600" y="1258888"/>
            <a:ext cx="1428750" cy="14287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內容版面配置區 2"/>
          <p:cNvGraphicFramePr>
            <a:graphicFrameLocks noGrp="1"/>
          </p:cNvGraphicFramePr>
          <p:nvPr>
            <p:ph/>
          </p:nvPr>
        </p:nvGraphicFramePr>
        <p:xfrm>
          <a:off x="503238" y="301625"/>
          <a:ext cx="9217024" cy="6502400"/>
        </p:xfrm>
        <a:graphic>
          <a:graphicData uri="http://schemas.openxmlformats.org/drawingml/2006/table">
            <a:tbl>
              <a:tblPr firstRow="1" bandRow="1">
                <a:tableStyleId>{5C22544A-7EE6-4342-B048-85BDC9FD1C3A}</a:tableStyleId>
              </a:tblPr>
              <a:tblGrid>
                <a:gridCol w="2304256"/>
                <a:gridCol w="2599395"/>
                <a:gridCol w="2009117"/>
                <a:gridCol w="2304256"/>
              </a:tblGrid>
              <a:tr h="459087">
                <a:tc>
                  <a:txBody>
                    <a:bodyPr/>
                    <a:lstStyle/>
                    <a:p>
                      <a:pPr algn="ctr">
                        <a:spcAft>
                          <a:spcPts val="0"/>
                        </a:spcAft>
                      </a:pPr>
                      <a:r>
                        <a:rPr lang="zh-TW" sz="2000" kern="0" dirty="0" smtClean="0">
                          <a:solidFill>
                            <a:srgbClr val="000000"/>
                          </a:solidFill>
                          <a:effectLst/>
                          <a:latin typeface="Arial Unicode MS" pitchFamily="34" charset="-120"/>
                          <a:ea typeface="Arial Unicode MS" pitchFamily="34" charset="-120"/>
                          <a:cs typeface="Arial Unicode MS" pitchFamily="34" charset="-120"/>
                        </a:rPr>
                        <a:t>軟</a:t>
                      </a:r>
                      <a:r>
                        <a:rPr lang="zh-TW" sz="2000" kern="0" dirty="0">
                          <a:solidFill>
                            <a:srgbClr val="000000"/>
                          </a:solidFill>
                          <a:effectLst/>
                          <a:latin typeface="Arial Unicode MS" pitchFamily="34" charset="-120"/>
                          <a:ea typeface="Arial Unicode MS" pitchFamily="34" charset="-120"/>
                          <a:cs typeface="Arial Unicode MS" pitchFamily="34" charset="-120"/>
                        </a:rPr>
                        <a:t>件名稱</a:t>
                      </a:r>
                      <a:endParaRPr lang="zh-TW" sz="2000" kern="100" dirty="0">
                        <a:effectLst/>
                        <a:latin typeface="Arial Unicode MS" pitchFamily="34" charset="-120"/>
                        <a:ea typeface="Arial Unicode MS" pitchFamily="34" charset="-120"/>
                        <a:cs typeface="Arial Unicode MS" pitchFamily="34" charset="-120"/>
                      </a:endParaRPr>
                    </a:p>
                  </a:txBody>
                  <a:tcPr marL="57146" marR="57146" marT="57149" marB="57149" anchor="ctr"/>
                </a:tc>
                <a:tc>
                  <a:txBody>
                    <a:bodyPr/>
                    <a:lstStyle/>
                    <a:p>
                      <a:pPr algn="ctr">
                        <a:spcAft>
                          <a:spcPts val="0"/>
                        </a:spcAft>
                      </a:pPr>
                      <a:r>
                        <a:rPr lang="zh-TW" sz="2000" kern="0" dirty="0">
                          <a:solidFill>
                            <a:srgbClr val="000000"/>
                          </a:solidFill>
                          <a:effectLst/>
                          <a:latin typeface="Arial Unicode MS" pitchFamily="34" charset="-120"/>
                          <a:ea typeface="Arial Unicode MS" pitchFamily="34" charset="-120"/>
                          <a:cs typeface="Arial Unicode MS" pitchFamily="34" charset="-120"/>
                        </a:rPr>
                        <a:t>特點</a:t>
                      </a:r>
                      <a:endParaRPr lang="zh-TW" sz="2000" kern="100" dirty="0">
                        <a:effectLst/>
                        <a:latin typeface="Arial Unicode MS" pitchFamily="34" charset="-120"/>
                        <a:ea typeface="Arial Unicode MS" pitchFamily="34" charset="-120"/>
                        <a:cs typeface="Arial Unicode MS" pitchFamily="34" charset="-120"/>
                      </a:endParaRPr>
                    </a:p>
                  </a:txBody>
                  <a:tcPr marL="57146" marR="57146" marT="57149" marB="57149" anchor="ctr"/>
                </a:tc>
                <a:tc>
                  <a:txBody>
                    <a:bodyPr/>
                    <a:lstStyle/>
                    <a:p>
                      <a:pPr algn="ctr">
                        <a:spcAft>
                          <a:spcPts val="0"/>
                        </a:spcAft>
                      </a:pPr>
                      <a:r>
                        <a:rPr lang="zh-TW" sz="2000" kern="0" dirty="0">
                          <a:solidFill>
                            <a:srgbClr val="000000"/>
                          </a:solidFill>
                          <a:effectLst/>
                          <a:latin typeface="Arial Unicode MS" pitchFamily="34" charset="-120"/>
                          <a:ea typeface="Arial Unicode MS" pitchFamily="34" charset="-120"/>
                          <a:cs typeface="Arial Unicode MS" pitchFamily="34" charset="-120"/>
                        </a:rPr>
                        <a:t>設置地點</a:t>
                      </a:r>
                      <a:endParaRPr lang="zh-TW" sz="2000" kern="100" dirty="0">
                        <a:effectLst/>
                        <a:latin typeface="Arial Unicode MS" pitchFamily="34" charset="-120"/>
                        <a:ea typeface="Arial Unicode MS" pitchFamily="34" charset="-120"/>
                        <a:cs typeface="Arial Unicode MS" pitchFamily="34" charset="-120"/>
                      </a:endParaRPr>
                    </a:p>
                  </a:txBody>
                  <a:tcPr marL="57146" marR="57146" marT="57149" marB="57149" anchor="ctr"/>
                </a:tc>
                <a:tc>
                  <a:txBody>
                    <a:bodyPr/>
                    <a:lstStyle/>
                    <a:p>
                      <a:pPr algn="ctr">
                        <a:spcAft>
                          <a:spcPts val="0"/>
                        </a:spcAft>
                      </a:pPr>
                      <a:r>
                        <a:rPr lang="zh-TW" sz="2000" kern="0" dirty="0">
                          <a:solidFill>
                            <a:srgbClr val="000000"/>
                          </a:solidFill>
                          <a:effectLst/>
                          <a:latin typeface="Arial Unicode MS" pitchFamily="34" charset="-120"/>
                          <a:ea typeface="Arial Unicode MS" pitchFamily="34" charset="-120"/>
                          <a:cs typeface="Arial Unicode MS" pitchFamily="34" charset="-120"/>
                        </a:rPr>
                        <a:t>簡介如何運用</a:t>
                      </a:r>
                      <a:endParaRPr lang="zh-TW" sz="2000" kern="100" dirty="0">
                        <a:effectLst/>
                        <a:latin typeface="Arial Unicode MS" pitchFamily="34" charset="-120"/>
                        <a:ea typeface="Arial Unicode MS" pitchFamily="34" charset="-120"/>
                        <a:cs typeface="Arial Unicode MS" pitchFamily="34" charset="-120"/>
                      </a:endParaRPr>
                    </a:p>
                  </a:txBody>
                  <a:tcPr marL="57146" marR="57146" marT="57149" marB="57149" anchor="ctr"/>
                </a:tc>
              </a:tr>
              <a:tr h="3272102">
                <a:tc>
                  <a:txBody>
                    <a:bodyPr/>
                    <a:lstStyle/>
                    <a:p>
                      <a:r>
                        <a:rPr lang="zh-TW" altLang="en-US" sz="2000" b="0" i="0" kern="1200" dirty="0" smtClean="0">
                          <a:solidFill>
                            <a:schemeClr val="dk1"/>
                          </a:solidFill>
                          <a:effectLst/>
                          <a:latin typeface="Arial Unicode MS" pitchFamily="34" charset="-120"/>
                          <a:ea typeface="Arial Unicode MS" pitchFamily="34" charset="-120"/>
                          <a:cs typeface="Arial Unicode MS" pitchFamily="34" charset="-120"/>
                        </a:rPr>
                        <a:t>兒童快樂塗鴉 </a:t>
                      </a:r>
                      <a:r>
                        <a:rPr lang="en-US" altLang="zh-TW" sz="2000" b="0" i="0" kern="1200" dirty="0" smtClean="0">
                          <a:solidFill>
                            <a:schemeClr val="dk1"/>
                          </a:solidFill>
                          <a:effectLst/>
                          <a:latin typeface="Arial Unicode MS" pitchFamily="34" charset="-120"/>
                          <a:ea typeface="Arial Unicode MS" pitchFamily="34" charset="-120"/>
                          <a:cs typeface="Arial Unicode MS" pitchFamily="34" charset="-120"/>
                        </a:rPr>
                        <a:t>- </a:t>
                      </a:r>
                      <a:r>
                        <a:rPr lang="zh-TW" altLang="en-US" sz="2000" b="0" i="0" kern="1200" dirty="0" smtClean="0">
                          <a:solidFill>
                            <a:schemeClr val="dk1"/>
                          </a:solidFill>
                          <a:effectLst/>
                          <a:latin typeface="Arial Unicode MS" pitchFamily="34" charset="-120"/>
                          <a:ea typeface="Arial Unicode MS" pitchFamily="34" charset="-120"/>
                          <a:cs typeface="Arial Unicode MS" pitchFamily="34" charset="-120"/>
                        </a:rPr>
                        <a:t>童心童畫 </a:t>
                      </a:r>
                      <a:r>
                        <a:rPr lang="en-US" altLang="zh-TW" sz="2000" b="0" i="0" kern="1200" dirty="0" smtClean="0">
                          <a:solidFill>
                            <a:schemeClr val="dk1"/>
                          </a:solidFill>
                          <a:effectLst/>
                          <a:latin typeface="Arial Unicode MS" pitchFamily="34" charset="-120"/>
                          <a:ea typeface="Arial Unicode MS" pitchFamily="34" charset="-120"/>
                          <a:cs typeface="Arial Unicode MS" pitchFamily="34" charset="-120"/>
                        </a:rPr>
                        <a:t>- Kids Doodle</a:t>
                      </a:r>
                    </a:p>
                    <a:p>
                      <a:endParaRPr lang="en-US" altLang="zh-TW" sz="2000" b="0" i="0" kern="1200" dirty="0" smtClean="0">
                        <a:solidFill>
                          <a:schemeClr val="dk1"/>
                        </a:solidFill>
                        <a:effectLst/>
                        <a:latin typeface="Arial Unicode MS" pitchFamily="34" charset="-120"/>
                        <a:ea typeface="Arial Unicode MS" pitchFamily="34" charset="-120"/>
                        <a:cs typeface="Arial Unicode MS" pitchFamily="34" charset="-120"/>
                      </a:endParaRPr>
                    </a:p>
                    <a:p>
                      <a:endParaRPr lang="en-US" altLang="zh-TW" sz="2000" b="0" i="0" kern="1200" dirty="0" smtClean="0">
                        <a:solidFill>
                          <a:schemeClr val="dk1"/>
                        </a:solidFill>
                        <a:effectLst/>
                        <a:latin typeface="Arial Unicode MS" pitchFamily="34" charset="-120"/>
                        <a:ea typeface="Arial Unicode MS" pitchFamily="34" charset="-120"/>
                        <a:cs typeface="Arial Unicode MS" pitchFamily="34" charset="-120"/>
                      </a:endParaRPr>
                    </a:p>
                    <a:p>
                      <a:endParaRPr lang="en-US" altLang="zh-TW" sz="2000" b="0" i="0" kern="1200" dirty="0" smtClean="0">
                        <a:solidFill>
                          <a:schemeClr val="dk1"/>
                        </a:solidFill>
                        <a:effectLst/>
                        <a:latin typeface="Arial Unicode MS" pitchFamily="34" charset="-120"/>
                        <a:ea typeface="Arial Unicode MS" pitchFamily="34" charset="-120"/>
                        <a:cs typeface="Arial Unicode MS" pitchFamily="34" charset="-120"/>
                      </a:endParaRPr>
                    </a:p>
                    <a:p>
                      <a:endParaRPr lang="en-US" altLang="zh-TW" sz="2000" b="0" i="0" kern="1200" dirty="0" smtClean="0">
                        <a:solidFill>
                          <a:schemeClr val="dk1"/>
                        </a:solidFill>
                        <a:effectLst/>
                        <a:latin typeface="Arial Unicode MS" pitchFamily="34" charset="-120"/>
                        <a:ea typeface="Arial Unicode MS" pitchFamily="34" charset="-120"/>
                        <a:cs typeface="Arial Unicode MS" pitchFamily="34" charset="-120"/>
                      </a:endParaRPr>
                    </a:p>
                    <a:p>
                      <a:endParaRPr lang="en-US" altLang="zh-TW" sz="2000" b="0" i="0" kern="1200" dirty="0" smtClean="0">
                        <a:solidFill>
                          <a:schemeClr val="dk1"/>
                        </a:solidFill>
                        <a:effectLst/>
                        <a:latin typeface="Arial Unicode MS" pitchFamily="34" charset="-120"/>
                        <a:ea typeface="Arial Unicode MS" pitchFamily="34" charset="-120"/>
                        <a:cs typeface="Arial Unicode MS" pitchFamily="34" charset="-120"/>
                      </a:endParaRPr>
                    </a:p>
                    <a:p>
                      <a:endParaRPr lang="en-US" altLang="zh-TW" sz="2000" b="0" i="0" kern="1200" dirty="0" smtClean="0">
                        <a:solidFill>
                          <a:schemeClr val="dk1"/>
                        </a:solidFill>
                        <a:effectLst/>
                        <a:latin typeface="Arial Unicode MS" pitchFamily="34" charset="-120"/>
                        <a:ea typeface="Arial Unicode MS" pitchFamily="34" charset="-120"/>
                        <a:cs typeface="Arial Unicode MS" pitchFamily="34" charset="-120"/>
                      </a:endParaRPr>
                    </a:p>
                  </a:txBody>
                  <a:tcPr marL="91434" marR="91434" marT="45719" marB="45719"/>
                </a:tc>
                <a:tc>
                  <a:txBody>
                    <a:bodyPr/>
                    <a:lstStyle/>
                    <a:p>
                      <a:r>
                        <a:rPr lang="zh-TW" altLang="en-US" sz="2000" b="0" i="0" kern="1200" dirty="0" smtClean="0">
                          <a:solidFill>
                            <a:schemeClr val="dk1"/>
                          </a:solidFill>
                          <a:effectLst/>
                          <a:latin typeface="Arial Unicode MS" pitchFamily="34" charset="-120"/>
                          <a:ea typeface="Arial Unicode MS" pitchFamily="34" charset="-120"/>
                          <a:cs typeface="Arial Unicode MS" pitchFamily="34" charset="-120"/>
                        </a:rPr>
                        <a:t>遊戲有多種色彩豐富的顏色筆，而且遊戲擁有內置相冊</a:t>
                      </a:r>
                      <a:r>
                        <a:rPr lang="en-US" altLang="zh-TW" sz="2000" b="0" i="0" kern="1200" dirty="0" smtClean="0">
                          <a:solidFill>
                            <a:schemeClr val="dk1"/>
                          </a:solidFill>
                          <a:effectLst/>
                          <a:latin typeface="Arial Unicode MS" pitchFamily="34" charset="-120"/>
                          <a:ea typeface="Arial Unicode MS" pitchFamily="34" charset="-120"/>
                          <a:cs typeface="Arial Unicode MS" pitchFamily="34" charset="-120"/>
                        </a:rPr>
                        <a:t>,</a:t>
                      </a:r>
                      <a:r>
                        <a:rPr lang="zh-TW" altLang="en-US" sz="2000" b="0" i="0" kern="1200" dirty="0" smtClean="0">
                          <a:solidFill>
                            <a:schemeClr val="dk1"/>
                          </a:solidFill>
                          <a:effectLst/>
                          <a:latin typeface="Arial Unicode MS" pitchFamily="34" charset="-120"/>
                          <a:ea typeface="Arial Unicode MS" pitchFamily="34" charset="-120"/>
                          <a:cs typeface="Arial Unicode MS" pitchFamily="34" charset="-120"/>
                        </a:rPr>
                        <a:t>不僅保存孩子的繪畫</a:t>
                      </a:r>
                      <a:r>
                        <a:rPr lang="en-US" altLang="zh-TW" sz="2000" b="0" i="0" kern="1200" dirty="0" smtClean="0">
                          <a:solidFill>
                            <a:schemeClr val="dk1"/>
                          </a:solidFill>
                          <a:effectLst/>
                          <a:latin typeface="Arial Unicode MS" pitchFamily="34" charset="-120"/>
                          <a:ea typeface="Arial Unicode MS" pitchFamily="34" charset="-120"/>
                          <a:cs typeface="Arial Unicode MS" pitchFamily="34" charset="-120"/>
                        </a:rPr>
                        <a:t>,</a:t>
                      </a:r>
                      <a:r>
                        <a:rPr lang="zh-TW" altLang="en-US" sz="2000" b="0" i="0" kern="1200" dirty="0" smtClean="0">
                          <a:solidFill>
                            <a:schemeClr val="dk1"/>
                          </a:solidFill>
                          <a:effectLst/>
                          <a:latin typeface="Arial Unicode MS" pitchFamily="34" charset="-120"/>
                          <a:ea typeface="Arial Unicode MS" pitchFamily="34" charset="-120"/>
                          <a:cs typeface="Arial Unicode MS" pitchFamily="34" charset="-120"/>
                        </a:rPr>
                        <a:t>還能保存每一筆繪畫過程。任何時候</a:t>
                      </a:r>
                      <a:r>
                        <a:rPr lang="en-US" altLang="zh-TW" sz="2000" b="0" i="0" kern="1200" dirty="0" smtClean="0">
                          <a:solidFill>
                            <a:schemeClr val="dk1"/>
                          </a:solidFill>
                          <a:effectLst/>
                          <a:latin typeface="Arial Unicode MS" pitchFamily="34" charset="-120"/>
                          <a:ea typeface="Arial Unicode MS" pitchFamily="34" charset="-120"/>
                          <a:cs typeface="Arial Unicode MS" pitchFamily="34" charset="-120"/>
                        </a:rPr>
                        <a:t>,</a:t>
                      </a:r>
                      <a:r>
                        <a:rPr lang="zh-TW" altLang="en-US" sz="2000" b="0" i="0" kern="1200" dirty="0" smtClean="0">
                          <a:solidFill>
                            <a:schemeClr val="dk1"/>
                          </a:solidFill>
                          <a:effectLst/>
                          <a:latin typeface="Arial Unicode MS" pitchFamily="34" charset="-120"/>
                          <a:ea typeface="Arial Unicode MS" pitchFamily="34" charset="-120"/>
                          <a:cs typeface="Arial Unicode MS" pitchFamily="34" charset="-120"/>
                        </a:rPr>
                        <a:t>孩子可以打開以前的任何一副繪畫繼續塗鴉。</a:t>
                      </a:r>
                      <a:endParaRPr lang="zh-TW" altLang="en-US" sz="2000" dirty="0">
                        <a:latin typeface="Arial Unicode MS" pitchFamily="34" charset="-120"/>
                        <a:ea typeface="Arial Unicode MS" pitchFamily="34" charset="-120"/>
                        <a:cs typeface="Arial Unicode MS" pitchFamily="34" charset="-120"/>
                      </a:endParaRPr>
                    </a:p>
                  </a:txBody>
                  <a:tcPr marL="91434" marR="91434" marT="45719" marB="45719"/>
                </a:tc>
                <a:tc>
                  <a:txBody>
                    <a:bodyPr/>
                    <a:lstStyle/>
                    <a:p>
                      <a:pPr algn="ctr"/>
                      <a:r>
                        <a:rPr lang="en-US" altLang="zh-TW" sz="2000" dirty="0" smtClean="0">
                          <a:latin typeface="Arial Unicode MS" pitchFamily="34" charset="-120"/>
                          <a:ea typeface="Arial Unicode MS" pitchFamily="34" charset="-120"/>
                          <a:cs typeface="Arial Unicode MS" pitchFamily="34" charset="-120"/>
                        </a:rPr>
                        <a:t>K1,K2,K3</a:t>
                      </a:r>
                      <a:r>
                        <a:rPr lang="zh-TW" altLang="en-US" sz="2000" dirty="0" smtClean="0">
                          <a:latin typeface="Arial Unicode MS" pitchFamily="34" charset="-120"/>
                          <a:ea typeface="Arial Unicode MS" pitchFamily="34" charset="-120"/>
                          <a:cs typeface="Arial Unicode MS" pitchFamily="34" charset="-120"/>
                        </a:rPr>
                        <a:t>課室</a:t>
                      </a:r>
                      <a:endParaRPr lang="zh-TW" altLang="en-US" sz="2000" dirty="0">
                        <a:latin typeface="Arial Unicode MS" pitchFamily="34" charset="-120"/>
                        <a:ea typeface="Arial Unicode MS" pitchFamily="34" charset="-120"/>
                        <a:cs typeface="Arial Unicode MS" pitchFamily="34" charset="-120"/>
                      </a:endParaRPr>
                    </a:p>
                  </a:txBody>
                  <a:tcPr marL="91434" marR="91434" marT="45719" marB="4571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zh-TW" altLang="en-US" sz="2000" dirty="0" smtClean="0">
                          <a:latin typeface="Arial Unicode MS" pitchFamily="34" charset="-120"/>
                          <a:ea typeface="Arial Unicode MS" pitchFamily="34" charset="-120"/>
                          <a:cs typeface="Arial Unicode MS" pitchFamily="34" charset="-120"/>
                        </a:rPr>
                        <a:t>老師可以讓幼兒在分組活動中使用平板電腦，透過填色和畫畫活動讓幼兒發揮幼兒的創意力</a:t>
                      </a:r>
                    </a:p>
                    <a:p>
                      <a:endParaRPr lang="zh-TW" altLang="en-US" sz="2000" dirty="0">
                        <a:latin typeface="Arial Unicode MS" pitchFamily="34" charset="-120"/>
                        <a:ea typeface="Arial Unicode MS" pitchFamily="34" charset="-120"/>
                        <a:cs typeface="Arial Unicode MS" pitchFamily="34" charset="-120"/>
                      </a:endParaRPr>
                    </a:p>
                  </a:txBody>
                  <a:tcPr marL="91434" marR="91434" marT="45719" marB="45719"/>
                </a:tc>
              </a:tr>
              <a:tr h="2771211">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TW" sz="2000" kern="1200" dirty="0" smtClean="0">
                          <a:solidFill>
                            <a:schemeClr val="dk1"/>
                          </a:solidFill>
                          <a:effectLst/>
                          <a:latin typeface="Arial Unicode MS" pitchFamily="34" charset="-120"/>
                          <a:ea typeface="Arial Unicode MS" pitchFamily="34" charset="-120"/>
                          <a:cs typeface="Arial Unicode MS" pitchFamily="34" charset="-120"/>
                        </a:rPr>
                        <a:t>Kids Preschool Puzzle Lite</a:t>
                      </a:r>
                      <a:endParaRPr lang="zh-TW" altLang="zh-TW" sz="2000" kern="1200" dirty="0" smtClean="0">
                        <a:solidFill>
                          <a:schemeClr val="dk1"/>
                        </a:solidFill>
                        <a:effectLst/>
                        <a:latin typeface="Arial Unicode MS" pitchFamily="34" charset="-120"/>
                        <a:ea typeface="Arial Unicode MS" pitchFamily="34" charset="-120"/>
                        <a:cs typeface="Arial Unicode MS" pitchFamily="34" charset="-120"/>
                      </a:endParaRPr>
                    </a:p>
                    <a:p>
                      <a:endParaRPr lang="en-US" altLang="zh-TW" sz="2000" dirty="0" smtClean="0">
                        <a:latin typeface="Arial Unicode MS" pitchFamily="34" charset="-120"/>
                        <a:ea typeface="Arial Unicode MS" pitchFamily="34" charset="-120"/>
                        <a:cs typeface="Arial Unicode MS" pitchFamily="34" charset="-120"/>
                      </a:endParaRPr>
                    </a:p>
                    <a:p>
                      <a:endParaRPr lang="en-US" altLang="zh-TW" sz="2000" dirty="0" smtClean="0">
                        <a:latin typeface="Arial Unicode MS" pitchFamily="34" charset="-120"/>
                        <a:ea typeface="Arial Unicode MS" pitchFamily="34" charset="-120"/>
                        <a:cs typeface="Arial Unicode MS" pitchFamily="34" charset="-120"/>
                      </a:endParaRPr>
                    </a:p>
                    <a:p>
                      <a:endParaRPr lang="en-US" altLang="zh-TW" sz="2000" dirty="0" smtClean="0">
                        <a:latin typeface="Arial Unicode MS" pitchFamily="34" charset="-120"/>
                        <a:ea typeface="Arial Unicode MS" pitchFamily="34" charset="-120"/>
                        <a:cs typeface="Arial Unicode MS" pitchFamily="34" charset="-120"/>
                      </a:endParaRPr>
                    </a:p>
                    <a:p>
                      <a:endParaRPr lang="en-US" altLang="zh-TW" sz="2000" dirty="0" smtClean="0">
                        <a:latin typeface="Arial Unicode MS" pitchFamily="34" charset="-120"/>
                        <a:ea typeface="Arial Unicode MS" pitchFamily="34" charset="-120"/>
                        <a:cs typeface="Arial Unicode MS" pitchFamily="34" charset="-120"/>
                      </a:endParaRPr>
                    </a:p>
                    <a:p>
                      <a:endParaRPr lang="en-US" altLang="zh-TW" sz="2000" dirty="0" smtClean="0">
                        <a:latin typeface="Arial Unicode MS" pitchFamily="34" charset="-120"/>
                        <a:ea typeface="Arial Unicode MS" pitchFamily="34" charset="-120"/>
                        <a:cs typeface="Arial Unicode MS" pitchFamily="34" charset="-120"/>
                      </a:endParaRPr>
                    </a:p>
                    <a:p>
                      <a:endParaRPr lang="zh-TW" altLang="en-US" sz="2000" dirty="0">
                        <a:latin typeface="Arial Unicode MS" pitchFamily="34" charset="-120"/>
                        <a:ea typeface="Arial Unicode MS" pitchFamily="34" charset="-120"/>
                        <a:cs typeface="Arial Unicode MS" pitchFamily="34" charset="-120"/>
                      </a:endParaRPr>
                    </a:p>
                  </a:txBody>
                  <a:tcPr marL="91434" marR="91434" marT="45719" marB="45719"/>
                </a:tc>
                <a:tc>
                  <a:txBody>
                    <a:bodyPr/>
                    <a:lstStyle/>
                    <a:p>
                      <a:r>
                        <a:rPr lang="zh-TW" altLang="en-US" sz="2000" b="0" i="0" kern="1200" dirty="0" smtClean="0">
                          <a:solidFill>
                            <a:schemeClr val="dk1"/>
                          </a:solidFill>
                          <a:effectLst/>
                          <a:latin typeface="Arial Unicode MS" pitchFamily="34" charset="-120"/>
                          <a:ea typeface="Arial Unicode MS" pitchFamily="34" charset="-120"/>
                          <a:cs typeface="Arial Unicode MS" pitchFamily="34" charset="-120"/>
                        </a:rPr>
                        <a:t>孩子們看到的圖像屬於以下類別之一的大綱： 動物、 食品、 運輸、 幾何數位、 數位、 字母。幼兒將會以滑動並移位多彩拼圖揭示的不同的圖象。</a:t>
                      </a:r>
                      <a:endParaRPr lang="zh-TW" altLang="en-US" sz="2000" dirty="0">
                        <a:latin typeface="Arial Unicode MS" pitchFamily="34" charset="-120"/>
                        <a:ea typeface="Arial Unicode MS" pitchFamily="34" charset="-120"/>
                        <a:cs typeface="Arial Unicode MS" pitchFamily="34" charset="-120"/>
                      </a:endParaRPr>
                    </a:p>
                  </a:txBody>
                  <a:tcPr marL="91434" marR="91434" marT="45719" marB="45719"/>
                </a:tc>
                <a:tc>
                  <a:txBody>
                    <a:bodyPr/>
                    <a:lstStyle/>
                    <a:p>
                      <a:r>
                        <a:rPr lang="en-US" altLang="zh-TW" sz="2000" dirty="0" smtClean="0">
                          <a:latin typeface="Arial Unicode MS" pitchFamily="34" charset="-120"/>
                          <a:ea typeface="Arial Unicode MS" pitchFamily="34" charset="-120"/>
                          <a:cs typeface="Arial Unicode MS" pitchFamily="34" charset="-120"/>
                        </a:rPr>
                        <a:t>K1,K2</a:t>
                      </a:r>
                      <a:r>
                        <a:rPr lang="zh-TW" altLang="en-US" sz="2000" dirty="0" smtClean="0">
                          <a:latin typeface="Arial Unicode MS" pitchFamily="34" charset="-120"/>
                          <a:ea typeface="Arial Unicode MS" pitchFamily="34" charset="-120"/>
                          <a:cs typeface="Arial Unicode MS" pitchFamily="34" charset="-120"/>
                        </a:rPr>
                        <a:t>課室</a:t>
                      </a:r>
                      <a:endParaRPr lang="zh-TW" altLang="en-US" sz="2000" dirty="0">
                        <a:latin typeface="Arial Unicode MS" pitchFamily="34" charset="-120"/>
                        <a:ea typeface="Arial Unicode MS" pitchFamily="34" charset="-120"/>
                        <a:cs typeface="Arial Unicode MS" pitchFamily="34" charset="-120"/>
                      </a:endParaRPr>
                    </a:p>
                  </a:txBody>
                  <a:tcPr marL="91434" marR="91434" marT="45719" marB="45719"/>
                </a:tc>
                <a:tc>
                  <a:txBody>
                    <a:bodyPr/>
                    <a:lstStyle/>
                    <a:p>
                      <a:r>
                        <a:rPr lang="zh-TW" altLang="en-US" sz="2000" dirty="0" smtClean="0">
                          <a:latin typeface="Arial Unicode MS" pitchFamily="34" charset="-120"/>
                          <a:ea typeface="Arial Unicode MS" pitchFamily="34" charset="-120"/>
                          <a:cs typeface="Arial Unicode MS" pitchFamily="34" charset="-120"/>
                        </a:rPr>
                        <a:t>老師可以讓幼兒在分組活動中使用平板電腦，透過拼圖遊戲讓幼兒加深對圖形的印象，讓他們的學習更有效率</a:t>
                      </a:r>
                      <a:endParaRPr lang="zh-TW" altLang="en-US" sz="2000" dirty="0">
                        <a:latin typeface="Arial Unicode MS" pitchFamily="34" charset="-120"/>
                        <a:ea typeface="Arial Unicode MS" pitchFamily="34" charset="-120"/>
                        <a:cs typeface="Arial Unicode MS" pitchFamily="34" charset="-120"/>
                      </a:endParaRPr>
                    </a:p>
                  </a:txBody>
                  <a:tcPr marL="91434" marR="91434" marT="45719" marB="45719"/>
                </a:tc>
              </a:tr>
            </a:tbl>
          </a:graphicData>
        </a:graphic>
      </p:graphicFrame>
      <p:pic>
        <p:nvPicPr>
          <p:cNvPr id="30744" name="Picture 2"/>
          <p:cNvPicPr>
            <a:picLocks noChangeAspect="1" noChangeArrowheads="1"/>
          </p:cNvPicPr>
          <p:nvPr/>
        </p:nvPicPr>
        <p:blipFill>
          <a:blip r:embed="rId2" cstate="print"/>
          <a:srcRect/>
          <a:stretch>
            <a:fillRect/>
          </a:stretch>
        </p:blipFill>
        <p:spPr bwMode="auto">
          <a:xfrm>
            <a:off x="781050" y="1908175"/>
            <a:ext cx="1573213" cy="1571625"/>
          </a:xfrm>
          <a:prstGeom prst="rect">
            <a:avLst/>
          </a:prstGeom>
          <a:noFill/>
          <a:ln w="9525">
            <a:noFill/>
            <a:miter lim="800000"/>
            <a:headEnd/>
            <a:tailEnd/>
          </a:ln>
          <a:effectLst/>
        </p:spPr>
      </p:pic>
      <p:pic>
        <p:nvPicPr>
          <p:cNvPr id="30745" name="Picture 3"/>
          <p:cNvPicPr>
            <a:picLocks noChangeAspect="1" noChangeArrowheads="1"/>
          </p:cNvPicPr>
          <p:nvPr/>
        </p:nvPicPr>
        <p:blipFill>
          <a:blip r:embed="rId3" cstate="print"/>
          <a:srcRect/>
          <a:stretch>
            <a:fillRect/>
          </a:stretch>
        </p:blipFill>
        <p:spPr bwMode="auto">
          <a:xfrm>
            <a:off x="1028700" y="4860925"/>
            <a:ext cx="1079500" cy="10795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dirty="0" smtClean="0"/>
              <a:t>參考書目</a:t>
            </a:r>
            <a:endParaRPr lang="zh-TW" altLang="en-US" dirty="0"/>
          </a:p>
        </p:txBody>
      </p:sp>
      <p:sp>
        <p:nvSpPr>
          <p:cNvPr id="3" name="Content Placeholder 2"/>
          <p:cNvSpPr>
            <a:spLocks noGrp="1"/>
          </p:cNvSpPr>
          <p:nvPr>
            <p:ph idx="1"/>
          </p:nvPr>
        </p:nvSpPr>
        <p:spPr/>
        <p:txBody>
          <a:bodyPr/>
          <a:lstStyle/>
          <a:p>
            <a:r>
              <a:rPr lang="zh-TW" altLang="en-US" dirty="0" smtClean="0">
                <a:latin typeface="Arial Unicode MS" pitchFamily="34" charset="-120"/>
                <a:ea typeface="Arial Unicode MS" pitchFamily="34" charset="-120"/>
                <a:cs typeface="Arial Unicode MS" pitchFamily="34" charset="-120"/>
              </a:rPr>
              <a:t>周新富</a:t>
            </a:r>
            <a:r>
              <a:rPr lang="en-US" altLang="zh-TW" dirty="0" smtClean="0">
                <a:latin typeface="Arial Unicode MS" pitchFamily="34" charset="-120"/>
                <a:ea typeface="Arial Unicode MS" pitchFamily="34" charset="-120"/>
                <a:cs typeface="Arial Unicode MS" pitchFamily="34" charset="-120"/>
              </a:rPr>
              <a:t>(2003): 《</a:t>
            </a:r>
            <a:r>
              <a:rPr lang="zh-TW" altLang="en-US" dirty="0" smtClean="0">
                <a:latin typeface="Arial Unicode MS" pitchFamily="34" charset="-120"/>
                <a:ea typeface="Arial Unicode MS" pitchFamily="34" charset="-120"/>
                <a:cs typeface="Arial Unicode MS" pitchFamily="34" charset="-120"/>
              </a:rPr>
              <a:t>幼兒班級經營</a:t>
            </a:r>
            <a:r>
              <a:rPr lang="en-US" altLang="zh-TW" dirty="0" smtClean="0">
                <a:latin typeface="Arial Unicode MS" pitchFamily="34" charset="-120"/>
                <a:ea typeface="Arial Unicode MS" pitchFamily="34" charset="-120"/>
                <a:cs typeface="Arial Unicode MS" pitchFamily="34" charset="-120"/>
              </a:rPr>
              <a:t>》 </a:t>
            </a:r>
            <a:r>
              <a:rPr lang="zh-TW" altLang="en-US" dirty="0" smtClean="0">
                <a:latin typeface="Arial Unicode MS" pitchFamily="34" charset="-120"/>
                <a:ea typeface="Arial Unicode MS" pitchFamily="34" charset="-120"/>
                <a:cs typeface="Arial Unicode MS" pitchFamily="34" charset="-120"/>
              </a:rPr>
              <a:t>，台北，華騰文化股份有限公司</a:t>
            </a:r>
            <a:endParaRPr lang="en-US" altLang="zh-TW" dirty="0" smtClean="0">
              <a:latin typeface="Arial Unicode MS" pitchFamily="34" charset="-120"/>
              <a:ea typeface="Arial Unicode MS" pitchFamily="34" charset="-120"/>
              <a:cs typeface="Arial Unicode MS" pitchFamily="34" charset="-120"/>
            </a:endParaRPr>
          </a:p>
          <a:p>
            <a:r>
              <a:rPr lang="zh-TW" altLang="en-US" dirty="0" smtClean="0">
                <a:latin typeface="Arial Unicode MS" pitchFamily="34" charset="-120"/>
                <a:ea typeface="Arial Unicode MS" pitchFamily="34" charset="-120"/>
                <a:cs typeface="Arial Unicode MS" pitchFamily="34" charset="-120"/>
              </a:rPr>
              <a:t>黃蕙吟、鄭美蓮</a:t>
            </a:r>
            <a:r>
              <a:rPr lang="en-US" altLang="zh-TW" dirty="0" smtClean="0">
                <a:latin typeface="Arial Unicode MS" pitchFamily="34" charset="-120"/>
                <a:ea typeface="Arial Unicode MS" pitchFamily="34" charset="-120"/>
                <a:cs typeface="Arial Unicode MS" pitchFamily="34" charset="-120"/>
              </a:rPr>
              <a:t>(</a:t>
            </a:r>
            <a:r>
              <a:rPr lang="zh-TW" altLang="en-US" dirty="0" smtClean="0">
                <a:latin typeface="Arial Unicode MS" pitchFamily="34" charset="-120"/>
                <a:ea typeface="Arial Unicode MS" pitchFamily="34" charset="-120"/>
                <a:cs typeface="Arial Unicode MS" pitchFamily="34" charset="-120"/>
              </a:rPr>
              <a:t>主編</a:t>
            </a:r>
            <a:r>
              <a:rPr lang="en-US" altLang="zh-TW" dirty="0" smtClean="0">
                <a:latin typeface="Arial Unicode MS" pitchFamily="34" charset="-120"/>
                <a:ea typeface="Arial Unicode MS" pitchFamily="34" charset="-120"/>
                <a:cs typeface="Arial Unicode MS" pitchFamily="34" charset="-120"/>
              </a:rPr>
              <a:t>)(2003): 《</a:t>
            </a:r>
            <a:r>
              <a:rPr lang="zh-TW" altLang="en-US" dirty="0" smtClean="0">
                <a:latin typeface="Arial Unicode MS" pitchFamily="34" charset="-120"/>
                <a:ea typeface="Arial Unicode MS" pitchFamily="34" charset="-120"/>
                <a:cs typeface="Arial Unicode MS" pitchFamily="34" charset="-120"/>
              </a:rPr>
              <a:t>幼兒教育之旅</a:t>
            </a:r>
            <a:r>
              <a:rPr lang="en-US" altLang="zh-TW" dirty="0" smtClean="0">
                <a:latin typeface="Arial Unicode MS" pitchFamily="34" charset="-120"/>
                <a:ea typeface="Arial Unicode MS" pitchFamily="34" charset="-120"/>
                <a:cs typeface="Arial Unicode MS" pitchFamily="34" charset="-120"/>
              </a:rPr>
              <a:t>》 </a:t>
            </a:r>
            <a:r>
              <a:rPr lang="zh-TW" altLang="en-US" dirty="0" smtClean="0">
                <a:latin typeface="Arial Unicode MS" pitchFamily="34" charset="-120"/>
                <a:ea typeface="Arial Unicode MS" pitchFamily="34" charset="-120"/>
                <a:cs typeface="Arial Unicode MS" pitchFamily="34" charset="-120"/>
              </a:rPr>
              <a:t>，香港，教育出版社有限公司</a:t>
            </a:r>
            <a:endParaRPr lang="en-US" altLang="zh-TW" dirty="0" smtClean="0">
              <a:latin typeface="Arial Unicode MS" pitchFamily="34" charset="-120"/>
              <a:ea typeface="Arial Unicode MS" pitchFamily="34" charset="-120"/>
              <a:cs typeface="Arial Unicode MS" pitchFamily="34" charset="-120"/>
            </a:endParaRPr>
          </a:p>
          <a:p>
            <a:r>
              <a:rPr lang="zh-TW" altLang="en-US" dirty="0" smtClean="0">
                <a:latin typeface="Arial Unicode MS" pitchFamily="34" charset="-120"/>
                <a:ea typeface="Arial Unicode MS" pitchFamily="34" charset="-120"/>
                <a:cs typeface="Arial Unicode MS" pitchFamily="34" charset="-120"/>
              </a:rPr>
              <a:t>藍淑英（</a:t>
            </a:r>
            <a:r>
              <a:rPr lang="en-US" altLang="zh-TW" dirty="0" smtClean="0">
                <a:latin typeface="Arial Unicode MS" pitchFamily="34" charset="-120"/>
                <a:ea typeface="Arial Unicode MS" pitchFamily="34" charset="-120"/>
                <a:cs typeface="Arial Unicode MS" pitchFamily="34" charset="-120"/>
              </a:rPr>
              <a:t>2008</a:t>
            </a:r>
            <a:r>
              <a:rPr lang="zh-TW" altLang="en-US" dirty="0" smtClean="0">
                <a:latin typeface="Arial Unicode MS" pitchFamily="34" charset="-120"/>
                <a:ea typeface="Arial Unicode MS" pitchFamily="34" charset="-120"/>
                <a:cs typeface="Arial Unicode MS" pitchFamily="34" charset="-120"/>
              </a:rPr>
              <a:t>）：電腦對幼兒學習之影響，</a:t>
            </a:r>
            <a:r>
              <a:rPr lang="en-US" altLang="zh-TW" dirty="0" smtClean="0">
                <a:latin typeface="Arial Unicode MS" pitchFamily="34" charset="-120"/>
                <a:ea typeface="Arial Unicode MS" pitchFamily="34" charset="-120"/>
                <a:cs typeface="Arial Unicode MS" pitchFamily="34" charset="-120"/>
              </a:rPr>
              <a:t>《</a:t>
            </a:r>
            <a:r>
              <a:rPr lang="zh-TW" altLang="en-US" dirty="0" smtClean="0">
                <a:latin typeface="Arial Unicode MS" pitchFamily="34" charset="-120"/>
                <a:ea typeface="Arial Unicode MS" pitchFamily="34" charset="-120"/>
                <a:cs typeface="Arial Unicode MS" pitchFamily="34" charset="-120"/>
              </a:rPr>
              <a:t>幼教資訊</a:t>
            </a:r>
            <a:r>
              <a:rPr lang="en-US" altLang="zh-TW" dirty="0" smtClean="0">
                <a:latin typeface="Arial Unicode MS" pitchFamily="34" charset="-120"/>
                <a:ea typeface="Arial Unicode MS" pitchFamily="34" charset="-120"/>
                <a:cs typeface="Arial Unicode MS" pitchFamily="34" charset="-120"/>
              </a:rPr>
              <a:t>》212</a:t>
            </a:r>
            <a:r>
              <a:rPr lang="zh-TW" altLang="en-US" dirty="0" smtClean="0">
                <a:latin typeface="Arial Unicode MS" pitchFamily="34" charset="-120"/>
                <a:ea typeface="Arial Unicode MS" pitchFamily="34" charset="-120"/>
                <a:cs typeface="Arial Unicode MS" pitchFamily="34" charset="-120"/>
              </a:rPr>
              <a:t>，頁</a:t>
            </a:r>
            <a:r>
              <a:rPr lang="en-US" altLang="zh-TW" dirty="0" smtClean="0">
                <a:latin typeface="Arial Unicode MS" pitchFamily="34" charset="-120"/>
                <a:ea typeface="Arial Unicode MS" pitchFamily="34" charset="-120"/>
                <a:cs typeface="Arial Unicode MS" pitchFamily="34" charset="-120"/>
              </a:rPr>
              <a:t>25</a:t>
            </a:r>
            <a:endParaRPr lang="zh-TW" altLang="en-US" dirty="0">
              <a:latin typeface="Arial Unicode MS" pitchFamily="34" charset="-120"/>
              <a:ea typeface="Arial Unicode MS" pitchFamily="34" charset="-120"/>
              <a:cs typeface="Arial Unicode MS" pitchFamily="34" charset="-12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內容版面配置區 3"/>
          <p:cNvSpPr>
            <a:spLocks noGrp="1"/>
          </p:cNvSpPr>
          <p:nvPr>
            <p:ph/>
          </p:nvPr>
        </p:nvSpPr>
        <p:spPr/>
        <p:txBody>
          <a:bodyPr/>
          <a:lstStyle/>
          <a:p>
            <a:pPr algn="ctr" eaLnBrk="1"/>
            <a:endParaRPr lang="en-US" altLang="zh-TW" sz="10000" smtClean="0">
              <a:latin typeface="Arial Unicode MS" pitchFamily="34" charset="-120"/>
              <a:ea typeface="Arial Unicode MS" pitchFamily="34" charset="-120"/>
              <a:cs typeface="Arial Unicode MS" pitchFamily="34" charset="-120"/>
            </a:endParaRPr>
          </a:p>
          <a:p>
            <a:pPr algn="ctr" eaLnBrk="1"/>
            <a:r>
              <a:rPr lang="en-US" altLang="zh-TW" sz="10000" smtClean="0">
                <a:solidFill>
                  <a:srgbClr val="FF0066"/>
                </a:solidFill>
                <a:latin typeface="Arial Unicode MS" pitchFamily="34" charset="-120"/>
                <a:ea typeface="Arial Unicode MS" pitchFamily="34" charset="-120"/>
                <a:cs typeface="Arial Unicode MS" pitchFamily="34" charset="-120"/>
              </a:rPr>
              <a:t>The End~~~~</a:t>
            </a:r>
            <a:endParaRPr lang="zh-TW" altLang="en-US" sz="10000" smtClean="0">
              <a:solidFill>
                <a:srgbClr val="FF0066"/>
              </a:solidFill>
              <a:latin typeface="Arial Unicode MS" pitchFamily="34" charset="-120"/>
              <a:ea typeface="Arial Unicode MS" pitchFamily="34" charset="-120"/>
              <a:cs typeface="Arial Unicode MS" pitchFamily="34" charset="-120"/>
            </a:endParaRPr>
          </a:p>
        </p:txBody>
      </p:sp>
      <p:pic>
        <p:nvPicPr>
          <p:cNvPr id="32771" name="Picture 2"/>
          <p:cNvPicPr>
            <a:picLocks noChangeAspect="1" noChangeArrowheads="1"/>
          </p:cNvPicPr>
          <p:nvPr/>
        </p:nvPicPr>
        <p:blipFill>
          <a:blip r:embed="rId2" cstate="print"/>
          <a:srcRect/>
          <a:stretch>
            <a:fillRect/>
          </a:stretch>
        </p:blipFill>
        <p:spPr bwMode="auto">
          <a:xfrm>
            <a:off x="6119813" y="4716463"/>
            <a:ext cx="3810000" cy="25146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1"/>
          <p:cNvSpPr>
            <a:spLocks noGrp="1" noChangeArrowheads="1"/>
          </p:cNvSpPr>
          <p:nvPr>
            <p:ph type="title"/>
          </p:nvPr>
        </p:nvSpPr>
        <p:spPr>
          <a:xfrm>
            <a:off x="503238" y="301625"/>
            <a:ext cx="9070975" cy="1262063"/>
          </a:xfrm>
        </p:spPr>
        <p:txBody>
          <a:bodyPr tIns="38808"/>
          <a:lstStyle/>
          <a:p>
            <a:pPr eaLnBrk="1">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ja-JP" smtClean="0">
                <a:latin typeface="Arial Unicode MS" pitchFamily="34" charset="-120"/>
                <a:ea typeface="Arial Unicode MS" pitchFamily="34" charset="-120"/>
                <a:cs typeface="Arial Unicode MS" pitchFamily="34" charset="-120"/>
              </a:rPr>
              <a:t>辦學理念</a:t>
            </a:r>
          </a:p>
        </p:txBody>
      </p:sp>
      <p:sp>
        <p:nvSpPr>
          <p:cNvPr id="4099" name="Rectangle 2"/>
          <p:cNvSpPr>
            <a:spLocks noGrp="1" noChangeArrowheads="1"/>
          </p:cNvSpPr>
          <p:nvPr>
            <p:ph type="body" idx="1"/>
          </p:nvPr>
        </p:nvSpPr>
        <p:spPr>
          <a:xfrm>
            <a:off x="503238" y="1768475"/>
            <a:ext cx="9070975" cy="4989513"/>
          </a:xfrm>
        </p:spPr>
        <p:txBody>
          <a:bodyPr tIns="20160"/>
          <a:lstStyle/>
          <a:p>
            <a:pPr marL="431800" indent="-323850" eaLnBrk="1">
              <a:lnSpc>
                <a:spcPct val="95000"/>
              </a:lnSpc>
              <a:buSzPct val="45000"/>
              <a:buFont typeface="Wingdings" pitchFamily="2" charset="2"/>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de-DE" altLang="zh-TW" sz="2500" dirty="0" smtClean="0">
                <a:latin typeface="Arial Unicode MS" pitchFamily="34" charset="-120"/>
                <a:ea typeface="Arial Unicode MS" pitchFamily="34" charset="-120"/>
                <a:cs typeface="Arial Unicode MS" pitchFamily="34" charset="-120"/>
              </a:rPr>
              <a:t>3) </a:t>
            </a:r>
            <a:r>
              <a:rPr lang="ja-JP" sz="2500" smtClean="0">
                <a:latin typeface="Arial Unicode MS" pitchFamily="34" charset="-120"/>
                <a:ea typeface="Arial Unicode MS" pitchFamily="34" charset="-120"/>
                <a:cs typeface="Arial Unicode MS" pitchFamily="34" charset="-120"/>
              </a:rPr>
              <a:t>綠化幼稚園</a:t>
            </a:r>
            <a:endParaRPr lang="en-US" altLang="ja-JP" sz="2500" dirty="0" smtClean="0">
              <a:latin typeface="Arial Unicode MS" pitchFamily="34" charset="-120"/>
              <a:ea typeface="Arial Unicode MS" pitchFamily="34" charset="-120"/>
              <a:cs typeface="Arial Unicode MS" pitchFamily="34" charset="-120"/>
            </a:endParaRPr>
          </a:p>
          <a:p>
            <a:pPr marL="431800" indent="-323850" eaLnBrk="1">
              <a:lnSpc>
                <a:spcPct val="95000"/>
              </a:lnSpc>
              <a:buSzPct val="45000"/>
              <a:buFont typeface="Wingdings" pitchFamily="2" charset="2"/>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US" altLang="ja-JP" sz="2500" dirty="0" smtClean="0">
                <a:latin typeface="Arial Unicode MS" pitchFamily="34" charset="-120"/>
                <a:ea typeface="Arial Unicode MS" pitchFamily="34" charset="-120"/>
                <a:cs typeface="Arial Unicode MS" pitchFamily="34" charset="-120"/>
              </a:rPr>
              <a:t>    </a:t>
            </a:r>
            <a:r>
              <a:rPr lang="en-US" altLang="ja-JP" sz="2500" dirty="0" smtClean="0">
                <a:latin typeface="Arial Unicode MS" pitchFamily="34" charset="-120"/>
                <a:ea typeface="Arial Unicode MS" pitchFamily="34" charset="-120"/>
                <a:cs typeface="Arial Unicode MS" pitchFamily="34" charset="-120"/>
                <a:sym typeface="Wingdings" pitchFamily="2" charset="2"/>
              </a:rPr>
              <a:t></a:t>
            </a:r>
            <a:r>
              <a:rPr lang="zh-TW" altLang="en-US" sz="2500" dirty="0" smtClean="0">
                <a:latin typeface="Arial Unicode MS" pitchFamily="34" charset="-120"/>
                <a:ea typeface="Arial Unicode MS" pitchFamily="34" charset="-120"/>
                <a:cs typeface="Arial Unicode MS" pitchFamily="34" charset="-120"/>
                <a:sym typeface="Wingdings" pitchFamily="2" charset="2"/>
              </a:rPr>
              <a:t>幼兒在幼稚園內會接觸不同種類的電子產品，可能會對他們的眼睛造成負面影響，綠化幼稚園對他們的眼睛有幫助</a:t>
            </a:r>
            <a:endParaRPr lang="ja-JP" sz="2500" smtClean="0">
              <a:latin typeface="Arial Unicode MS" pitchFamily="34" charset="-120"/>
              <a:ea typeface="Arial Unicode MS" pitchFamily="34" charset="-120"/>
              <a:cs typeface="Arial Unicode MS" pitchFamily="34" charset="-120"/>
            </a:endParaRPr>
          </a:p>
          <a:p>
            <a:pPr marL="431800" indent="-323850" eaLnBrk="1">
              <a:lnSpc>
                <a:spcPct val="95000"/>
              </a:lnSpc>
              <a:buSzPct val="45000"/>
              <a:buFont typeface="Wingdings" pitchFamily="2" charset="2"/>
              <a:buNone/>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de-DE" altLang="zh-TW" sz="2500" dirty="0" smtClean="0">
                <a:latin typeface="Arial Unicode MS" pitchFamily="34" charset="-120"/>
                <a:ea typeface="Arial Unicode MS" pitchFamily="34" charset="-120"/>
                <a:cs typeface="Arial Unicode MS" pitchFamily="34" charset="-120"/>
              </a:rPr>
              <a:t>4) </a:t>
            </a:r>
            <a:r>
              <a:rPr lang="ja-JP" sz="2500" smtClean="0">
                <a:latin typeface="Arial Unicode MS" pitchFamily="34" charset="-120"/>
                <a:ea typeface="Arial Unicode MS" pitchFamily="34" charset="-120"/>
                <a:cs typeface="Arial Unicode MS" pitchFamily="34" charset="-120"/>
              </a:rPr>
              <a:t>提供安全舒適環境予幼兒</a:t>
            </a:r>
            <a:endParaRPr lang="en-US" altLang="ja-JP" sz="2500" dirty="0" smtClean="0">
              <a:latin typeface="Arial Unicode MS" pitchFamily="34" charset="-120"/>
              <a:ea typeface="Arial Unicode MS" pitchFamily="34" charset="-120"/>
              <a:cs typeface="Arial Unicode MS" pitchFamily="34" charset="-120"/>
            </a:endParaRPr>
          </a:p>
          <a:p>
            <a:pPr marL="431800" indent="-323850" eaLnBrk="1">
              <a:lnSpc>
                <a:spcPct val="95000"/>
              </a:lnSpc>
              <a:buSzPct val="4500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US" altLang="ja-JP" sz="2500" dirty="0" smtClean="0">
                <a:latin typeface="Arial Unicode MS" pitchFamily="34" charset="-120"/>
                <a:ea typeface="Arial Unicode MS" pitchFamily="34" charset="-120"/>
                <a:cs typeface="Arial Unicode MS" pitchFamily="34" charset="-120"/>
              </a:rPr>
              <a:t>    </a:t>
            </a:r>
            <a:r>
              <a:rPr lang="en-US" altLang="ja-JP" sz="2500" dirty="0" smtClean="0">
                <a:latin typeface="Arial Unicode MS" pitchFamily="34" charset="-120"/>
                <a:ea typeface="Arial Unicode MS" pitchFamily="34" charset="-120"/>
                <a:cs typeface="Arial Unicode MS" pitchFamily="34" charset="-120"/>
                <a:sym typeface="Wingdings" pitchFamily="2" charset="2"/>
              </a:rPr>
              <a:t></a:t>
            </a:r>
            <a:r>
              <a:rPr lang="zh-TW" altLang="en-US" sz="2500" dirty="0" smtClean="0">
                <a:latin typeface="Arial Unicode MS" pitchFamily="34" charset="-120"/>
                <a:ea typeface="Arial Unicode MS" pitchFamily="34" charset="-120"/>
                <a:cs typeface="Arial Unicode MS" pitchFamily="34" charset="-120"/>
                <a:sym typeface="Wingdings" pitchFamily="2" charset="2"/>
              </a:rPr>
              <a:t>根據</a:t>
            </a:r>
            <a:r>
              <a:rPr lang="en-US" altLang="zh-TW" sz="2500" dirty="0" smtClean="0">
                <a:latin typeface="Arial Unicode MS" pitchFamily="34" charset="-120"/>
                <a:ea typeface="Arial Unicode MS" pitchFamily="34" charset="-120"/>
                <a:cs typeface="Arial Unicode MS" pitchFamily="34" charset="-120"/>
                <a:sym typeface="Wingdings" pitchFamily="2" charset="2"/>
              </a:rPr>
              <a:t>《2006</a:t>
            </a:r>
            <a:r>
              <a:rPr lang="zh-TW" altLang="en-US" sz="2500" dirty="0" smtClean="0">
                <a:latin typeface="Arial Unicode MS" pitchFamily="34" charset="-120"/>
                <a:ea typeface="Arial Unicode MS" pitchFamily="34" charset="-120"/>
                <a:cs typeface="Arial Unicode MS" pitchFamily="34" charset="-120"/>
                <a:sym typeface="Wingdings" pitchFamily="2" charset="2"/>
              </a:rPr>
              <a:t>年學前教育課程指南</a:t>
            </a:r>
            <a:r>
              <a:rPr lang="en-US" altLang="zh-TW" sz="2500" dirty="0" smtClean="0">
                <a:latin typeface="Arial Unicode MS" pitchFamily="34" charset="-120"/>
                <a:ea typeface="Arial Unicode MS" pitchFamily="34" charset="-120"/>
                <a:cs typeface="Arial Unicode MS" pitchFamily="34" charset="-120"/>
                <a:sym typeface="Wingdings" pitchFamily="2" charset="2"/>
              </a:rPr>
              <a:t>》</a:t>
            </a:r>
            <a:r>
              <a:rPr lang="zh-TW" altLang="en-US" sz="2500" dirty="0" smtClean="0">
                <a:latin typeface="Arial Unicode MS" pitchFamily="34" charset="-120"/>
                <a:ea typeface="Arial Unicode MS" pitchFamily="34" charset="-120"/>
                <a:cs typeface="Arial Unicode MS" pitchFamily="34" charset="-120"/>
                <a:sym typeface="Wingdings" pitchFamily="2" charset="2"/>
              </a:rPr>
              <a:t>，幼稚園需要</a:t>
            </a:r>
            <a:r>
              <a:rPr lang="ja-JP" altLang="zh-TW" sz="2500" smtClean="0">
                <a:latin typeface="Arial Unicode MS" pitchFamily="34" charset="-120"/>
                <a:ea typeface="Arial Unicode MS" pitchFamily="34" charset="-120"/>
                <a:cs typeface="Arial Unicode MS" pitchFamily="34" charset="-120"/>
              </a:rPr>
              <a:t>提供安全舒適環境予幼兒</a:t>
            </a:r>
            <a:r>
              <a:rPr lang="ja-JP" altLang="en-US" sz="2500" smtClean="0">
                <a:latin typeface="Arial Unicode MS" pitchFamily="34" charset="-120"/>
                <a:ea typeface="Arial Unicode MS" pitchFamily="34" charset="-120"/>
                <a:cs typeface="Arial Unicode MS" pitchFamily="34" charset="-120"/>
              </a:rPr>
              <a:t>，讓他們有安全感</a:t>
            </a:r>
            <a:endParaRPr lang="ja-JP" sz="2500" smtClean="0">
              <a:latin typeface="Arial Unicode MS" pitchFamily="34" charset="-120"/>
              <a:ea typeface="Arial Unicode MS" pitchFamily="34" charset="-120"/>
              <a:cs typeface="Arial Unicode MS" pitchFamily="34" charset="-120"/>
            </a:endParaRPr>
          </a:p>
          <a:p>
            <a:pPr marL="431800" indent="-323850" eaLnBrk="1">
              <a:lnSpc>
                <a:spcPct val="95000"/>
              </a:lnSpc>
              <a:buSzPct val="4500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de-DE" altLang="zh-TW" sz="2500" dirty="0" smtClean="0">
                <a:latin typeface="Arial Unicode MS" pitchFamily="34" charset="-120"/>
                <a:ea typeface="Arial Unicode MS" pitchFamily="34" charset="-120"/>
                <a:cs typeface="Arial Unicode MS" pitchFamily="34" charset="-120"/>
              </a:rPr>
              <a:t>5) </a:t>
            </a:r>
            <a:r>
              <a:rPr lang="ja-JP" sz="2500" smtClean="0">
                <a:latin typeface="Arial Unicode MS" pitchFamily="34" charset="-120"/>
                <a:ea typeface="Arial Unicode MS" pitchFamily="34" charset="-120"/>
                <a:cs typeface="Arial Unicode MS" pitchFamily="34" charset="-120"/>
              </a:rPr>
              <a:t>以活動教學法作為主要的教學模式</a:t>
            </a:r>
            <a:endParaRPr lang="en-US" altLang="ja-JP" sz="2500" dirty="0" smtClean="0">
              <a:latin typeface="Arial Unicode MS" pitchFamily="34" charset="-120"/>
              <a:ea typeface="Arial Unicode MS" pitchFamily="34" charset="-120"/>
              <a:cs typeface="Arial Unicode MS" pitchFamily="34" charset="-120"/>
            </a:endParaRPr>
          </a:p>
          <a:p>
            <a:pPr marL="431800" indent="-323850" eaLnBrk="1">
              <a:lnSpc>
                <a:spcPct val="95000"/>
              </a:lnSpc>
              <a:buSzPct val="4500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en-US" altLang="ja-JP" sz="2500" dirty="0" smtClean="0">
                <a:latin typeface="Arial Unicode MS" pitchFamily="34" charset="-120"/>
                <a:ea typeface="Arial Unicode MS" pitchFamily="34" charset="-120"/>
                <a:cs typeface="Arial Unicode MS" pitchFamily="34" charset="-120"/>
              </a:rPr>
              <a:t>6) </a:t>
            </a:r>
            <a:r>
              <a:rPr lang="ja-JP" sz="2500" smtClean="0">
                <a:latin typeface="Arial Unicode MS" pitchFamily="34" charset="-120"/>
                <a:ea typeface="Arial Unicode MS" pitchFamily="34" charset="-120"/>
                <a:cs typeface="Arial Unicode MS" pitchFamily="34" charset="-120"/>
              </a:rPr>
              <a:t>打破傳統教學的限制，結合資訊科技，令教學變得多元化，擴闊幼兒的學習空間</a:t>
            </a:r>
            <a:endParaRPr lang="en-US" altLang="ja-JP" sz="2500" dirty="0" smtClean="0">
              <a:latin typeface="Arial Unicode MS" pitchFamily="34" charset="-120"/>
              <a:ea typeface="Arial Unicode MS" pitchFamily="34" charset="-120"/>
              <a:cs typeface="Arial Unicode MS" pitchFamily="34" charset="-120"/>
            </a:endParaRPr>
          </a:p>
          <a:p>
            <a:pPr marL="431800" indent="-323850" eaLnBrk="1">
              <a:lnSpc>
                <a:spcPct val="95000"/>
              </a:lnSpc>
              <a:buSzPct val="4500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lang="ja-JP" sz="2500" smtClean="0">
              <a:latin typeface="Arial Unicode MS" pitchFamily="34" charset="-120"/>
              <a:ea typeface="Arial Unicode MS" pitchFamily="34" charset="-120"/>
              <a:cs typeface="Arial Unicode MS" pitchFamily="34" charset="-12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ja-JP" smtClean="0">
                <a:latin typeface="Arial Unicode MS" pitchFamily="34" charset="-120"/>
                <a:ea typeface="Arial Unicode MS" pitchFamily="34" charset="-120"/>
                <a:cs typeface="Arial Unicode MS" pitchFamily="34" charset="-120"/>
              </a:rPr>
              <a:t>辦學</a:t>
            </a:r>
            <a:r>
              <a:rPr lang="ja-JP" altLang="zh-TW" smtClean="0">
                <a:ea typeface="MS PGothic" pitchFamily="34" charset="-128"/>
              </a:rPr>
              <a:t>理</a:t>
            </a:r>
            <a:r>
              <a:rPr lang="zh-TW" altLang="en-US" smtClean="0">
                <a:ea typeface="Arial Unicode MS" pitchFamily="34" charset="-120"/>
                <a:cs typeface="Arial Unicode MS" pitchFamily="34" charset="-120"/>
              </a:rPr>
              <a:t>念</a:t>
            </a:r>
            <a:r>
              <a:rPr lang="en-US" altLang="zh-TW" sz="1600" smtClean="0">
                <a:latin typeface="Arial Unicode MS" pitchFamily="34" charset="-120"/>
                <a:ea typeface="Arial Unicode MS" pitchFamily="34" charset="-120"/>
                <a:cs typeface="Arial Unicode MS" pitchFamily="34" charset="-120"/>
              </a:rPr>
              <a:t>(</a:t>
            </a:r>
            <a:r>
              <a:rPr lang="zh-TW" altLang="zh-TW" sz="1600" smtClean="0">
                <a:solidFill>
                  <a:schemeClr val="tx1"/>
                </a:solidFill>
                <a:latin typeface="Arial Unicode MS" pitchFamily="34" charset="-120"/>
                <a:ea typeface="Arial Unicode MS" pitchFamily="34" charset="-120"/>
                <a:cs typeface="Arial Unicode MS" pitchFamily="34" charset="-120"/>
              </a:rPr>
              <a:t>電腦對幼兒學習之影響</a:t>
            </a:r>
            <a:r>
              <a:rPr lang="zh-TW" altLang="en-US" sz="1600" smtClean="0">
                <a:solidFill>
                  <a:schemeClr val="tx1"/>
                </a:solidFill>
                <a:latin typeface="Arial Unicode MS" pitchFamily="34" charset="-120"/>
                <a:ea typeface="Arial Unicode MS" pitchFamily="34" charset="-120"/>
                <a:cs typeface="Arial Unicode MS" pitchFamily="34" charset="-120"/>
              </a:rPr>
              <a:t> </a:t>
            </a:r>
            <a:r>
              <a:rPr lang="zh-TW" altLang="zh-TW" sz="1600" smtClean="0">
                <a:solidFill>
                  <a:schemeClr val="tx1"/>
                </a:solidFill>
                <a:latin typeface="Arial Unicode MS" pitchFamily="34" charset="-120"/>
                <a:ea typeface="Arial Unicode MS" pitchFamily="34" charset="-120"/>
                <a:cs typeface="Arial Unicode MS" pitchFamily="34" charset="-120"/>
              </a:rPr>
              <a:t>藍淑英</a:t>
            </a:r>
            <a:r>
              <a:rPr lang="en-US" altLang="zh-TW" sz="1600" smtClean="0">
                <a:solidFill>
                  <a:schemeClr val="tx1"/>
                </a:solidFill>
                <a:latin typeface="Arial Unicode MS" pitchFamily="34" charset="-120"/>
                <a:ea typeface="Arial Unicode MS" pitchFamily="34" charset="-120"/>
                <a:cs typeface="Arial Unicode MS" pitchFamily="34" charset="-120"/>
              </a:rPr>
              <a:t>(2008)</a:t>
            </a:r>
            <a:r>
              <a:rPr lang="zh-TW" altLang="en-US" sz="1600" smtClean="0">
                <a:solidFill>
                  <a:schemeClr val="tx1"/>
                </a:solidFill>
                <a:latin typeface="Arial Unicode MS" pitchFamily="34" charset="-120"/>
                <a:ea typeface="Arial Unicode MS" pitchFamily="34" charset="-120"/>
                <a:cs typeface="Arial Unicode MS" pitchFamily="34" charset="-120"/>
              </a:rPr>
              <a:t>)</a:t>
            </a:r>
            <a:endParaRPr lang="en-US" altLang="zh-TW" sz="1600" smtClean="0">
              <a:solidFill>
                <a:schemeClr val="tx1"/>
              </a:solidFill>
              <a:latin typeface="Arial Unicode MS" pitchFamily="34" charset="-120"/>
              <a:ea typeface="Arial Unicode MS" pitchFamily="34" charset="-120"/>
              <a:cs typeface="Arial Unicode MS" pitchFamily="34" charset="-120"/>
            </a:endParaRPr>
          </a:p>
        </p:txBody>
      </p:sp>
      <p:sp>
        <p:nvSpPr>
          <p:cNvPr id="59395" name="Rectangle 3"/>
          <p:cNvSpPr>
            <a:spLocks noGrp="1" noChangeArrowheads="1"/>
          </p:cNvSpPr>
          <p:nvPr>
            <p:ph type="body" idx="1"/>
          </p:nvPr>
        </p:nvSpPr>
        <p:spPr>
          <a:xfrm>
            <a:off x="431800" y="1692275"/>
            <a:ext cx="9140825" cy="5064125"/>
          </a:xfrm>
        </p:spPr>
        <p:txBody>
          <a:bodyPr/>
          <a:lstStyle/>
          <a:p>
            <a:pPr marL="0" indent="0">
              <a:lnSpc>
                <a:spcPct val="73000"/>
              </a:lnSpc>
              <a:defRPr/>
            </a:pPr>
            <a:endParaRPr lang="en-US" altLang="zh-TW" sz="3000" dirty="0" smtClean="0">
              <a:solidFill>
                <a:schemeClr val="tx1"/>
              </a:solidFill>
              <a:latin typeface="Arial Unicode MS" pitchFamily="34" charset="-120"/>
              <a:ea typeface="Arial Unicode MS" pitchFamily="34" charset="-120"/>
              <a:cs typeface="Arial Unicode MS" pitchFamily="34" charset="-120"/>
            </a:endParaRPr>
          </a:p>
          <a:p>
            <a:pPr marL="0" indent="0">
              <a:lnSpc>
                <a:spcPct val="73000"/>
              </a:lnSpc>
              <a:defRPr/>
            </a:pPr>
            <a:r>
              <a:rPr lang="en-US" altLang="zh-TW" sz="3000" dirty="0" smtClean="0">
                <a:solidFill>
                  <a:schemeClr val="tx1"/>
                </a:solidFill>
                <a:latin typeface="Arial Unicode MS" pitchFamily="34" charset="-120"/>
                <a:ea typeface="Arial Unicode MS" pitchFamily="34" charset="-120"/>
                <a:cs typeface="Arial Unicode MS" pitchFamily="34" charset="-120"/>
              </a:rPr>
              <a:t>7)</a:t>
            </a:r>
            <a:r>
              <a:rPr lang="zh-TW" altLang="en-US" sz="3000" dirty="0" smtClean="0">
                <a:solidFill>
                  <a:schemeClr val="tx1"/>
                </a:solidFill>
                <a:latin typeface="Arial Unicode MS" pitchFamily="34" charset="-120"/>
                <a:ea typeface="Arial Unicode MS" pitchFamily="34" charset="-120"/>
                <a:cs typeface="Arial Unicode MS" pitchFamily="34" charset="-120"/>
              </a:rPr>
              <a:t>以幼兒為中心</a:t>
            </a:r>
            <a:endParaRPr lang="en-US" altLang="zh-TW" sz="3000" dirty="0" smtClean="0">
              <a:solidFill>
                <a:schemeClr val="tx1"/>
              </a:solidFill>
              <a:latin typeface="Arial Unicode MS" pitchFamily="34" charset="-120"/>
              <a:ea typeface="Arial Unicode MS" pitchFamily="34" charset="-120"/>
              <a:cs typeface="Arial Unicode MS" pitchFamily="34" charset="-120"/>
            </a:endParaRPr>
          </a:p>
          <a:p>
            <a:pPr marL="0" indent="0">
              <a:lnSpc>
                <a:spcPct val="73000"/>
              </a:lnSpc>
              <a:defRPr/>
            </a:pPr>
            <a:r>
              <a:rPr lang="en-US" altLang="zh-TW" sz="3000" dirty="0" smtClean="0">
                <a:solidFill>
                  <a:schemeClr val="tx1"/>
                </a:solidFill>
                <a:latin typeface="Arial Unicode MS" pitchFamily="34" charset="-120"/>
                <a:ea typeface="Arial Unicode MS" pitchFamily="34" charset="-120"/>
                <a:cs typeface="Arial Unicode MS" pitchFamily="34" charset="-120"/>
                <a:sym typeface="Wingdings" pitchFamily="2" charset="2"/>
              </a:rPr>
              <a:t></a:t>
            </a:r>
            <a:r>
              <a:rPr lang="zh-TW" altLang="en-US" sz="3000" dirty="0" smtClean="0">
                <a:solidFill>
                  <a:schemeClr val="tx1"/>
                </a:solidFill>
                <a:latin typeface="Arial Unicode MS" pitchFamily="34" charset="-120"/>
                <a:ea typeface="Arial Unicode MS" pitchFamily="34" charset="-120"/>
                <a:cs typeface="Arial Unicode MS" pitchFamily="34" charset="-120"/>
              </a:rPr>
              <a:t>讓幼兒發揮他們的所長，例如</a:t>
            </a:r>
            <a:r>
              <a:rPr lang="en-US" altLang="zh-TW" sz="3000" dirty="0" smtClean="0">
                <a:solidFill>
                  <a:schemeClr val="tx1"/>
                </a:solidFill>
                <a:latin typeface="Arial Unicode MS" pitchFamily="34" charset="-120"/>
                <a:ea typeface="Arial Unicode MS" pitchFamily="34" charset="-120"/>
                <a:cs typeface="Arial Unicode MS" pitchFamily="34" charset="-120"/>
              </a:rPr>
              <a:t>:</a:t>
            </a:r>
            <a:r>
              <a:rPr lang="zh-TW" altLang="en-US" sz="3000" dirty="0" smtClean="0">
                <a:solidFill>
                  <a:schemeClr val="tx1"/>
                </a:solidFill>
                <a:latin typeface="Arial Unicode MS" pitchFamily="34" charset="-120"/>
                <a:ea typeface="Arial Unicode MS" pitchFamily="34" charset="-120"/>
                <a:cs typeface="Arial Unicode MS" pitchFamily="34" charset="-120"/>
              </a:rPr>
              <a:t>創意力</a:t>
            </a:r>
            <a:endParaRPr lang="en-US" altLang="zh-TW" sz="3000" dirty="0" smtClean="0">
              <a:solidFill>
                <a:schemeClr val="tx1"/>
              </a:solidFill>
              <a:latin typeface="Arial Unicode MS" pitchFamily="34" charset="-120"/>
              <a:ea typeface="Arial Unicode MS" pitchFamily="34" charset="-120"/>
              <a:cs typeface="Arial Unicode MS" pitchFamily="34" charset="-120"/>
            </a:endParaRPr>
          </a:p>
          <a:p>
            <a:pPr>
              <a:lnSpc>
                <a:spcPct val="73000"/>
              </a:lnSpc>
              <a:defRPr/>
            </a:pPr>
            <a:r>
              <a:rPr lang="en-US" altLang="zh-TW" sz="3000" dirty="0" smtClean="0">
                <a:solidFill>
                  <a:schemeClr val="tx1"/>
                </a:solidFill>
                <a:latin typeface="Arial Unicode MS" pitchFamily="34" charset="-120"/>
                <a:ea typeface="Arial Unicode MS" pitchFamily="34" charset="-120"/>
                <a:cs typeface="Arial Unicode MS" pitchFamily="34" charset="-120"/>
              </a:rPr>
              <a:t>8)</a:t>
            </a:r>
            <a:r>
              <a:rPr lang="zh-TW" altLang="en-US" sz="3000" dirty="0" smtClean="0">
                <a:solidFill>
                  <a:schemeClr val="tx1"/>
                </a:solidFill>
                <a:latin typeface="Arial Unicode MS" pitchFamily="34" charset="-120"/>
                <a:ea typeface="Arial Unicode MS" pitchFamily="34" charset="-120"/>
                <a:cs typeface="Arial Unicode MS" pitchFamily="34" charset="-120"/>
              </a:rPr>
              <a:t>重視幼兒的</a:t>
            </a:r>
            <a:r>
              <a:rPr lang="zh-TW" altLang="zh-TW" sz="3000" dirty="0" smtClean="0">
                <a:solidFill>
                  <a:schemeClr val="tx1"/>
                </a:solidFill>
                <a:latin typeface="Arial Unicode MS" pitchFamily="34" charset="-120"/>
                <a:ea typeface="Arial Unicode MS" pitchFamily="34" charset="-120"/>
                <a:cs typeface="Arial Unicode MS" pitchFamily="34" charset="-120"/>
              </a:rPr>
              <a:t>感情和社交</a:t>
            </a:r>
            <a:r>
              <a:rPr lang="zh-TW" altLang="en-US" sz="3000" dirty="0" smtClean="0">
                <a:solidFill>
                  <a:schemeClr val="tx1"/>
                </a:solidFill>
                <a:latin typeface="Arial Unicode MS" pitchFamily="34" charset="-120"/>
                <a:ea typeface="Arial Unicode MS" pitchFamily="34" charset="-120"/>
                <a:cs typeface="Arial Unicode MS" pitchFamily="34" charset="-120"/>
              </a:rPr>
              <a:t>發展，以多媒體產品幫忙幼兒發展他們多方面的社交能力</a:t>
            </a:r>
            <a:endParaRPr lang="zh-TW" altLang="zh-TW" sz="3000" dirty="0" smtClean="0">
              <a:solidFill>
                <a:schemeClr val="tx1"/>
              </a:solidFill>
              <a:latin typeface="Arial Unicode MS" pitchFamily="34" charset="-120"/>
              <a:ea typeface="Arial Unicode MS" pitchFamily="34" charset="-120"/>
              <a:cs typeface="Arial Unicode MS" pitchFamily="34" charset="-120"/>
            </a:endParaRPr>
          </a:p>
          <a:p>
            <a:pPr marL="0" indent="0">
              <a:lnSpc>
                <a:spcPct val="73000"/>
              </a:lnSpc>
              <a:defRPr/>
            </a:pPr>
            <a:r>
              <a:rPr lang="en-US" altLang="zh-TW" sz="3000" dirty="0" smtClean="0">
                <a:solidFill>
                  <a:schemeClr val="tx1"/>
                </a:solidFill>
                <a:latin typeface="Arial Unicode MS" pitchFamily="34" charset="-120"/>
                <a:ea typeface="Arial Unicode MS" pitchFamily="34" charset="-120"/>
                <a:cs typeface="Arial Unicode MS" pitchFamily="34" charset="-120"/>
                <a:sym typeface="Wingdings" pitchFamily="2" charset="2"/>
              </a:rPr>
              <a:t></a:t>
            </a:r>
            <a:r>
              <a:rPr lang="zh-TW" altLang="zh-TW" sz="3000" dirty="0" smtClean="0">
                <a:solidFill>
                  <a:schemeClr val="tx1"/>
                </a:solidFill>
                <a:latin typeface="Arial Unicode MS" pitchFamily="34" charset="-120"/>
                <a:ea typeface="Arial Unicode MS" pitchFamily="34" charset="-120"/>
                <a:cs typeface="Arial Unicode MS" pitchFamily="34" charset="-120"/>
              </a:rPr>
              <a:t>電腦促進幼兒透過電腦</a:t>
            </a:r>
            <a:r>
              <a:rPr lang="zh-TW" altLang="en-US" sz="3000" dirty="0" smtClean="0">
                <a:solidFill>
                  <a:schemeClr val="tx1"/>
                </a:solidFill>
                <a:latin typeface="Arial Unicode MS" pitchFamily="34" charset="-120"/>
                <a:ea typeface="Arial Unicode MS" pitchFamily="34" charset="-120"/>
                <a:cs typeface="Arial Unicode MS" pitchFamily="34" charset="-120"/>
              </a:rPr>
              <a:t>和遊戲</a:t>
            </a:r>
            <a:r>
              <a:rPr lang="zh-TW" altLang="zh-TW" sz="3000" dirty="0" smtClean="0">
                <a:solidFill>
                  <a:schemeClr val="tx1"/>
                </a:solidFill>
                <a:latin typeface="Arial Unicode MS" pitchFamily="34" charset="-120"/>
                <a:ea typeface="Arial Unicode MS" pitchFamily="34" charset="-120"/>
                <a:cs typeface="Arial Unicode MS" pitchFamily="34" charset="-120"/>
              </a:rPr>
              <a:t>與他人互動，</a:t>
            </a:r>
            <a:r>
              <a:rPr lang="zh-TW" altLang="en-US" sz="3000" dirty="0" smtClean="0">
                <a:solidFill>
                  <a:schemeClr val="tx1"/>
                </a:solidFill>
                <a:latin typeface="Arial Unicode MS" pitchFamily="34" charset="-120"/>
                <a:ea typeface="Arial Unicode MS" pitchFamily="34" charset="-120"/>
                <a:cs typeface="Arial Unicode MS" pitchFamily="34" charset="-120"/>
              </a:rPr>
              <a:t>能</a:t>
            </a:r>
            <a:r>
              <a:rPr lang="zh-TW" altLang="zh-TW" sz="3000" dirty="0" smtClean="0">
                <a:solidFill>
                  <a:schemeClr val="tx1"/>
                </a:solidFill>
                <a:latin typeface="Arial Unicode MS" pitchFamily="34" charset="-120"/>
                <a:ea typeface="Arial Unicode MS" pitchFamily="34" charset="-120"/>
                <a:cs typeface="Arial Unicode MS" pitchFamily="34" charset="-120"/>
              </a:rPr>
              <a:t>增強社交能力，同儕間彼此幫助、合作解決問題，並展現更多正面的情緒。</a:t>
            </a:r>
            <a:endParaRPr lang="en-US" altLang="zh-TW" sz="3000" dirty="0" smtClean="0">
              <a:solidFill>
                <a:schemeClr val="tx1"/>
              </a:solidFill>
              <a:latin typeface="Arial Unicode MS" pitchFamily="34" charset="-120"/>
              <a:ea typeface="Arial Unicode MS" pitchFamily="34" charset="-120"/>
              <a:cs typeface="Arial Unicode MS" pitchFamily="34" charset="-120"/>
            </a:endParaRPr>
          </a:p>
          <a:p>
            <a:pPr marL="0" indent="0">
              <a:lnSpc>
                <a:spcPct val="73000"/>
              </a:lnSpc>
              <a:defRPr/>
            </a:pPr>
            <a:r>
              <a:rPr lang="en-US" altLang="zh-TW" sz="3000" dirty="0" smtClean="0">
                <a:solidFill>
                  <a:schemeClr val="tx1"/>
                </a:solidFill>
                <a:latin typeface="Arial Unicode MS" pitchFamily="34" charset="-120"/>
                <a:ea typeface="Arial Unicode MS" pitchFamily="34" charset="-120"/>
                <a:cs typeface="Arial Unicode MS" pitchFamily="34" charset="-120"/>
              </a:rPr>
              <a:t>9)</a:t>
            </a:r>
            <a:r>
              <a:rPr lang="zh-TW" altLang="en-US" sz="3000" dirty="0" smtClean="0">
                <a:solidFill>
                  <a:schemeClr val="tx1"/>
                </a:solidFill>
                <a:latin typeface="Arial Unicode MS" pitchFamily="34" charset="-120"/>
                <a:ea typeface="Arial Unicode MS" pitchFamily="34" charset="-120"/>
                <a:cs typeface="Arial Unicode MS" pitchFamily="34" charset="-120"/>
              </a:rPr>
              <a:t>以電子化進行學校的管理</a:t>
            </a:r>
            <a:endParaRPr lang="en-US" altLang="zh-TW" sz="3000" dirty="0" smtClean="0">
              <a:solidFill>
                <a:schemeClr val="tx1"/>
              </a:solidFill>
              <a:latin typeface="Arial Unicode MS" pitchFamily="34" charset="-120"/>
              <a:ea typeface="Arial Unicode MS" pitchFamily="34" charset="-120"/>
              <a:cs typeface="Arial Unicode MS" pitchFamily="34" charset="-120"/>
            </a:endParaRPr>
          </a:p>
          <a:p>
            <a:pPr marL="0" indent="0">
              <a:lnSpc>
                <a:spcPct val="73000"/>
              </a:lnSpc>
              <a:defRPr/>
            </a:pPr>
            <a:r>
              <a:rPr lang="en-US" altLang="zh-TW" sz="3000" dirty="0" smtClean="0">
                <a:solidFill>
                  <a:schemeClr val="tx1"/>
                </a:solidFill>
                <a:latin typeface="Arial Unicode MS" pitchFamily="34" charset="-120"/>
                <a:ea typeface="Arial Unicode MS" pitchFamily="34" charset="-120"/>
                <a:cs typeface="Arial Unicode MS" pitchFamily="34" charset="-120"/>
                <a:sym typeface="Wingdings" pitchFamily="2" charset="2"/>
              </a:rPr>
              <a:t></a:t>
            </a:r>
            <a:r>
              <a:rPr lang="zh-TW" altLang="en-US" sz="3000" dirty="0" smtClean="0">
                <a:solidFill>
                  <a:schemeClr val="tx1"/>
                </a:solidFill>
                <a:latin typeface="Arial Unicode MS" pitchFamily="34" charset="-120"/>
                <a:ea typeface="Arial Unicode MS" pitchFamily="34" charset="-120"/>
                <a:cs typeface="Arial Unicode MS" pitchFamily="34" charset="-120"/>
                <a:sym typeface="Wingdings" pitchFamily="2" charset="2"/>
              </a:rPr>
              <a:t>電子化的管理能使幼稚園的資料更整齊和有條理的記錄，方便學校為幼兒提供協助</a:t>
            </a:r>
            <a:endParaRPr lang="zh-TW" altLang="zh-TW" sz="3000" dirty="0" smtClean="0">
              <a:solidFill>
                <a:schemeClr val="tx1"/>
              </a:solidFill>
              <a:latin typeface="Arial Unicode MS" pitchFamily="34" charset="-120"/>
              <a:ea typeface="Arial Unicode MS" pitchFamily="34" charset="-120"/>
              <a:cs typeface="Arial Unicode MS" pitchFamily="34" charset="-120"/>
            </a:endParaRPr>
          </a:p>
          <a:p>
            <a:pPr>
              <a:lnSpc>
                <a:spcPct val="73000"/>
              </a:lnSpc>
              <a:defRPr/>
            </a:pPr>
            <a:r>
              <a:rPr lang="en-US" altLang="zh-TW" sz="3000" dirty="0" smtClean="0">
                <a:solidFill>
                  <a:schemeClr val="tx1"/>
                </a:solidFill>
                <a:latin typeface="Arial Unicode MS" pitchFamily="34" charset="-120"/>
                <a:ea typeface="Arial Unicode MS" pitchFamily="34" charset="-120"/>
                <a:cs typeface="Arial Unicode MS" pitchFamily="34" charset="-120"/>
              </a:rPr>
              <a:t> </a:t>
            </a:r>
            <a:endParaRPr lang="zh-TW" altLang="zh-TW" sz="3000" dirty="0" smtClean="0">
              <a:solidFill>
                <a:schemeClr val="tx1"/>
              </a:solidFill>
              <a:latin typeface="Arial Unicode MS" pitchFamily="34" charset="-120"/>
              <a:ea typeface="Arial Unicode MS" pitchFamily="34" charset="-120"/>
              <a:cs typeface="Arial Unicode MS" pitchFamily="34" charset="-120"/>
            </a:endParaRPr>
          </a:p>
          <a:p>
            <a:pPr>
              <a:lnSpc>
                <a:spcPct val="73000"/>
              </a:lnSpc>
              <a:defRPr/>
            </a:pPr>
            <a:endParaRPr lang="zh-TW" altLang="en-US" sz="3000" dirty="0" smtClean="0">
              <a:latin typeface="Arial Unicode MS" pitchFamily="34" charset="-120"/>
              <a:ea typeface="Arial Unicode MS" pitchFamily="34" charset="-120"/>
              <a:cs typeface="Arial Unicode MS" pitchFamily="34" charset="-12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1"/>
          <p:cNvSpPr>
            <a:spLocks noGrp="1" noChangeArrowheads="1"/>
          </p:cNvSpPr>
          <p:nvPr>
            <p:ph type="title"/>
          </p:nvPr>
        </p:nvSpPr>
        <p:spPr>
          <a:xfrm>
            <a:off x="503238" y="301625"/>
            <a:ext cx="9070975" cy="1262063"/>
          </a:xfrm>
        </p:spPr>
        <p:txBody>
          <a:bodyPr tIns="38808"/>
          <a:lstStyle/>
          <a:p>
            <a:pPr eaLnBrk="1">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ja-JP" smtClean="0">
                <a:latin typeface="Arial Unicode MS" pitchFamily="34" charset="-120"/>
                <a:ea typeface="Arial Unicode MS" pitchFamily="34" charset="-120"/>
                <a:cs typeface="Arial Unicode MS" pitchFamily="34" charset="-120"/>
              </a:rPr>
              <a:t>資訊科技的學習理論</a:t>
            </a:r>
          </a:p>
        </p:txBody>
      </p:sp>
      <p:sp>
        <p:nvSpPr>
          <p:cNvPr id="6147" name="Rectangle 2"/>
          <p:cNvSpPr>
            <a:spLocks noGrp="1" noChangeArrowheads="1"/>
          </p:cNvSpPr>
          <p:nvPr>
            <p:ph type="body" idx="1"/>
          </p:nvPr>
        </p:nvSpPr>
        <p:spPr>
          <a:xfrm>
            <a:off x="552450" y="2124075"/>
            <a:ext cx="9070975" cy="2379663"/>
          </a:xfrm>
        </p:spPr>
        <p:txBody>
          <a:bodyPr tIns="22932"/>
          <a:lstStyle/>
          <a:p>
            <a:pPr marL="431800" indent="-323850" eaLnBrk="1">
              <a:buSzPct val="45000"/>
              <a:buFont typeface="Wingdings"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ja-JP" sz="2600" smtClean="0">
                <a:latin typeface="Arial Unicode MS" pitchFamily="34" charset="-120"/>
                <a:ea typeface="Arial Unicode MS" pitchFamily="34" charset="-120"/>
                <a:cs typeface="Arial Unicode MS" pitchFamily="34" charset="-120"/>
              </a:rPr>
              <a:t>根據動機原則，學習者必須有</a:t>
            </a:r>
            <a:r>
              <a:rPr lang="ja-JP" sz="2600" smtClean="0">
                <a:solidFill>
                  <a:srgbClr val="FF0000"/>
                </a:solidFill>
                <a:latin typeface="Arial Unicode MS" pitchFamily="34" charset="-120"/>
                <a:ea typeface="Arial Unicode MS" pitchFamily="34" charset="-120"/>
                <a:cs typeface="Arial Unicode MS" pitchFamily="34" charset="-120"/>
              </a:rPr>
              <a:t>主動學習</a:t>
            </a:r>
            <a:r>
              <a:rPr lang="ja-JP" sz="2600" smtClean="0">
                <a:latin typeface="Arial Unicode MS" pitchFamily="34" charset="-120"/>
                <a:ea typeface="Arial Unicode MS" pitchFamily="34" charset="-120"/>
                <a:cs typeface="Arial Unicode MS" pitchFamily="34" charset="-120"/>
              </a:rPr>
              <a:t>的特性，學習才會有成效。故此，在設計幼稚園的時候，特意加入了一些</a:t>
            </a:r>
            <a:r>
              <a:rPr lang="ja-JP" sz="2600" smtClean="0">
                <a:solidFill>
                  <a:srgbClr val="FF0000"/>
                </a:solidFill>
                <a:latin typeface="Arial Unicode MS" pitchFamily="34" charset="-120"/>
                <a:ea typeface="Arial Unicode MS" pitchFamily="34" charset="-120"/>
                <a:cs typeface="Arial Unicode MS" pitchFamily="34" charset="-120"/>
              </a:rPr>
              <a:t>新式的電子玩具</a:t>
            </a:r>
            <a:r>
              <a:rPr lang="ja-JP" sz="2600" smtClean="0">
                <a:latin typeface="Arial Unicode MS" pitchFamily="34" charset="-120"/>
                <a:ea typeface="Arial Unicode MS" pitchFamily="34" charset="-120"/>
                <a:cs typeface="Arial Unicode MS" pitchFamily="34" charset="-120"/>
              </a:rPr>
              <a:t>，以激起</a:t>
            </a:r>
            <a:r>
              <a:rPr lang="ja-JP" sz="2600" smtClean="0">
                <a:solidFill>
                  <a:srgbClr val="FF0000"/>
                </a:solidFill>
                <a:latin typeface="Arial Unicode MS" pitchFamily="34" charset="-120"/>
                <a:ea typeface="Arial Unicode MS" pitchFamily="34" charset="-120"/>
                <a:cs typeface="Arial Unicode MS" pitchFamily="34" charset="-120"/>
              </a:rPr>
              <a:t>幼兒的興趣</a:t>
            </a:r>
            <a:r>
              <a:rPr lang="ja-JP" sz="2600" smtClean="0">
                <a:latin typeface="Arial Unicode MS" pitchFamily="34" charset="-120"/>
                <a:ea typeface="Arial Unicode MS" pitchFamily="34" charset="-120"/>
                <a:cs typeface="Arial Unicode MS" pitchFamily="34" charset="-120"/>
              </a:rPr>
              <a:t>，從而讓他們</a:t>
            </a:r>
            <a:r>
              <a:rPr lang="ja-JP" sz="2600" smtClean="0">
                <a:solidFill>
                  <a:srgbClr val="FF0000"/>
                </a:solidFill>
                <a:latin typeface="Arial Unicode MS" pitchFamily="34" charset="-120"/>
                <a:ea typeface="Arial Unicode MS" pitchFamily="34" charset="-120"/>
                <a:cs typeface="Arial Unicode MS" pitchFamily="34" charset="-120"/>
              </a:rPr>
              <a:t>主動探索及學習。</a:t>
            </a:r>
          </a:p>
        </p:txBody>
      </p:sp>
      <p:sp>
        <p:nvSpPr>
          <p:cNvPr id="6148" name="Text Box 3"/>
          <p:cNvSpPr txBox="1">
            <a:spLocks noChangeArrowheads="1"/>
          </p:cNvSpPr>
          <p:nvPr/>
        </p:nvSpPr>
        <p:spPr bwMode="auto">
          <a:xfrm>
            <a:off x="539750" y="3995738"/>
            <a:ext cx="8999538" cy="2570162"/>
          </a:xfrm>
          <a:prstGeom prst="rect">
            <a:avLst/>
          </a:prstGeom>
          <a:noFill/>
          <a:ln w="9525">
            <a:noFill/>
            <a:round/>
            <a:headEnd/>
            <a:tailEnd/>
          </a:ln>
          <a:effectLst/>
        </p:spPr>
        <p:txBody>
          <a:bodyPr lIns="0" tIns="22932" rIns="0" bIns="0"/>
          <a:lstStyle/>
          <a:p>
            <a:pPr marL="431800" indent="-323850">
              <a:spcAft>
                <a:spcPts val="1413"/>
              </a:spcAft>
              <a:buSzPct val="45000"/>
              <a:buFont typeface="Wingdings"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ja-JP" sz="2600">
                <a:solidFill>
                  <a:srgbClr val="000000"/>
                </a:solidFill>
                <a:latin typeface="Arial Unicode MS" pitchFamily="34" charset="-120"/>
              </a:rPr>
              <a:t>根據行為主義中的效果及接近律，當幼兒學習</a:t>
            </a:r>
            <a:r>
              <a:rPr lang="ja-JP" sz="2600">
                <a:solidFill>
                  <a:srgbClr val="FF0000"/>
                </a:solidFill>
                <a:latin typeface="Arial Unicode MS" pitchFamily="34" charset="-120"/>
              </a:rPr>
              <a:t>表現良好</a:t>
            </a:r>
            <a:r>
              <a:rPr lang="ja-JP" sz="2600">
                <a:solidFill>
                  <a:srgbClr val="000000"/>
                </a:solidFill>
                <a:latin typeface="Arial Unicode MS" pitchFamily="34" charset="-120"/>
              </a:rPr>
              <a:t>，在最短的時間裡，給予他們讚賞，能</a:t>
            </a:r>
            <a:r>
              <a:rPr lang="ja-JP" sz="2600">
                <a:solidFill>
                  <a:srgbClr val="FF0000"/>
                </a:solidFill>
                <a:latin typeface="Arial Unicode MS" pitchFamily="34" charset="-120"/>
              </a:rPr>
              <a:t>增強他們的反應及刺激</a:t>
            </a:r>
            <a:r>
              <a:rPr lang="ja-JP" sz="2600">
                <a:solidFill>
                  <a:srgbClr val="000000"/>
                </a:solidFill>
                <a:latin typeface="Arial Unicode MS" pitchFamily="34" charset="-120"/>
              </a:rPr>
              <a:t>。故此，我們安裝了不同主題的遊戲軟件在電子設備中，在幼兒進行遊戲時</a:t>
            </a:r>
            <a:r>
              <a:rPr lang="ja-JP" sz="2600">
                <a:solidFill>
                  <a:srgbClr val="FF0000"/>
                </a:solidFill>
                <a:latin typeface="Arial Unicode MS" pitchFamily="34" charset="-120"/>
              </a:rPr>
              <a:t>不斷給予讚賞</a:t>
            </a:r>
            <a:r>
              <a:rPr lang="ja-JP" sz="2600">
                <a:solidFill>
                  <a:srgbClr val="000000"/>
                </a:solidFill>
                <a:latin typeface="Arial Unicode MS" pitchFamily="34" charset="-120"/>
              </a:rPr>
              <a:t>，讓他們的</a:t>
            </a:r>
            <a:r>
              <a:rPr lang="ja-JP" sz="2600">
                <a:solidFill>
                  <a:srgbClr val="FF0000"/>
                </a:solidFill>
                <a:latin typeface="Arial Unicode MS" pitchFamily="34" charset="-120"/>
              </a:rPr>
              <a:t>良好行為持續</a:t>
            </a:r>
            <a:r>
              <a:rPr lang="ja-JP" sz="2600">
                <a:solidFill>
                  <a:srgbClr val="000000"/>
                </a:solidFill>
                <a:latin typeface="Arial Unicode MS" pitchFamily="34" charset="-120"/>
              </a:rPr>
              <a:t>，使幼兒能在遊戲中學習好的行為。（如大肌肉室中的</a:t>
            </a:r>
            <a:r>
              <a:rPr lang="de-DE" altLang="zh-TW" sz="2600">
                <a:solidFill>
                  <a:srgbClr val="000000"/>
                </a:solidFill>
                <a:latin typeface="Arial Unicode MS" pitchFamily="34" charset="-120"/>
              </a:rPr>
              <a:t>Wii</a:t>
            </a:r>
            <a:r>
              <a:rPr lang="ja-JP" sz="2600">
                <a:solidFill>
                  <a:srgbClr val="000000"/>
                </a:solidFill>
                <a:latin typeface="Arial Unicode MS" pitchFamily="34" charset="-120"/>
              </a:rPr>
              <a:t>）</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1"/>
          <p:cNvSpPr>
            <a:spLocks noGrp="1" noChangeArrowheads="1"/>
          </p:cNvSpPr>
          <p:nvPr>
            <p:ph type="title"/>
          </p:nvPr>
        </p:nvSpPr>
        <p:spPr>
          <a:xfrm>
            <a:off x="503238" y="301625"/>
            <a:ext cx="9070975" cy="1262063"/>
          </a:xfrm>
        </p:spPr>
        <p:txBody>
          <a:bodyPr tIns="38808"/>
          <a:lstStyle/>
          <a:p>
            <a:pPr eaLnBrk="1">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ja-JP" smtClean="0">
                <a:latin typeface="Arial Unicode MS" pitchFamily="34" charset="-120"/>
                <a:ea typeface="Arial Unicode MS" pitchFamily="34" charset="-120"/>
                <a:cs typeface="Arial Unicode MS" pitchFamily="34" charset="-120"/>
              </a:rPr>
              <a:t>資訊科技的學習理論</a:t>
            </a:r>
          </a:p>
        </p:txBody>
      </p:sp>
      <p:sp>
        <p:nvSpPr>
          <p:cNvPr id="7171" name="Rectangle 2"/>
          <p:cNvSpPr>
            <a:spLocks noGrp="1" noChangeArrowheads="1"/>
          </p:cNvSpPr>
          <p:nvPr>
            <p:ph type="body" idx="1"/>
          </p:nvPr>
        </p:nvSpPr>
        <p:spPr>
          <a:xfrm>
            <a:off x="503238" y="1768475"/>
            <a:ext cx="9070975" cy="4989513"/>
          </a:xfrm>
        </p:spPr>
        <p:txBody>
          <a:bodyPr tIns="22932"/>
          <a:lstStyle/>
          <a:p>
            <a:pPr marL="431800" indent="-323850" eaLnBrk="1">
              <a:buSzPct val="45000"/>
              <a:buFont typeface="Wingdings"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ja-JP" sz="2600" smtClean="0">
                <a:latin typeface="Arial Unicode MS" pitchFamily="34" charset="-120"/>
                <a:ea typeface="Arial Unicode MS" pitchFamily="34" charset="-120"/>
                <a:cs typeface="Arial Unicode MS" pitchFamily="34" charset="-120"/>
              </a:rPr>
              <a:t>根據福祿貝爾的</a:t>
            </a:r>
            <a:r>
              <a:rPr lang="ja-JP" sz="2600" smtClean="0">
                <a:solidFill>
                  <a:srgbClr val="FF0000"/>
                </a:solidFill>
                <a:latin typeface="Arial Unicode MS" pitchFamily="34" charset="-120"/>
                <a:ea typeface="Arial Unicode MS" pitchFamily="34" charset="-120"/>
                <a:cs typeface="Arial Unicode MS" pitchFamily="34" charset="-120"/>
              </a:rPr>
              <a:t>幼兒教學法</a:t>
            </a:r>
            <a:r>
              <a:rPr lang="ja-JP" sz="2600" smtClean="0">
                <a:latin typeface="Arial Unicode MS" pitchFamily="34" charset="-120"/>
                <a:ea typeface="Arial Unicode MS" pitchFamily="34" charset="-120"/>
                <a:cs typeface="Arial Unicode MS" pitchFamily="34" charset="-120"/>
              </a:rPr>
              <a:t>，他著重幼兒與</a:t>
            </a:r>
            <a:r>
              <a:rPr lang="ja-JP" sz="2600" smtClean="0">
                <a:solidFill>
                  <a:srgbClr val="FF0000"/>
                </a:solidFill>
                <a:latin typeface="Arial Unicode MS" pitchFamily="34" charset="-120"/>
                <a:ea typeface="Arial Unicode MS" pitchFamily="34" charset="-120"/>
                <a:cs typeface="Arial Unicode MS" pitchFamily="34" charset="-120"/>
              </a:rPr>
              <a:t>社會的互動</a:t>
            </a:r>
            <a:r>
              <a:rPr lang="ja-JP" sz="2600" smtClean="0">
                <a:latin typeface="Arial Unicode MS" pitchFamily="34" charset="-120"/>
                <a:ea typeface="Arial Unicode MS" pitchFamily="34" charset="-120"/>
                <a:cs typeface="Arial Unicode MS" pitchFamily="34" charset="-120"/>
              </a:rPr>
              <a:t>，幼兒是應從</a:t>
            </a:r>
            <a:r>
              <a:rPr lang="ja-JP" sz="2600" smtClean="0">
                <a:solidFill>
                  <a:srgbClr val="FF0000"/>
                </a:solidFill>
                <a:latin typeface="Arial Unicode MS" pitchFamily="34" charset="-120"/>
                <a:ea typeface="Arial Unicode MS" pitchFamily="34" charset="-120"/>
                <a:cs typeface="Arial Unicode MS" pitchFamily="34" charset="-120"/>
              </a:rPr>
              <a:t>團體遊戲中學習</a:t>
            </a:r>
            <a:r>
              <a:rPr lang="ja-JP" sz="2600" smtClean="0">
                <a:latin typeface="Arial Unicode MS" pitchFamily="34" charset="-120"/>
                <a:ea typeface="Arial Unicode MS" pitchFamily="34" charset="-120"/>
                <a:cs typeface="Arial Unicode MS" pitchFamily="34" charset="-120"/>
              </a:rPr>
              <a:t>的，而幼稚園正是一個小型的社會，給予</a:t>
            </a:r>
            <a:r>
              <a:rPr lang="ja-JP" sz="2600" smtClean="0">
                <a:solidFill>
                  <a:srgbClr val="FF0000"/>
                </a:solidFill>
                <a:latin typeface="Arial Unicode MS" pitchFamily="34" charset="-120"/>
                <a:ea typeface="Arial Unicode MS" pitchFamily="34" charset="-120"/>
                <a:cs typeface="Arial Unicode MS" pitchFamily="34" charset="-120"/>
              </a:rPr>
              <a:t>機會幼兒與同儕互動</a:t>
            </a:r>
            <a:r>
              <a:rPr lang="ja-JP" sz="2600" smtClean="0">
                <a:latin typeface="Arial Unicode MS" pitchFamily="34" charset="-120"/>
                <a:ea typeface="Arial Unicode MS" pitchFamily="34" charset="-120"/>
                <a:cs typeface="Arial Unicode MS" pitchFamily="34" charset="-120"/>
              </a:rPr>
              <a:t>，</a:t>
            </a:r>
            <a:r>
              <a:rPr lang="ja-JP" sz="2600" smtClean="0">
                <a:solidFill>
                  <a:srgbClr val="FF0000"/>
                </a:solidFill>
                <a:latin typeface="Arial Unicode MS" pitchFamily="34" charset="-120"/>
                <a:ea typeface="Arial Unicode MS" pitchFamily="34" charset="-120"/>
                <a:cs typeface="Arial Unicode MS" pitchFamily="34" charset="-120"/>
              </a:rPr>
              <a:t>相互學習</a:t>
            </a:r>
            <a:r>
              <a:rPr lang="ja-JP" sz="2600" smtClean="0">
                <a:latin typeface="Arial Unicode MS" pitchFamily="34" charset="-120"/>
                <a:ea typeface="Arial Unicode MS" pitchFamily="34" charset="-120"/>
                <a:cs typeface="Arial Unicode MS" pitchFamily="34" charset="-120"/>
              </a:rPr>
              <a:t>。因此，在課室中，我們加入了電子畫板，除了能提供一個較大的創作空間給幼兒外，亦可為老師提供帶領團體遊戲的平台，有助幼兒</a:t>
            </a:r>
            <a:r>
              <a:rPr lang="ja-JP" sz="2600" smtClean="0">
                <a:solidFill>
                  <a:srgbClr val="FF0000"/>
                </a:solidFill>
                <a:latin typeface="Arial Unicode MS" pitchFamily="34" charset="-120"/>
                <a:ea typeface="Arial Unicode MS" pitchFamily="34" charset="-120"/>
                <a:cs typeface="Arial Unicode MS" pitchFamily="34" charset="-120"/>
              </a:rPr>
              <a:t>學習社交技巧</a:t>
            </a:r>
            <a:r>
              <a:rPr lang="ja-JP" sz="2600" smtClean="0">
                <a:latin typeface="Arial Unicode MS" pitchFamily="34" charset="-120"/>
                <a:ea typeface="Arial Unicode MS" pitchFamily="34" charset="-120"/>
                <a:cs typeface="Arial Unicode MS" pitchFamily="34" charset="-120"/>
              </a:rPr>
              <a:t>，從遊戲中學習。</a:t>
            </a:r>
            <a:endParaRPr lang="en-US" altLang="ja-JP" sz="2600" smtClean="0">
              <a:latin typeface="Arial Unicode MS" pitchFamily="34" charset="-120"/>
              <a:ea typeface="Arial Unicode MS" pitchFamily="34" charset="-120"/>
              <a:cs typeface="Arial Unicode MS" pitchFamily="34" charset="-120"/>
            </a:endParaRPr>
          </a:p>
          <a:p>
            <a:pPr marL="431800" indent="-323850" eaLnBrk="1">
              <a:buSzPct val="45000"/>
              <a:buFont typeface="Wingdings"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r>
              <a:rPr lang="ja-JP" altLang="en-US" sz="2600" smtClean="0">
                <a:latin typeface="Arial Unicode MS" pitchFamily="34" charset="-120"/>
                <a:ea typeface="Arial Unicode MS" pitchFamily="34" charset="-120"/>
                <a:cs typeface="Arial Unicode MS" pitchFamily="34" charset="-120"/>
              </a:rPr>
              <a:t>幼稚園中有很多不同種類的軟件，</a:t>
            </a:r>
            <a:r>
              <a:rPr lang="ja-JP" altLang="en-US" sz="2600" smtClean="0">
                <a:solidFill>
                  <a:srgbClr val="FF0000"/>
                </a:solidFill>
                <a:latin typeface="Arial Unicode MS" pitchFamily="34" charset="-120"/>
                <a:ea typeface="Arial Unicode MS" pitchFamily="34" charset="-120"/>
                <a:cs typeface="Arial Unicode MS" pitchFamily="34" charset="-120"/>
              </a:rPr>
              <a:t>幫助幼兒學習</a:t>
            </a:r>
            <a:r>
              <a:rPr lang="ja-JP" altLang="en-US" sz="2600" smtClean="0">
                <a:latin typeface="Arial Unicode MS" pitchFamily="34" charset="-120"/>
                <a:ea typeface="Arial Unicode MS" pitchFamily="34" charset="-120"/>
                <a:cs typeface="Arial Unicode MS" pitchFamily="34" charset="-120"/>
              </a:rPr>
              <a:t>，以遊戲和玩具</a:t>
            </a:r>
            <a:r>
              <a:rPr lang="ja-JP" altLang="en-US" sz="2600" smtClean="0">
                <a:solidFill>
                  <a:srgbClr val="FF0000"/>
                </a:solidFill>
                <a:latin typeface="Arial Unicode MS" pitchFamily="34" charset="-120"/>
                <a:ea typeface="Arial Unicode MS" pitchFamily="34" charset="-120"/>
                <a:cs typeface="Arial Unicode MS" pitchFamily="34" charset="-120"/>
              </a:rPr>
              <a:t>促進幼兒學習的意願</a:t>
            </a:r>
            <a:r>
              <a:rPr lang="ja-JP" altLang="en-US" sz="2600" smtClean="0">
                <a:latin typeface="Arial Unicode MS" pitchFamily="34" charset="-120"/>
                <a:ea typeface="Arial Unicode MS" pitchFamily="34" charset="-120"/>
                <a:cs typeface="Arial Unicode MS" pitchFamily="34" charset="-120"/>
              </a:rPr>
              <a:t>，</a:t>
            </a:r>
            <a:r>
              <a:rPr lang="ja-JP" altLang="en-US" sz="2600" smtClean="0">
                <a:solidFill>
                  <a:srgbClr val="FF0000"/>
                </a:solidFill>
                <a:latin typeface="Arial Unicode MS" pitchFamily="34" charset="-120"/>
                <a:ea typeface="Arial Unicode MS" pitchFamily="34" charset="-120"/>
                <a:cs typeface="Arial Unicode MS" pitchFamily="34" charset="-120"/>
              </a:rPr>
              <a:t>加深他們對知識的印象</a:t>
            </a:r>
            <a:r>
              <a:rPr lang="ja-JP" altLang="en-US" sz="2600" smtClean="0">
                <a:latin typeface="Arial Unicode MS" pitchFamily="34" charset="-120"/>
                <a:ea typeface="Arial Unicode MS" pitchFamily="34" charset="-120"/>
                <a:cs typeface="Arial Unicode MS" pitchFamily="34" charset="-120"/>
              </a:rPr>
              <a:t>，例如</a:t>
            </a:r>
            <a:r>
              <a:rPr lang="en-US" altLang="ja-JP" sz="2600" smtClean="0">
                <a:latin typeface="Arial Unicode MS" pitchFamily="34" charset="-120"/>
                <a:ea typeface="Arial Unicode MS" pitchFamily="34" charset="-120"/>
                <a:cs typeface="Arial Unicode MS" pitchFamily="34" charset="-120"/>
              </a:rPr>
              <a:t>:Wall E</a:t>
            </a:r>
            <a:r>
              <a:rPr lang="zh-TW" altLang="en-US" sz="2600" smtClean="0">
                <a:latin typeface="Arial Unicode MS" pitchFamily="34" charset="-120"/>
                <a:ea typeface="Arial Unicode MS" pitchFamily="34" charset="-120"/>
                <a:cs typeface="Arial Unicode MS" pitchFamily="34" charset="-120"/>
              </a:rPr>
              <a:t>能使他們學習英語和數學，</a:t>
            </a:r>
            <a:r>
              <a:rPr lang="ja-JP" altLang="en-US" sz="2600" smtClean="0">
                <a:latin typeface="Arial Unicode MS" pitchFamily="34" charset="-120"/>
                <a:ea typeface="Arial Unicode MS" pitchFamily="34" charset="-120"/>
                <a:cs typeface="Arial Unicode MS" pitchFamily="34" charset="-120"/>
              </a:rPr>
              <a:t>亦</a:t>
            </a:r>
            <a:r>
              <a:rPr lang="ja-JP" altLang="zh-TW" sz="2600" smtClean="0">
                <a:latin typeface="Arial Unicode MS" pitchFamily="34" charset="-120"/>
                <a:ea typeface="Arial Unicode MS" pitchFamily="34" charset="-120"/>
                <a:cs typeface="Arial Unicode MS" pitchFamily="34" charset="-120"/>
              </a:rPr>
              <a:t>打破傳統</a:t>
            </a:r>
            <a:r>
              <a:rPr lang="ja-JP" altLang="en-US" sz="2600" smtClean="0">
                <a:latin typeface="Arial Unicode MS" pitchFamily="34" charset="-120"/>
                <a:ea typeface="Arial Unicode MS" pitchFamily="34" charset="-120"/>
                <a:cs typeface="Arial Unicode MS" pitchFamily="34" charset="-120"/>
              </a:rPr>
              <a:t>以書本</a:t>
            </a:r>
            <a:r>
              <a:rPr lang="ja-JP" altLang="zh-TW" sz="2600" smtClean="0">
                <a:latin typeface="Arial Unicode MS" pitchFamily="34" charset="-120"/>
                <a:ea typeface="Arial Unicode MS" pitchFamily="34" charset="-120"/>
                <a:cs typeface="Arial Unicode MS" pitchFamily="34" charset="-120"/>
              </a:rPr>
              <a:t>教學的限制，結合資訊科技，令教學變得多元化，擴闊幼兒的學習空間</a:t>
            </a:r>
            <a:endParaRPr lang="en-US" altLang="ja-JP" sz="2600" smtClean="0">
              <a:latin typeface="Arial Unicode MS" pitchFamily="34" charset="-120"/>
              <a:ea typeface="Arial Unicode MS" pitchFamily="34" charset="-120"/>
              <a:cs typeface="Arial Unicode MS" pitchFamily="34" charset="-120"/>
            </a:endParaRPr>
          </a:p>
          <a:p>
            <a:pPr marL="431800" indent="-323850" eaLnBrk="1">
              <a:buSzPct val="45000"/>
              <a:buFont typeface="Wingdings"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lang="en-US" altLang="ja-JP" sz="2600" smtClean="0">
              <a:latin typeface="Arial Unicode MS" pitchFamily="34" charset="-120"/>
              <a:ea typeface="Arial Unicode MS" pitchFamily="34" charset="-120"/>
              <a:cs typeface="Arial Unicode MS" pitchFamily="34" charset="-120"/>
            </a:endParaRPr>
          </a:p>
          <a:p>
            <a:pPr marL="431800" indent="-323850" eaLnBrk="1">
              <a:buSzPct val="45000"/>
              <a:buFont typeface="Wingdings" pitchFamily="2" charset="2"/>
              <a:buChar cha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pPr>
            <a:endParaRPr lang="ja-JP" sz="2600" smtClean="0">
              <a:latin typeface="Arial Unicode MS" pitchFamily="34" charset="-120"/>
              <a:ea typeface="Arial Unicode MS" pitchFamily="34" charset="-120"/>
              <a:cs typeface="Arial Unicode MS" pitchFamily="34" charset="-12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標題 1"/>
          <p:cNvSpPr>
            <a:spLocks noGrp="1"/>
          </p:cNvSpPr>
          <p:nvPr>
            <p:ph type="title"/>
          </p:nvPr>
        </p:nvSpPr>
        <p:spPr/>
        <p:txBody>
          <a:bodyPr/>
          <a:lstStyle/>
          <a:p>
            <a:r>
              <a:rPr lang="ja-JP" altLang="zh-TW" smtClean="0">
                <a:latin typeface="Arial Unicode MS" pitchFamily="34" charset="-120"/>
                <a:ea typeface="Arial Unicode MS" pitchFamily="34" charset="-120"/>
                <a:cs typeface="Arial Unicode MS" pitchFamily="34" charset="-120"/>
              </a:rPr>
              <a:t>資訊科技的學習理論</a:t>
            </a:r>
            <a:endParaRPr lang="zh-TW" altLang="en-US" smtClean="0">
              <a:ea typeface="新細明體" pitchFamily="18" charset="-120"/>
            </a:endParaRPr>
          </a:p>
        </p:txBody>
      </p:sp>
      <p:sp>
        <p:nvSpPr>
          <p:cNvPr id="8195" name="內容版面配置區 2"/>
          <p:cNvSpPr>
            <a:spLocks noGrp="1"/>
          </p:cNvSpPr>
          <p:nvPr>
            <p:ph idx="1"/>
          </p:nvPr>
        </p:nvSpPr>
        <p:spPr/>
        <p:txBody>
          <a:bodyPr/>
          <a:lstStyle/>
          <a:p>
            <a:pPr marL="457200" indent="-457200">
              <a:buFont typeface="Arial" charset="0"/>
              <a:buChar char="•"/>
            </a:pPr>
            <a:r>
              <a:rPr lang="ja-JP" altLang="en-US" dirty="0" smtClean="0">
                <a:latin typeface="Arial Unicode MS" pitchFamily="34" charset="-120"/>
                <a:ea typeface="Arial Unicode MS" pitchFamily="34" charset="-120"/>
                <a:cs typeface="Arial Unicode MS" pitchFamily="34" charset="-120"/>
              </a:rPr>
              <a:t>根據</a:t>
            </a:r>
            <a:r>
              <a:rPr lang="ja-JP" altLang="en-US" dirty="0" smtClean="0">
                <a:solidFill>
                  <a:srgbClr val="FF0000"/>
                </a:solidFill>
                <a:latin typeface="Arial Unicode MS" pitchFamily="34" charset="-120"/>
                <a:ea typeface="Arial Unicode MS" pitchFamily="34" charset="-120"/>
                <a:cs typeface="Arial Unicode MS" pitchFamily="34" charset="-120"/>
              </a:rPr>
              <a:t>杜威</a:t>
            </a:r>
            <a:r>
              <a:rPr lang="ja-JP" altLang="en-US" dirty="0" smtClean="0">
                <a:latin typeface="Arial Unicode MS" pitchFamily="34" charset="-120"/>
                <a:ea typeface="Arial Unicode MS" pitchFamily="34" charset="-120"/>
                <a:cs typeface="Arial Unicode MS" pitchFamily="34" charset="-120"/>
              </a:rPr>
              <a:t>的理論，以幼兒為中心是學前教育工作者的重任。因此，幼稚園中有</a:t>
            </a:r>
            <a:r>
              <a:rPr lang="ja-JP" altLang="en-US" dirty="0" smtClean="0">
                <a:solidFill>
                  <a:srgbClr val="FF0000"/>
                </a:solidFill>
                <a:latin typeface="Arial Unicode MS" pitchFamily="34" charset="-120"/>
                <a:ea typeface="Arial Unicode MS" pitchFamily="34" charset="-120"/>
                <a:cs typeface="Arial Unicode MS" pitchFamily="34" charset="-120"/>
              </a:rPr>
              <a:t>很多不同種類</a:t>
            </a:r>
            <a:r>
              <a:rPr lang="ja-JP" altLang="en-US" dirty="0" smtClean="0">
                <a:latin typeface="Arial Unicode MS" pitchFamily="34" charset="-120"/>
                <a:ea typeface="Arial Unicode MS" pitchFamily="34" charset="-120"/>
                <a:cs typeface="Arial Unicode MS" pitchFamily="34" charset="-120"/>
              </a:rPr>
              <a:t>的繪畫軟件，讓幼兒</a:t>
            </a:r>
            <a:r>
              <a:rPr lang="ja-JP" altLang="en-US" dirty="0" smtClean="0">
                <a:solidFill>
                  <a:srgbClr val="FF0000"/>
                </a:solidFill>
                <a:latin typeface="Arial Unicode MS" pitchFamily="34" charset="-120"/>
                <a:ea typeface="Arial Unicode MS" pitchFamily="34" charset="-120"/>
                <a:cs typeface="Arial Unicode MS" pitchFamily="34" charset="-120"/>
              </a:rPr>
              <a:t>不用受自己的能力所限</a:t>
            </a:r>
            <a:r>
              <a:rPr lang="ja-JP" altLang="en-US" dirty="0" smtClean="0">
                <a:latin typeface="Arial Unicode MS" pitchFamily="34" charset="-120"/>
                <a:ea typeface="Arial Unicode MS" pitchFamily="34" charset="-120"/>
                <a:cs typeface="Arial Unicode MS" pitchFamily="34" charset="-120"/>
              </a:rPr>
              <a:t>，又不用受紙張所限，而未能發揮他們的創意力。幼兒亦可以藉著不同的軟件，</a:t>
            </a:r>
            <a:r>
              <a:rPr lang="ja-JP" altLang="en-US" dirty="0" smtClean="0">
                <a:solidFill>
                  <a:srgbClr val="FF0000"/>
                </a:solidFill>
                <a:latin typeface="Arial Unicode MS" pitchFamily="34" charset="-120"/>
                <a:ea typeface="Arial Unicode MS" pitchFamily="34" charset="-120"/>
                <a:cs typeface="Arial Unicode MS" pitchFamily="34" charset="-120"/>
              </a:rPr>
              <a:t>發揮自己的所長</a:t>
            </a:r>
            <a:r>
              <a:rPr lang="zh-TW" altLang="en-US" dirty="0" smtClean="0">
                <a:solidFill>
                  <a:schemeClr val="tx1"/>
                </a:solidFill>
                <a:latin typeface="Arial Unicode MS" pitchFamily="34" charset="-120"/>
                <a:ea typeface="Arial Unicode MS" pitchFamily="34" charset="-120"/>
                <a:cs typeface="Arial Unicode MS" pitchFamily="34" charset="-120"/>
              </a:rPr>
              <a:t>，讓他們</a:t>
            </a:r>
            <a:r>
              <a:rPr lang="zh-TW" altLang="en-US" dirty="0" smtClean="0">
                <a:solidFill>
                  <a:srgbClr val="FF0000"/>
                </a:solidFill>
                <a:latin typeface="Arial Unicode MS" pitchFamily="34" charset="-120"/>
                <a:ea typeface="Arial Unicode MS" pitchFamily="34" charset="-120"/>
                <a:cs typeface="Arial Unicode MS" pitchFamily="34" charset="-120"/>
              </a:rPr>
              <a:t>自行探</a:t>
            </a:r>
            <a:r>
              <a:rPr lang="zh-TW" altLang="en-US" dirty="0">
                <a:solidFill>
                  <a:srgbClr val="FF0000"/>
                </a:solidFill>
                <a:latin typeface="Arial Unicode MS" pitchFamily="34" charset="-120"/>
                <a:ea typeface="Arial Unicode MS" pitchFamily="34" charset="-120"/>
                <a:cs typeface="Arial Unicode MS" pitchFamily="34" charset="-120"/>
              </a:rPr>
              <a:t>索</a:t>
            </a:r>
            <a:r>
              <a:rPr lang="ja-JP" altLang="en-US" dirty="0" smtClean="0">
                <a:latin typeface="Arial Unicode MS" pitchFamily="34" charset="-120"/>
                <a:ea typeface="Arial Unicode MS" pitchFamily="34" charset="-120"/>
                <a:cs typeface="Arial Unicode MS" pitchFamily="34" charset="-120"/>
              </a:rPr>
              <a:t>，達到</a:t>
            </a:r>
            <a:r>
              <a:rPr lang="ja-JP" altLang="en-US" dirty="0" smtClean="0">
                <a:solidFill>
                  <a:srgbClr val="FF0000"/>
                </a:solidFill>
                <a:latin typeface="Arial Unicode MS" pitchFamily="34" charset="-120"/>
                <a:ea typeface="Arial Unicode MS" pitchFamily="34" charset="-120"/>
                <a:cs typeface="Arial Unicode MS" pitchFamily="34" charset="-120"/>
              </a:rPr>
              <a:t>以兒童為中心的目的</a:t>
            </a:r>
            <a:r>
              <a:rPr lang="ja-JP" altLang="en-US" dirty="0" smtClean="0">
                <a:latin typeface="Arial Unicode MS" pitchFamily="34" charset="-120"/>
                <a:ea typeface="Arial Unicode MS" pitchFamily="34" charset="-120"/>
                <a:cs typeface="Arial Unicode MS" pitchFamily="34" charset="-120"/>
              </a:rPr>
              <a:t>。</a:t>
            </a:r>
            <a:endParaRPr lang="zh-TW" altLang="en-US" dirty="0" smtClean="0">
              <a:ea typeface="新細明體" pitchFamily="18" charset="-12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zh-TW" altLang="zh-TW" sz="4000" smtClean="0">
                <a:latin typeface="新細明體" pitchFamily="18" charset="-120"/>
                <a:ea typeface="新細明體" pitchFamily="18" charset="-120"/>
              </a:rPr>
              <a:t>電腦應用於幼兒學習</a:t>
            </a:r>
            <a:r>
              <a:rPr lang="zh-TW" altLang="zh-TW" sz="1600" smtClean="0">
                <a:solidFill>
                  <a:schemeClr val="tx1"/>
                </a:solidFill>
                <a:latin typeface="Arial Unicode MS" pitchFamily="34" charset="-120"/>
                <a:ea typeface="Arial Unicode MS" pitchFamily="34" charset="-120"/>
                <a:cs typeface="Arial Unicode MS" pitchFamily="34" charset="-120"/>
              </a:rPr>
              <a:t>藍淑英</a:t>
            </a:r>
            <a:r>
              <a:rPr lang="en-US" altLang="zh-TW" sz="1600" smtClean="0">
                <a:solidFill>
                  <a:schemeClr val="tx1"/>
                </a:solidFill>
                <a:latin typeface="Arial Unicode MS" pitchFamily="34" charset="-120"/>
                <a:ea typeface="Arial Unicode MS" pitchFamily="34" charset="-120"/>
                <a:cs typeface="Arial Unicode MS" pitchFamily="34" charset="-120"/>
              </a:rPr>
              <a:t>(2008)</a:t>
            </a:r>
            <a:endParaRPr lang="zh-TW" altLang="en-US" sz="1600" smtClean="0">
              <a:solidFill>
                <a:schemeClr val="tx1"/>
              </a:solidFill>
              <a:latin typeface="Arial Unicode MS" pitchFamily="34" charset="-120"/>
              <a:ea typeface="Arial Unicode MS" pitchFamily="34" charset="-120"/>
              <a:cs typeface="Arial Unicode MS" pitchFamily="34" charset="-120"/>
            </a:endParaRPr>
          </a:p>
        </p:txBody>
      </p:sp>
      <p:sp>
        <p:nvSpPr>
          <p:cNvPr id="9219" name="Rectangle 3"/>
          <p:cNvSpPr>
            <a:spLocks noGrp="1" noChangeArrowheads="1"/>
          </p:cNvSpPr>
          <p:nvPr>
            <p:ph type="body" idx="1"/>
          </p:nvPr>
        </p:nvSpPr>
        <p:spPr/>
        <p:txBody>
          <a:bodyPr/>
          <a:lstStyle/>
          <a:p>
            <a:pPr marL="0" indent="0">
              <a:tabLst>
                <a:tab pos="0" algn="l"/>
              </a:tabLst>
            </a:pPr>
            <a:r>
              <a:rPr lang="en-US" altLang="zh-TW" sz="3000" dirty="0" smtClean="0">
                <a:latin typeface="Arial Unicode MS" pitchFamily="34" charset="-120"/>
                <a:ea typeface="Arial Unicode MS" pitchFamily="34" charset="-120"/>
                <a:cs typeface="Arial Unicode MS" pitchFamily="34" charset="-120"/>
              </a:rPr>
              <a:t>1. </a:t>
            </a:r>
            <a:r>
              <a:rPr lang="zh-TW" altLang="zh-TW" sz="3000" dirty="0" smtClean="0">
                <a:latin typeface="Arial Unicode MS" pitchFamily="34" charset="-120"/>
                <a:ea typeface="Arial Unicode MS" pitchFamily="34" charset="-120"/>
                <a:cs typeface="Arial Unicode MS" pitchFamily="34" charset="-120"/>
              </a:rPr>
              <a:t>就時間而言</a:t>
            </a:r>
          </a:p>
          <a:p>
            <a:pPr marL="0" indent="0">
              <a:tabLst>
                <a:tab pos="0" algn="l"/>
              </a:tabLst>
            </a:pPr>
            <a:r>
              <a:rPr lang="en-US" altLang="zh-TW" sz="3000" dirty="0" smtClean="0">
                <a:latin typeface="Arial Unicode MS" pitchFamily="34" charset="-120"/>
                <a:ea typeface="Arial Unicode MS" pitchFamily="34" charset="-120"/>
                <a:cs typeface="Arial Unicode MS" pitchFamily="34" charset="-120"/>
                <a:sym typeface="Wingdings" pitchFamily="2" charset="2"/>
              </a:rPr>
              <a:t></a:t>
            </a:r>
            <a:r>
              <a:rPr lang="zh-TW" altLang="zh-TW" sz="3000" dirty="0" smtClean="0">
                <a:latin typeface="Arial Unicode MS" pitchFamily="34" charset="-120"/>
                <a:ea typeface="Arial Unicode MS" pitchFamily="34" charset="-120"/>
                <a:cs typeface="Arial Unicode MS" pitchFamily="34" charset="-120"/>
              </a:rPr>
              <a:t>在螢幕前的</a:t>
            </a:r>
            <a:r>
              <a:rPr lang="zh-TW" altLang="zh-TW" sz="3000" dirty="0" smtClean="0">
                <a:solidFill>
                  <a:srgbClr val="FF0000"/>
                </a:solidFill>
                <a:latin typeface="Arial Unicode MS" pitchFamily="34" charset="-120"/>
                <a:ea typeface="Arial Unicode MS" pitchFamily="34" charset="-120"/>
                <a:cs typeface="Arial Unicode MS" pitchFamily="34" charset="-120"/>
              </a:rPr>
              <a:t>時間應該被限制</a:t>
            </a:r>
          </a:p>
          <a:p>
            <a:pPr marL="0" indent="0">
              <a:tabLst>
                <a:tab pos="0" algn="l"/>
              </a:tabLst>
            </a:pPr>
            <a:r>
              <a:rPr lang="zh-TW" altLang="zh-TW" sz="3000" dirty="0" smtClean="0">
                <a:latin typeface="Arial Unicode MS" pitchFamily="34" charset="-120"/>
                <a:ea typeface="Arial Unicode MS" pitchFamily="34" charset="-120"/>
                <a:cs typeface="Arial Unicode MS" pitchFamily="34" charset="-120"/>
              </a:rPr>
              <a:t>老師</a:t>
            </a:r>
            <a:r>
              <a:rPr lang="zh-TW" altLang="en-US" sz="3000" dirty="0" smtClean="0">
                <a:latin typeface="Arial Unicode MS" pitchFamily="34" charset="-120"/>
                <a:ea typeface="Arial Unicode MS" pitchFamily="34" charset="-120"/>
                <a:cs typeface="Arial Unicode MS" pitchFamily="34" charset="-120"/>
              </a:rPr>
              <a:t>應該</a:t>
            </a:r>
            <a:r>
              <a:rPr lang="zh-TW" altLang="en-US" sz="3000" dirty="0" smtClean="0">
                <a:solidFill>
                  <a:srgbClr val="FF0000"/>
                </a:solidFill>
                <a:latin typeface="Arial Unicode MS" pitchFamily="34" charset="-120"/>
                <a:ea typeface="Arial Unicode MS" pitchFamily="34" charset="-120"/>
                <a:cs typeface="Arial Unicode MS" pitchFamily="34" charset="-120"/>
              </a:rPr>
              <a:t>多加</a:t>
            </a:r>
            <a:r>
              <a:rPr lang="zh-TW" altLang="zh-TW" sz="3000" dirty="0" smtClean="0">
                <a:solidFill>
                  <a:srgbClr val="FF0000"/>
                </a:solidFill>
                <a:latin typeface="Arial Unicode MS" pitchFamily="34" charset="-120"/>
                <a:ea typeface="Arial Unicode MS" pitchFamily="34" charset="-120"/>
                <a:cs typeface="Arial Unicode MS" pitchFamily="34" charset="-120"/>
              </a:rPr>
              <a:t>注意</a:t>
            </a:r>
            <a:r>
              <a:rPr lang="zh-TW" altLang="zh-TW" sz="3000" dirty="0" smtClean="0">
                <a:latin typeface="Arial Unicode MS" pitchFamily="34" charset="-120"/>
                <a:ea typeface="Arial Unicode MS" pitchFamily="34" charset="-120"/>
                <a:cs typeface="Arial Unicode MS" pitchFamily="34" charset="-120"/>
              </a:rPr>
              <a:t>幼兒使用電腦的時間</a:t>
            </a:r>
            <a:endParaRPr lang="en-US" altLang="zh-TW" sz="3000" dirty="0" smtClean="0">
              <a:latin typeface="Arial Unicode MS" pitchFamily="34" charset="-120"/>
              <a:ea typeface="Arial Unicode MS" pitchFamily="34" charset="-120"/>
              <a:cs typeface="Arial Unicode MS" pitchFamily="34" charset="-120"/>
            </a:endParaRPr>
          </a:p>
          <a:p>
            <a:pPr marL="0" indent="0">
              <a:tabLst>
                <a:tab pos="0" algn="l"/>
              </a:tabLst>
            </a:pPr>
            <a:r>
              <a:rPr lang="en-US" altLang="zh-TW" sz="3000" dirty="0" smtClean="0">
                <a:latin typeface="Arial Unicode MS" pitchFamily="34" charset="-120"/>
                <a:ea typeface="Arial Unicode MS" pitchFamily="34" charset="-120"/>
                <a:cs typeface="Arial Unicode MS" pitchFamily="34" charset="-120"/>
                <a:sym typeface="Wingdings" pitchFamily="2" charset="2"/>
              </a:rPr>
              <a:t></a:t>
            </a:r>
            <a:r>
              <a:rPr lang="zh-TW" altLang="zh-TW" sz="3000" dirty="0" smtClean="0">
                <a:latin typeface="Arial Unicode MS" pitchFamily="34" charset="-120"/>
                <a:ea typeface="Arial Unicode MS" pitchFamily="34" charset="-120"/>
                <a:cs typeface="Arial Unicode MS" pitchFamily="34" charset="-120"/>
              </a:rPr>
              <a:t>幫助幼兒不會因長時間接觸電腦</a:t>
            </a:r>
            <a:r>
              <a:rPr lang="zh-TW" altLang="zh-TW" sz="3000" dirty="0" smtClean="0">
                <a:solidFill>
                  <a:srgbClr val="FF0000"/>
                </a:solidFill>
                <a:latin typeface="Arial Unicode MS" pitchFamily="34" charset="-120"/>
                <a:ea typeface="Arial Unicode MS" pitchFamily="34" charset="-120"/>
                <a:cs typeface="Arial Unicode MS" pitchFamily="34" charset="-120"/>
              </a:rPr>
              <a:t>導致身體上的傷害</a:t>
            </a:r>
            <a:r>
              <a:rPr lang="zh-TW" altLang="en-US" sz="3000" dirty="0" smtClean="0">
                <a:latin typeface="Arial Unicode MS" pitchFamily="34" charset="-120"/>
                <a:ea typeface="Arial Unicode MS" pitchFamily="34" charset="-120"/>
                <a:cs typeface="Arial Unicode MS" pitchFamily="34" charset="-120"/>
              </a:rPr>
              <a:t>，讓科技對幼兒的</a:t>
            </a:r>
            <a:r>
              <a:rPr lang="zh-TW" altLang="en-US" sz="3000" dirty="0" smtClean="0">
                <a:solidFill>
                  <a:srgbClr val="FF0000"/>
                </a:solidFill>
                <a:latin typeface="Arial Unicode MS" pitchFamily="34" charset="-120"/>
                <a:ea typeface="Arial Unicode MS" pitchFamily="34" charset="-120"/>
                <a:cs typeface="Arial Unicode MS" pitchFamily="34" charset="-120"/>
              </a:rPr>
              <a:t>好處消失</a:t>
            </a:r>
            <a:endParaRPr lang="zh-TW" altLang="zh-TW" sz="3000" dirty="0" smtClean="0">
              <a:solidFill>
                <a:srgbClr val="FF0000"/>
              </a:solidFill>
              <a:latin typeface="Arial Unicode MS" pitchFamily="34" charset="-120"/>
              <a:ea typeface="Arial Unicode MS" pitchFamily="34" charset="-120"/>
              <a:cs typeface="Arial Unicode MS" pitchFamily="34" charset="-120"/>
            </a:endParaRPr>
          </a:p>
          <a:p>
            <a:pPr marL="0" indent="0">
              <a:tabLst>
                <a:tab pos="0" algn="l"/>
              </a:tabLst>
            </a:pPr>
            <a:r>
              <a:rPr lang="en-US" altLang="zh-TW" sz="3000" dirty="0" smtClean="0">
                <a:latin typeface="Arial Unicode MS" pitchFamily="34" charset="-120"/>
                <a:ea typeface="Arial Unicode MS" pitchFamily="34" charset="-120"/>
                <a:cs typeface="Arial Unicode MS" pitchFamily="34" charset="-120"/>
                <a:sym typeface="Wingdings" pitchFamily="2" charset="2"/>
              </a:rPr>
              <a:t></a:t>
            </a:r>
            <a:r>
              <a:rPr lang="zh-TW" altLang="zh-TW" sz="3000" dirty="0" smtClean="0">
                <a:latin typeface="Arial Unicode MS" pitchFamily="34" charset="-120"/>
                <a:ea typeface="Arial Unicode MS" pitchFamily="34" charset="-120"/>
                <a:cs typeface="Arial Unicode MS" pitchFamily="34" charset="-120"/>
              </a:rPr>
              <a:t>幼兒在密切地使用電腦時，比成人更常需要休息，那是因為幼兒的</a:t>
            </a:r>
            <a:r>
              <a:rPr lang="zh-TW" altLang="zh-TW" sz="3000" dirty="0" smtClean="0">
                <a:solidFill>
                  <a:srgbClr val="FF0000"/>
                </a:solidFill>
                <a:latin typeface="Arial Unicode MS" pitchFamily="34" charset="-120"/>
                <a:ea typeface="Arial Unicode MS" pitchFamily="34" charset="-120"/>
                <a:cs typeface="Arial Unicode MS" pitchFamily="34" charset="-120"/>
              </a:rPr>
              <a:t>肌肉和神經系統都還在發展中</a:t>
            </a:r>
            <a:r>
              <a:rPr lang="zh-TW" altLang="zh-TW" sz="3000" dirty="0" smtClean="0">
                <a:latin typeface="Arial Unicode MS" pitchFamily="34" charset="-120"/>
                <a:ea typeface="Arial Unicode MS" pitchFamily="34" charset="-120"/>
                <a:cs typeface="Arial Unicode MS" pitchFamily="34" charset="-120"/>
              </a:rPr>
              <a:t>，因此</a:t>
            </a:r>
            <a:r>
              <a:rPr lang="en-US" altLang="zh-TW" sz="3000" dirty="0" smtClean="0">
                <a:latin typeface="Arial Unicode MS" pitchFamily="34" charset="-120"/>
                <a:ea typeface="Arial Unicode MS" pitchFamily="34" charset="-120"/>
                <a:cs typeface="Arial Unicode MS" pitchFamily="34" charset="-120"/>
              </a:rPr>
              <a:t>Hedge</a:t>
            </a:r>
            <a:r>
              <a:rPr lang="zh-TW" altLang="zh-TW" sz="3000" dirty="0" smtClean="0">
                <a:latin typeface="Arial Unicode MS" pitchFamily="34" charset="-120"/>
                <a:ea typeface="Arial Unicode MS" pitchFamily="34" charset="-120"/>
                <a:cs typeface="Arial Unicode MS" pitchFamily="34" charset="-120"/>
              </a:rPr>
              <a:t>建議幼兒使用電腦</a:t>
            </a:r>
            <a:r>
              <a:rPr lang="zh-TW" altLang="zh-TW" sz="3000" dirty="0" smtClean="0">
                <a:solidFill>
                  <a:srgbClr val="FF0000"/>
                </a:solidFill>
                <a:latin typeface="Arial Unicode MS" pitchFamily="34" charset="-120"/>
                <a:ea typeface="Arial Unicode MS" pitchFamily="34" charset="-120"/>
                <a:cs typeface="Arial Unicode MS" pitchFamily="34" charset="-120"/>
              </a:rPr>
              <a:t>每</a:t>
            </a:r>
            <a:r>
              <a:rPr lang="en-US" altLang="zh-TW" sz="3000" dirty="0" smtClean="0">
                <a:solidFill>
                  <a:srgbClr val="FF0000"/>
                </a:solidFill>
                <a:latin typeface="Arial Unicode MS" pitchFamily="34" charset="-120"/>
                <a:ea typeface="Arial Unicode MS" pitchFamily="34" charset="-120"/>
                <a:cs typeface="Arial Unicode MS" pitchFamily="34" charset="-120"/>
              </a:rPr>
              <a:t>20</a:t>
            </a:r>
            <a:r>
              <a:rPr lang="zh-TW" altLang="zh-TW" sz="3000" dirty="0" smtClean="0">
                <a:solidFill>
                  <a:srgbClr val="FF0000"/>
                </a:solidFill>
                <a:latin typeface="Arial Unicode MS" pitchFamily="34" charset="-120"/>
                <a:ea typeface="Arial Unicode MS" pitchFamily="34" charset="-120"/>
                <a:cs typeface="Arial Unicode MS" pitchFamily="34" charset="-120"/>
              </a:rPr>
              <a:t>分鐘休息一次</a:t>
            </a:r>
            <a:r>
              <a:rPr lang="zh-TW" altLang="zh-TW" sz="3000" dirty="0" smtClean="0">
                <a:latin typeface="Arial Unicode MS" pitchFamily="34" charset="-120"/>
                <a:ea typeface="Arial Unicode MS" pitchFamily="34" charset="-120"/>
                <a:cs typeface="Arial Unicode MS" pitchFamily="34" charset="-120"/>
              </a:rPr>
              <a:t>，</a:t>
            </a:r>
            <a:r>
              <a:rPr lang="zh-TW" altLang="zh-TW" sz="3000" dirty="0" smtClean="0">
                <a:solidFill>
                  <a:srgbClr val="FF0000"/>
                </a:solidFill>
                <a:latin typeface="Arial Unicode MS" pitchFamily="34" charset="-120"/>
                <a:ea typeface="Arial Unicode MS" pitchFamily="34" charset="-120"/>
                <a:cs typeface="Arial Unicode MS" pitchFamily="34" charset="-120"/>
              </a:rPr>
              <a:t>每小時時間不要超過</a:t>
            </a:r>
            <a:r>
              <a:rPr lang="en-US" altLang="zh-TW" sz="3000" dirty="0" smtClean="0">
                <a:solidFill>
                  <a:srgbClr val="FF0000"/>
                </a:solidFill>
                <a:latin typeface="Arial Unicode MS" pitchFamily="34" charset="-120"/>
                <a:ea typeface="Arial Unicode MS" pitchFamily="34" charset="-120"/>
                <a:cs typeface="Arial Unicode MS" pitchFamily="34" charset="-120"/>
              </a:rPr>
              <a:t>45</a:t>
            </a:r>
            <a:r>
              <a:rPr lang="zh-TW" altLang="zh-TW" sz="3000" dirty="0" smtClean="0">
                <a:solidFill>
                  <a:srgbClr val="FF0000"/>
                </a:solidFill>
                <a:latin typeface="Arial Unicode MS" pitchFamily="34" charset="-120"/>
                <a:ea typeface="Arial Unicode MS" pitchFamily="34" charset="-120"/>
                <a:cs typeface="Arial Unicode MS" pitchFamily="34" charset="-120"/>
              </a:rPr>
              <a:t>分鐘，減少對眼睛的傷害</a:t>
            </a:r>
            <a:r>
              <a:rPr lang="zh-TW" altLang="zh-TW" sz="3000" dirty="0" smtClean="0">
                <a:latin typeface="Arial Unicode MS" pitchFamily="34" charset="-120"/>
                <a:ea typeface="Arial Unicode MS" pitchFamily="34" charset="-120"/>
                <a:cs typeface="Arial Unicode MS" pitchFamily="34" charset="-120"/>
              </a:rPr>
              <a:t>。</a:t>
            </a:r>
            <a:r>
              <a:rPr lang="en-US" altLang="zh-TW" sz="3000" dirty="0" smtClean="0">
                <a:latin typeface="Arial Unicode MS" pitchFamily="34" charset="-120"/>
                <a:ea typeface="Arial Unicode MS" pitchFamily="34" charset="-120"/>
                <a:cs typeface="Arial Unicode MS" pitchFamily="34" charset="-120"/>
              </a:rPr>
              <a:t>(</a:t>
            </a:r>
            <a:r>
              <a:rPr lang="zh-TW" altLang="zh-TW" sz="3000" dirty="0" smtClean="0">
                <a:latin typeface="Arial Unicode MS" pitchFamily="34" charset="-120"/>
                <a:ea typeface="Arial Unicode MS" pitchFamily="34" charset="-120"/>
                <a:cs typeface="Arial Unicode MS" pitchFamily="34" charset="-120"/>
              </a:rPr>
              <a:t>引自</a:t>
            </a:r>
            <a:r>
              <a:rPr lang="en-US" altLang="zh-TW" sz="3000" dirty="0" err="1" smtClean="0">
                <a:latin typeface="Arial Unicode MS" pitchFamily="34" charset="-120"/>
                <a:ea typeface="Arial Unicode MS" pitchFamily="34" charset="-120"/>
                <a:cs typeface="Arial Unicode MS" pitchFamily="34" charset="-120"/>
              </a:rPr>
              <a:t>Cordes</a:t>
            </a:r>
            <a:r>
              <a:rPr lang="en-US" altLang="zh-TW" sz="3000" dirty="0" smtClean="0">
                <a:latin typeface="Arial Unicode MS" pitchFamily="34" charset="-120"/>
                <a:ea typeface="Arial Unicode MS" pitchFamily="34" charset="-120"/>
                <a:cs typeface="Arial Unicode MS" pitchFamily="34" charset="-120"/>
              </a:rPr>
              <a:t> &amp; Miller (2000))</a:t>
            </a:r>
            <a:endParaRPr lang="zh-TW" altLang="zh-TW" sz="3000" dirty="0" smtClean="0">
              <a:latin typeface="Arial Unicode MS" pitchFamily="34" charset="-120"/>
              <a:ea typeface="Arial Unicode MS" pitchFamily="34" charset="-120"/>
              <a:cs typeface="Arial Unicode MS" pitchFamily="34" charset="-120"/>
            </a:endParaRPr>
          </a:p>
          <a:p>
            <a:pPr marL="0" indent="0">
              <a:tabLst>
                <a:tab pos="0" algn="l"/>
              </a:tabLst>
            </a:pPr>
            <a:r>
              <a:rPr lang="en-US" altLang="zh-TW" sz="3000" dirty="0" smtClean="0">
                <a:latin typeface="Arial Unicode MS" pitchFamily="34" charset="-120"/>
                <a:ea typeface="Arial Unicode MS" pitchFamily="34" charset="-120"/>
                <a:cs typeface="Arial Unicode MS" pitchFamily="34" charset="-120"/>
              </a:rPr>
              <a:t> </a:t>
            </a:r>
            <a:endParaRPr lang="zh-TW" altLang="zh-TW" sz="3000" dirty="0" smtClean="0">
              <a:latin typeface="Arial Unicode MS" pitchFamily="34" charset="-120"/>
              <a:ea typeface="Arial Unicode MS" pitchFamily="34" charset="-120"/>
              <a:cs typeface="Arial Unicode MS" pitchFamily="34" charset="-120"/>
            </a:endParaRPr>
          </a:p>
          <a:p>
            <a:pPr marL="0" indent="0">
              <a:tabLst>
                <a:tab pos="0" algn="l"/>
              </a:tabLst>
            </a:pPr>
            <a:endParaRPr lang="zh-TW" altLang="en-US" sz="3000" dirty="0" smtClean="0">
              <a:latin typeface="Arial Unicode MS" pitchFamily="34" charset="-120"/>
              <a:ea typeface="Arial Unicode MS" pitchFamily="34" charset="-120"/>
              <a:cs typeface="Arial Unicode MS" pitchFamily="34" charset="-12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預設簡報設計">
  <a:themeElements>
    <a:clrScheme name="預設簡報設計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預設簡報設計">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defRPr kumimoji="0" lang="en-GB" sz="1800" b="0" i="0" u="none" strike="noStrike" cap="none" normalizeH="0" baseline="0" smtClean="0">
            <a:ln>
              <a:noFill/>
            </a:ln>
            <a:effectLst/>
            <a:latin typeface="Arial" charset="0"/>
            <a:ea typeface="Arial Unicode MS" pitchFamily="34" charset="-120"/>
            <a:cs typeface="Arial Unicode MS" pitchFamily="34" charset="-12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pitchFamily="18" charset="0"/>
          <a:buNone/>
          <a:tabLst/>
          <a:defRPr kumimoji="0" lang="en-GB" sz="1800" b="0" i="0" u="none" strike="noStrike" cap="none" normalizeH="0" baseline="0" smtClean="0">
            <a:ln>
              <a:noFill/>
            </a:ln>
            <a:effectLst/>
            <a:latin typeface="Arial" charset="0"/>
            <a:ea typeface="Arial Unicode MS" pitchFamily="34" charset="-120"/>
            <a:cs typeface="Arial Unicode MS" pitchFamily="34" charset="-120"/>
          </a:defRPr>
        </a:defPPr>
      </a:lstStyle>
    </a:lnDef>
  </a:objectDefaults>
  <a:extraClrSchemeLst>
    <a:extraClrScheme>
      <a:clrScheme name="預設簡報設計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預設簡報設計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預設簡報設計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預設簡報設計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預設簡報設計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預設簡報設計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預設簡報設計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佈景主題">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3210</Words>
  <Application>Microsoft Office PowerPoint</Application>
  <PresentationFormat>Custom</PresentationFormat>
  <Paragraphs>363</Paragraphs>
  <Slides>33</Slides>
  <Notes>11</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預設簡報設計</vt:lpstr>
      <vt:lpstr>香港教育學院 幼兒教育學系 幼兒教育高級文憑課程（二年制） 資訊及通訊科技之應用</vt:lpstr>
      <vt:lpstr>數碼化幼稚園簡介：</vt:lpstr>
      <vt:lpstr>辦學理念</vt:lpstr>
      <vt:lpstr>辦學理念</vt:lpstr>
      <vt:lpstr>辦學理念(電腦對幼兒學習之影響 藍淑英(2008))</vt:lpstr>
      <vt:lpstr>資訊科技的學習理論</vt:lpstr>
      <vt:lpstr>資訊科技的學習理論</vt:lpstr>
      <vt:lpstr>資訊科技的學習理論</vt:lpstr>
      <vt:lpstr>電腦應用於幼兒學習藍淑英(2008)</vt:lpstr>
      <vt:lpstr>電腦應用於幼兒學習藍淑英(2008)</vt:lpstr>
      <vt:lpstr>PowerPoint Presentation</vt:lpstr>
      <vt:lpstr>PowerPoint Presentation</vt:lpstr>
      <vt:lpstr>PowerPoint Presentation</vt:lpstr>
      <vt:lpstr>幼稚園的硬件設置：</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幼稚園的軟件設置</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參考書目</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2014-04-04T07:19:43Z</dcterms:created>
  <dcterms:modified xsi:type="dcterms:W3CDTF">2014-04-04T07:19:46Z</dcterms:modified>
</cp:coreProperties>
</file>