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6.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7.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8.xml" ContentType="application/vnd.openxmlformats-officedocument.presentationml.notesSlide+xml"/>
  <Override PartName="/ppt/charts/chart6.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charts/chart9.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2.xml" ContentType="application/vnd.openxmlformats-officedocument.presentationml.notesSlide+xml"/>
  <Override PartName="/ppt/charts/chart10.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3.xml" ContentType="application/vnd.openxmlformats-officedocument.presentationml.notesSlide+xml"/>
  <Override PartName="/ppt/charts/chart11.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4.xml" ContentType="application/vnd.openxmlformats-officedocument.presentationml.notesSlide+xml"/>
  <Override PartName="/ppt/charts/chart12.xml" ContentType="application/vnd.openxmlformats-officedocument.drawingml.chart+xml"/>
  <Override PartName="/ppt/charts/chart13.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15.xml" ContentType="application/vnd.openxmlformats-officedocument.presentationml.notesSlide+xml"/>
  <Override PartName="/ppt/charts/chart14.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16.xml" ContentType="application/vnd.openxmlformats-officedocument.presentationml.notesSlide+xml"/>
  <Override PartName="/ppt/charts/chart15.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17.xml" ContentType="application/vnd.openxmlformats-officedocument.presentationml.notesSlide+xml"/>
  <Override PartName="/ppt/charts/chart16.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7.xml" ContentType="application/vnd.openxmlformats-officedocument.drawingml.chart+xml"/>
  <Override PartName="/ppt/charts/style15.xml" ContentType="application/vnd.ms-office.chartstyle+xml"/>
  <Override PartName="/ppt/charts/colors15.xml" ContentType="application/vnd.ms-office.chartcolorstyl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18.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9.xml" ContentType="application/vnd.openxmlformats-officedocument.drawingml.chart+xml"/>
  <Override PartName="/ppt/charts/style17.xml" ContentType="application/vnd.ms-office.chartstyle+xml"/>
  <Override PartName="/ppt/charts/colors17.xml" ContentType="application/vnd.ms-office.chartcolorstyl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20.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21.xml" ContentType="application/vnd.openxmlformats-officedocument.drawingml.chart+xml"/>
  <Override PartName="/ppt/charts/style19.xml" ContentType="application/vnd.ms-office.chartstyle+xml"/>
  <Override PartName="/ppt/charts/colors19.xml" ContentType="application/vnd.ms-office.chartcolorstyle+xml"/>
  <Override PartName="/ppt/notesSlides/notesSlide24.xml" ContentType="application/vnd.openxmlformats-officedocument.presentationml.notesSlide+xml"/>
  <Override PartName="/ppt/charts/chart22.xml" ContentType="application/vnd.openxmlformats-officedocument.drawingml.chart+xml"/>
  <Override PartName="/ppt/charts/style20.xml" ContentType="application/vnd.ms-office.chartstyle+xml"/>
  <Override PartName="/ppt/charts/colors20.xml" ContentType="application/vnd.ms-office.chartcolorstyle+xml"/>
  <Override PartName="/ppt/notesSlides/notesSlide25.xml" ContentType="application/vnd.openxmlformats-officedocument.presentationml.notesSlide+xml"/>
  <Override PartName="/ppt/charts/chart23.xml" ContentType="application/vnd.openxmlformats-officedocument.drawingml.chart+xml"/>
  <Override PartName="/ppt/charts/style21.xml" ContentType="application/vnd.ms-office.chartstyle+xml"/>
  <Override PartName="/ppt/charts/colors21.xml" ContentType="application/vnd.ms-office.chartcolorstyle+xml"/>
  <Override PartName="/ppt/notesSlides/notesSlide26.xml" ContentType="application/vnd.openxmlformats-officedocument.presentationml.notesSlide+xml"/>
  <Override PartName="/ppt/charts/chart24.xml" ContentType="application/vnd.openxmlformats-officedocument.drawingml.chart+xml"/>
  <Override PartName="/ppt/notesSlides/notesSlide27.xml" ContentType="application/vnd.openxmlformats-officedocument.presentationml.notesSlide+xml"/>
  <Override PartName="/ppt/charts/chart25.xml" ContentType="application/vnd.openxmlformats-officedocument.drawingml.chart+xml"/>
  <Override PartName="/ppt/charts/style22.xml" ContentType="application/vnd.ms-office.chartstyle+xml"/>
  <Override PartName="/ppt/charts/colors22.xml" ContentType="application/vnd.ms-office.chartcolorstyl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rts/chart26.xml" ContentType="application/vnd.openxmlformats-officedocument.drawingml.chart+xml"/>
  <Override PartName="/ppt/notesSlides/notesSlide31.xml" ContentType="application/vnd.openxmlformats-officedocument.presentationml.notesSlide+xml"/>
  <Override PartName="/ppt/charts/chart27.xml" ContentType="application/vnd.openxmlformats-officedocument.drawingml.chart+xml"/>
  <Override PartName="/ppt/charts/style23.xml" ContentType="application/vnd.ms-office.chartstyle+xml"/>
  <Override PartName="/ppt/charts/colors23.xml" ContentType="application/vnd.ms-office.chartcolorstyl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42"/>
  </p:notesMasterIdLst>
  <p:handoutMasterIdLst>
    <p:handoutMasterId r:id="rId43"/>
  </p:handoutMasterIdLst>
  <p:sldIdLst>
    <p:sldId id="355" r:id="rId3"/>
    <p:sldId id="277" r:id="rId4"/>
    <p:sldId id="351" r:id="rId5"/>
    <p:sldId id="319" r:id="rId6"/>
    <p:sldId id="344" r:id="rId7"/>
    <p:sldId id="345" r:id="rId8"/>
    <p:sldId id="346" r:id="rId9"/>
    <p:sldId id="347" r:id="rId10"/>
    <p:sldId id="295" r:id="rId11"/>
    <p:sldId id="323" r:id="rId12"/>
    <p:sldId id="320" r:id="rId13"/>
    <p:sldId id="356" r:id="rId14"/>
    <p:sldId id="335" r:id="rId15"/>
    <p:sldId id="336" r:id="rId16"/>
    <p:sldId id="337" r:id="rId17"/>
    <p:sldId id="338" r:id="rId18"/>
    <p:sldId id="339" r:id="rId19"/>
    <p:sldId id="357" r:id="rId20"/>
    <p:sldId id="340" r:id="rId21"/>
    <p:sldId id="341" r:id="rId22"/>
    <p:sldId id="331" r:id="rId23"/>
    <p:sldId id="360" r:id="rId24"/>
    <p:sldId id="301" r:id="rId25"/>
    <p:sldId id="332" r:id="rId26"/>
    <p:sldId id="361" r:id="rId27"/>
    <p:sldId id="296" r:id="rId28"/>
    <p:sldId id="324" r:id="rId29"/>
    <p:sldId id="333" r:id="rId30"/>
    <p:sldId id="302" r:id="rId31"/>
    <p:sldId id="317" r:id="rId32"/>
    <p:sldId id="303" r:id="rId33"/>
    <p:sldId id="318" r:id="rId34"/>
    <p:sldId id="334" r:id="rId35"/>
    <p:sldId id="354" r:id="rId36"/>
    <p:sldId id="343" r:id="rId37"/>
    <p:sldId id="348" r:id="rId38"/>
    <p:sldId id="352" r:id="rId39"/>
    <p:sldId id="353" r:id="rId40"/>
    <p:sldId id="359" r:id="rId41"/>
  </p:sldIdLst>
  <p:sldSz cx="12192000" cy="6858000"/>
  <p:notesSz cx="6797675" cy="9926638"/>
  <p:defaultTextStyle>
    <a:defPPr>
      <a:defRPr lang="zh-H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ng eric" initials="pe" lastIdx="1" clrIdx="0">
    <p:extLst/>
  </p:cmAuthor>
  <p:cmAuthor id="2" name="NG, Yuen Ni Virginea [CO]" initials="NYNV[" lastIdx="8" clrIdx="1">
    <p:extLst/>
  </p:cmAuthor>
  <p:cmAuthor id="3" name="Eva" initials=""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ABFCF23-3B69-468F-B69F-88F6DE6A72F2}" styleName="中等深淺樣式 1 - 輔色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2838BEF-8BB2-4498-84A7-C5851F593DF1}" styleName="中等深淺樣式 4 - 輔色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81" autoAdjust="0"/>
    <p:restoredTop sz="85663" autoAdjust="0"/>
  </p:normalViewPr>
  <p:slideViewPr>
    <p:cSldViewPr snapToGrid="0">
      <p:cViewPr varScale="1">
        <p:scale>
          <a:sx n="62" d="100"/>
          <a:sy n="62" d="100"/>
        </p:scale>
        <p:origin x="828" y="90"/>
      </p:cViewPr>
      <p:guideLst>
        <p:guide orient="horz" pos="2160"/>
        <p:guide pos="3840"/>
      </p:guideLst>
    </p:cSldViewPr>
  </p:slideViewPr>
  <p:notesTextViewPr>
    <p:cViewPr>
      <p:scale>
        <a:sx n="25" d="100"/>
        <a:sy n="25"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handoutMaster" Target="handoutMasters/handoutMaster1.xml"/><Relationship Id="rId48"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0" Type="http://schemas.openxmlformats.org/officeDocument/2006/relationships/slide" Target="slides/slide18.xml"/><Relationship Id="rId41" Type="http://schemas.openxmlformats.org/officeDocument/2006/relationships/slide" Target="slides/slide39.xml"/></Relationships>
</file>

<file path=ppt/charts/_rels/chart1.xml.rels><?xml version="1.0" encoding="UTF-8" standalone="yes"?>
<Relationships xmlns="http://schemas.openxmlformats.org/package/2006/relationships"><Relationship Id="rId3" Type="http://schemas.openxmlformats.org/officeDocument/2006/relationships/oleObject" Target="file:///C:\Users\Yiu\Desktop\ming\eduhk\school%20suspension\spss\copy%20from%20spss.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Yiu\Desktop\ming\eduhk\school%20suspension\spss\copy%20from%20spss.xlsx" TargetMode="External"/><Relationship Id="rId2" Type="http://schemas.microsoft.com/office/2011/relationships/chartColorStyle" Target="colors9.xml"/><Relationship Id="rId1" Type="http://schemas.microsoft.com/office/2011/relationships/chartStyle" Target="style9.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Yiu\Desktop\ming\eduhk\school%20suspension\spss\copy%20from%20spss.xlsx" TargetMode="External"/><Relationship Id="rId2" Type="http://schemas.microsoft.com/office/2011/relationships/chartColorStyle" Target="colors10.xml"/><Relationship Id="rId1" Type="http://schemas.microsoft.com/office/2011/relationships/chartStyle" Target="style10.xml"/></Relationships>
</file>

<file path=ppt/charts/_rels/chart12.xml.rels><?xml version="1.0" encoding="UTF-8" standalone="yes"?>
<Relationships xmlns="http://schemas.openxmlformats.org/package/2006/relationships"><Relationship Id="rId1" Type="http://schemas.openxmlformats.org/officeDocument/2006/relationships/oleObject" Target="file:///C:\Users\Yiu\Desktop\ming\eduhk\school%20suspension\spss\copy%20from%20spss.xlsx" TargetMode="External"/></Relationships>
</file>

<file path=ppt/charts/_rels/chart13.xml.rels><?xml version="1.0" encoding="UTF-8" standalone="yes"?>
<Relationships xmlns="http://schemas.openxmlformats.org/package/2006/relationships"><Relationship Id="rId3" Type="http://schemas.openxmlformats.org/officeDocument/2006/relationships/oleObject" Target="file:///C:\Users\Yiu\AppData\Roaming\Microsoft\Excel\copy%20from%20spss%20(version%201).xlsb" TargetMode="External"/><Relationship Id="rId2" Type="http://schemas.microsoft.com/office/2011/relationships/chartColorStyle" Target="colors11.xml"/><Relationship Id="rId1" Type="http://schemas.microsoft.com/office/2011/relationships/chartStyle" Target="style11.xml"/></Relationships>
</file>

<file path=ppt/charts/_rels/chart14.xml.rels><?xml version="1.0" encoding="UTF-8" standalone="yes"?>
<Relationships xmlns="http://schemas.openxmlformats.org/package/2006/relationships"><Relationship Id="rId3" Type="http://schemas.openxmlformats.org/officeDocument/2006/relationships/oleObject" Target="file:///C:\Users\Yiu\Desktop\ming\eduhk\school%20suspension\spss\copy%20from%20spss.xlsx" TargetMode="External"/><Relationship Id="rId2" Type="http://schemas.microsoft.com/office/2011/relationships/chartColorStyle" Target="colors12.xml"/><Relationship Id="rId1" Type="http://schemas.microsoft.com/office/2011/relationships/chartStyle" Target="style12.xml"/></Relationships>
</file>

<file path=ppt/charts/_rels/chart15.xml.rels><?xml version="1.0" encoding="UTF-8" standalone="yes"?>
<Relationships xmlns="http://schemas.openxmlformats.org/package/2006/relationships"><Relationship Id="rId3" Type="http://schemas.openxmlformats.org/officeDocument/2006/relationships/oleObject" Target="file:///C:\Users\Yiu\Desktop\ming\eduhk\school%20suspension\spss\copy%20from%20spss.xlsx" TargetMode="External"/><Relationship Id="rId2" Type="http://schemas.microsoft.com/office/2011/relationships/chartColorStyle" Target="colors13.xml"/><Relationship Id="rId1" Type="http://schemas.microsoft.com/office/2011/relationships/chartStyle" Target="style13.xml"/></Relationships>
</file>

<file path=ppt/charts/_rels/chart16.xml.rels><?xml version="1.0" encoding="UTF-8" standalone="yes"?>
<Relationships xmlns="http://schemas.openxmlformats.org/package/2006/relationships"><Relationship Id="rId3" Type="http://schemas.openxmlformats.org/officeDocument/2006/relationships/oleObject" Target="file:///C:\Users\Yiu\Desktop\ming\eduhk\school%20suspension\spss\copy%20from%20spss.xlsx" TargetMode="External"/><Relationship Id="rId2" Type="http://schemas.microsoft.com/office/2011/relationships/chartColorStyle" Target="colors14.xml"/><Relationship Id="rId1" Type="http://schemas.microsoft.com/office/2011/relationships/chartStyle" Target="style14.xml"/></Relationships>
</file>

<file path=ppt/charts/_rels/chart17.xml.rels><?xml version="1.0" encoding="UTF-8" standalone="yes"?>
<Relationships xmlns="http://schemas.openxmlformats.org/package/2006/relationships"><Relationship Id="rId3" Type="http://schemas.openxmlformats.org/officeDocument/2006/relationships/oleObject" Target="file:///C:\Users\Yiu\Desktop\ming\eduhk\school%20suspension\spss\copy%20from%20spss.xlsx" TargetMode="External"/><Relationship Id="rId2" Type="http://schemas.microsoft.com/office/2011/relationships/chartColorStyle" Target="colors15.xml"/><Relationship Id="rId1" Type="http://schemas.microsoft.com/office/2011/relationships/chartStyle" Target="style15.xml"/></Relationships>
</file>

<file path=ppt/charts/_rels/chart18.xml.rels><?xml version="1.0" encoding="UTF-8" standalone="yes"?>
<Relationships xmlns="http://schemas.openxmlformats.org/package/2006/relationships"><Relationship Id="rId3" Type="http://schemas.openxmlformats.org/officeDocument/2006/relationships/oleObject" Target="file:///C:\Users\Yiu\Desktop\ming\eduhk\school%20suspension\spss\copy%20from%20spss.xlsx" TargetMode="External"/><Relationship Id="rId2" Type="http://schemas.microsoft.com/office/2011/relationships/chartColorStyle" Target="colors16.xml"/><Relationship Id="rId1" Type="http://schemas.microsoft.com/office/2011/relationships/chartStyle" Target="style16.xml"/></Relationships>
</file>

<file path=ppt/charts/_rels/chart19.xml.rels><?xml version="1.0" encoding="UTF-8" standalone="yes"?>
<Relationships xmlns="http://schemas.openxmlformats.org/package/2006/relationships"><Relationship Id="rId3" Type="http://schemas.openxmlformats.org/officeDocument/2006/relationships/oleObject" Target="file:///C:\Users\Yiu\Desktop\ming\eduhk\school%20suspension\spss\copy%20from%20spss.xlsx" TargetMode="External"/><Relationship Id="rId2" Type="http://schemas.microsoft.com/office/2011/relationships/chartColorStyle" Target="colors17.xml"/><Relationship Id="rId1" Type="http://schemas.microsoft.com/office/2011/relationships/chartStyle" Target="style17.xml"/></Relationships>
</file>

<file path=ppt/charts/_rels/chart2.xml.rels><?xml version="1.0" encoding="UTF-8" standalone="yes"?>
<Relationships xmlns="http://schemas.openxmlformats.org/package/2006/relationships"><Relationship Id="rId3" Type="http://schemas.openxmlformats.org/officeDocument/2006/relationships/oleObject" Target="file:///C:\Users\Yiu\Desktop\ming\eduhk\school%20suspension\spss\copy%20from%20spss.xlsx" TargetMode="External"/><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oleObject" Target="file:///C:\Users\Yiu\Desktop\ming\eduhk\school%20suspension\spss\copy%20from%20spss.xlsx" TargetMode="External"/><Relationship Id="rId2" Type="http://schemas.microsoft.com/office/2011/relationships/chartColorStyle" Target="colors18.xml"/><Relationship Id="rId1" Type="http://schemas.microsoft.com/office/2011/relationships/chartStyle" Target="style18.xml"/></Relationships>
</file>

<file path=ppt/charts/_rels/chart21.xml.rels><?xml version="1.0" encoding="UTF-8" standalone="yes"?>
<Relationships xmlns="http://schemas.openxmlformats.org/package/2006/relationships"><Relationship Id="rId3" Type="http://schemas.openxmlformats.org/officeDocument/2006/relationships/oleObject" Target="file:///C:\Users\Yiu\Desktop\ming\eduhk\school%20suspension\spss\copy%20from%20spss.xlsx" TargetMode="External"/><Relationship Id="rId2" Type="http://schemas.microsoft.com/office/2011/relationships/chartColorStyle" Target="colors19.xml"/><Relationship Id="rId1" Type="http://schemas.microsoft.com/office/2011/relationships/chartStyle" Target="style19.xml"/></Relationships>
</file>

<file path=ppt/charts/_rels/chart22.xml.rels><?xml version="1.0" encoding="UTF-8" standalone="yes"?>
<Relationships xmlns="http://schemas.openxmlformats.org/package/2006/relationships"><Relationship Id="rId3" Type="http://schemas.openxmlformats.org/officeDocument/2006/relationships/oleObject" Target="file:///C:\Users\Yiu\Desktop\ming\eduhk\school%20suspension\spss\copy%20from%20spss.xlsx" TargetMode="External"/><Relationship Id="rId2" Type="http://schemas.microsoft.com/office/2011/relationships/chartColorStyle" Target="colors20.xml"/><Relationship Id="rId1" Type="http://schemas.microsoft.com/office/2011/relationships/chartStyle" Target="style20.xml"/></Relationships>
</file>

<file path=ppt/charts/_rels/chart23.xml.rels><?xml version="1.0" encoding="UTF-8" standalone="yes"?>
<Relationships xmlns="http://schemas.openxmlformats.org/package/2006/relationships"><Relationship Id="rId3" Type="http://schemas.openxmlformats.org/officeDocument/2006/relationships/oleObject" Target="file:///C:\Users\Yiu\Desktop\ming\eduhk\school%20suspension\spss\copy%20from%20spss.xlsx" TargetMode="External"/><Relationship Id="rId2" Type="http://schemas.microsoft.com/office/2011/relationships/chartColorStyle" Target="colors21.xml"/><Relationship Id="rId1" Type="http://schemas.microsoft.com/office/2011/relationships/chartStyle" Target="style21.xml"/></Relationships>
</file>

<file path=ppt/charts/_rels/chart24.xml.rels><?xml version="1.0" encoding="UTF-8" standalone="yes"?>
<Relationships xmlns="http://schemas.openxmlformats.org/package/2006/relationships"><Relationship Id="rId1" Type="http://schemas.openxmlformats.org/officeDocument/2006/relationships/oleObject" Target="file:///C:\Users\Yiu\Desktop\ming\eduhk\school%20suspension\spss\copy%20from%20spss.xlsx" TargetMode="External"/></Relationships>
</file>

<file path=ppt/charts/_rels/chart25.xml.rels><?xml version="1.0" encoding="UTF-8" standalone="yes"?>
<Relationships xmlns="http://schemas.openxmlformats.org/package/2006/relationships"><Relationship Id="rId3" Type="http://schemas.openxmlformats.org/officeDocument/2006/relationships/oleObject" Target="file:///C:\Users\Yiu\Desktop\ming\eduhk\school%20suspension\spss\copy%20from%20spss.xlsx" TargetMode="External"/><Relationship Id="rId2" Type="http://schemas.microsoft.com/office/2011/relationships/chartColorStyle" Target="colors22.xml"/><Relationship Id="rId1" Type="http://schemas.microsoft.com/office/2011/relationships/chartStyle" Target="style22.xml"/></Relationships>
</file>

<file path=ppt/charts/_rels/chart26.xml.rels><?xml version="1.0" encoding="UTF-8" standalone="yes"?>
<Relationships xmlns="http://schemas.openxmlformats.org/package/2006/relationships"><Relationship Id="rId1" Type="http://schemas.openxmlformats.org/officeDocument/2006/relationships/oleObject" Target="file:///C:\Users\Yiu\Desktop\ming\eduhk\school%20suspension\spss\copy%20from%20spss.xlsx" TargetMode="External"/></Relationships>
</file>

<file path=ppt/charts/_rels/chart27.xml.rels><?xml version="1.0" encoding="UTF-8" standalone="yes"?>
<Relationships xmlns="http://schemas.openxmlformats.org/package/2006/relationships"><Relationship Id="rId3" Type="http://schemas.openxmlformats.org/officeDocument/2006/relationships/oleObject" Target="file:///C:\Users\Yiu\Desktop\ming\eduhk\school%20suspension\spss\copy%20from%20spss.xlsx" TargetMode="External"/><Relationship Id="rId2" Type="http://schemas.microsoft.com/office/2011/relationships/chartColorStyle" Target="colors23.xml"/><Relationship Id="rId1" Type="http://schemas.microsoft.com/office/2011/relationships/chartStyle" Target="style23.xml"/></Relationships>
</file>

<file path=ppt/charts/_rels/chart3.xml.rels><?xml version="1.0" encoding="UTF-8" standalone="yes"?>
<Relationships xmlns="http://schemas.openxmlformats.org/package/2006/relationships"><Relationship Id="rId3" Type="http://schemas.openxmlformats.org/officeDocument/2006/relationships/oleObject" Target="file:///C:\Users\Yiu\Desktop\ming\eduhk\school%20suspension\spss\copy%20from%20sps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Yiu\Desktop\ming\eduhk\school%20suspension\spss\copy%20from%20spss.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Yiu\Desktop\ming\eduhk\school%20suspension\spss\copy%20from%20spss.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1" Type="http://schemas.openxmlformats.org/officeDocument/2006/relationships/oleObject" Target="file:///C:\Users\Yiu\Desktop\ming\eduhk\school%20suspension\spss\copy%20from%20spss.xlsx" TargetMode="External"/></Relationships>
</file>

<file path=ppt/charts/_rels/chart7.xml.rels><?xml version="1.0" encoding="UTF-8" standalone="yes"?>
<Relationships xmlns="http://schemas.openxmlformats.org/package/2006/relationships"><Relationship Id="rId3" Type="http://schemas.openxmlformats.org/officeDocument/2006/relationships/oleObject" Target="file:///C:\Users\Yiu\Desktop\ming\eduhk\school%20suspension\spss\copy%20from%20spss.xlsx" TargetMode="External"/><Relationship Id="rId2" Type="http://schemas.microsoft.com/office/2011/relationships/chartColorStyle" Target="colors6.xml"/><Relationship Id="rId1" Type="http://schemas.microsoft.com/office/2011/relationships/chartStyle" Target="style6.xml"/></Relationships>
</file>

<file path=ppt/charts/_rels/chart8.xml.rels><?xml version="1.0" encoding="UTF-8" standalone="yes"?>
<Relationships xmlns="http://schemas.openxmlformats.org/package/2006/relationships"><Relationship Id="rId3" Type="http://schemas.openxmlformats.org/officeDocument/2006/relationships/oleObject" Target="file:///C:\Users\Yiu\Desktop\ming\eduhk\school%20suspension\spss\copy%20from%20spss.xlsx" TargetMode="External"/><Relationship Id="rId2" Type="http://schemas.microsoft.com/office/2011/relationships/chartColorStyle" Target="colors7.xml"/><Relationship Id="rId1" Type="http://schemas.microsoft.com/office/2011/relationships/chartStyle" Target="style7.xml"/></Relationships>
</file>

<file path=ppt/charts/_rels/chart9.xml.rels><?xml version="1.0" encoding="UTF-8" standalone="yes"?>
<Relationships xmlns="http://schemas.openxmlformats.org/package/2006/relationships"><Relationship Id="rId3" Type="http://schemas.openxmlformats.org/officeDocument/2006/relationships/oleObject" Target="file:///C:\Users\Yiu\Desktop\ming\eduhk\school%20suspension\spss\copy%20from%20spss.xlsx" TargetMode="External"/><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0DCD-42AD-8A93-7FEC139041C2}"/>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0DCD-42AD-8A93-7FEC139041C2}"/>
              </c:ext>
            </c:extLst>
          </c:dPt>
          <c:dLbls>
            <c:spPr>
              <a:noFill/>
              <a:ln>
                <a:noFill/>
              </a:ln>
              <a:effectLst/>
            </c:spPr>
            <c:txPr>
              <a:bodyPr rot="0" spcFirstLastPara="1" vertOverflow="ellipsis" vert="horz" wrap="square" lIns="38100" tIns="19050" rIns="38100" bIns="19050" anchor="ctr" anchorCtr="1">
                <a:spAutoFit/>
              </a:bodyPr>
              <a:lstStyle/>
              <a:p>
                <a:pPr>
                  <a:defRPr lang="zh-HK" altLang="en-US" sz="2400" b="0" i="0" u="none" strike="noStrike" kern="1200" baseline="0">
                    <a:solidFill>
                      <a:schemeClr val="tx1"/>
                    </a:solidFill>
                    <a:latin typeface="微軟正黑體" panose="020B0604030504040204" pitchFamily="34" charset="-120"/>
                    <a:ea typeface="微軟正黑體" panose="020B0604030504040204" pitchFamily="34" charset="-120"/>
                    <a:cs typeface="+mn-cs"/>
                  </a:defRPr>
                </a:pPr>
                <a:endParaRPr lang="en-US"/>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工作表6!$A$2:$A$3</c:f>
              <c:strCache>
                <c:ptCount val="2"/>
                <c:pt idx="0">
                  <c:v>是</c:v>
                </c:pt>
                <c:pt idx="1">
                  <c:v>否</c:v>
                </c:pt>
              </c:strCache>
            </c:strRef>
          </c:cat>
          <c:val>
            <c:numRef>
              <c:f>工作表6!$B$2:$B$3</c:f>
              <c:numCache>
                <c:formatCode>0.0%</c:formatCode>
                <c:ptCount val="2"/>
                <c:pt idx="0">
                  <c:v>0.67800000000000005</c:v>
                </c:pt>
                <c:pt idx="1">
                  <c:v>0.32200000000000001</c:v>
                </c:pt>
              </c:numCache>
            </c:numRef>
          </c:val>
          <c:extLst>
            <c:ext xmlns:c16="http://schemas.microsoft.com/office/drawing/2014/chart" uri="{C3380CC4-5D6E-409C-BE32-E72D297353CC}">
              <c16:uniqueId val="{00000004-0DCD-42AD-8A93-7FEC139041C2}"/>
            </c:ext>
          </c:extLst>
        </c:ser>
        <c:dLbls>
          <c:dLblPos val="inEnd"/>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lang="zh-HK" altLang="en-US" sz="2800" b="0" i="0" u="none" strike="noStrike" kern="1200" baseline="0">
              <a:solidFill>
                <a:srgbClr val="E4E9EF">
                  <a:lumMod val="50000"/>
                </a:srgbClr>
              </a:solidFill>
              <a:latin typeface="微軟正黑體" panose="020B0604030504040204" pitchFamily="34" charset="-120"/>
              <a:ea typeface="微軟正黑體" panose="020B0604030504040204" pitchFamily="34" charset="-120"/>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lang="zh-HK" altLang="en-US" sz="2400" b="0" i="0" u="none" strike="noStrike" kern="1200" baseline="0">
          <a:solidFill>
            <a:srgbClr val="E4E9EF">
              <a:lumMod val="50000"/>
            </a:srgbClr>
          </a:solidFill>
          <a:latin typeface="微軟正黑體" panose="020B0604030504040204" pitchFamily="34" charset="-120"/>
          <a:ea typeface="微軟正黑體" panose="020B0604030504040204" pitchFamily="34" charset="-120"/>
          <a:cs typeface="+mn-cs"/>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6203083989501"/>
          <c:y val="4.5826882457744397E-2"/>
          <c:w val="0.83233858267716498"/>
          <c:h val="0.51516679541159605"/>
        </c:manualLayout>
      </c:layout>
      <c:barChart>
        <c:barDir val="col"/>
        <c:grouping val="clustered"/>
        <c:varyColors val="0"/>
        <c:ser>
          <c:idx val="0"/>
          <c:order val="0"/>
          <c:spPr>
            <a:solidFill>
              <a:schemeClr val="accent1"/>
            </a:solidFill>
            <a:ln>
              <a:noFill/>
            </a:ln>
            <a:effectLst>
              <a:outerShdw blurRad="57150" dist="127000" dir="21540000" algn="ctr" rotWithShape="0">
                <a:schemeClr val="tx1">
                  <a:alpha val="50000"/>
                </a:schemeClr>
              </a:outerShdw>
            </a:effectLst>
          </c:spPr>
          <c:invertIfNegative val="0"/>
          <c:dLbls>
            <c:dLbl>
              <c:idx val="4"/>
              <c:numFmt formatCode="0%" sourceLinked="0"/>
              <c:spPr>
                <a:noFill/>
                <a:ln>
                  <a:noFill/>
                </a:ln>
                <a:effectLst/>
              </c:spPr>
              <c:txPr>
                <a:bodyPr rot="0" spcFirstLastPara="1" vertOverflow="ellipsis" vert="horz" wrap="square" anchor="ctr" anchorCtr="1"/>
                <a:lstStyle/>
                <a:p>
                  <a:pPr>
                    <a:defRPr lang="zh-HK" altLang="en-US" sz="2400" b="0" i="0" u="none" strike="noStrike" kern="1200" baseline="0">
                      <a:solidFill>
                        <a:srgbClr val="E4E9EF">
                          <a:lumMod val="50000"/>
                        </a:srgbClr>
                      </a:solidFill>
                      <a:latin typeface="微軟正黑體" panose="020B0604030504040204" pitchFamily="34" charset="-120"/>
                      <a:ea typeface="微軟正黑體" panose="020B0604030504040204" pitchFamily="34" charset="-120"/>
                      <a:cs typeface="+mn-cs"/>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0-2A4D-41C2-927F-0A52F9C6D888}"/>
                </c:ext>
              </c:extLst>
            </c:dLbl>
            <c:spPr>
              <a:noFill/>
              <a:ln>
                <a:noFill/>
              </a:ln>
              <a:effectLst/>
            </c:spPr>
            <c:txPr>
              <a:bodyPr rot="0" spcFirstLastPara="1" vertOverflow="ellipsis" vert="horz" wrap="square" anchor="ctr" anchorCtr="1"/>
              <a:lstStyle/>
              <a:p>
                <a:pPr>
                  <a:defRPr lang="zh-HK" altLang="en-US" sz="2400" b="0" i="0" u="none" strike="noStrike" kern="1200" baseline="0">
                    <a:solidFill>
                      <a:srgbClr val="E4E9EF">
                        <a:lumMod val="50000"/>
                      </a:srgbClr>
                    </a:solidFill>
                    <a:latin typeface="微軟正黑體" panose="020B0604030504040204" pitchFamily="34" charset="-120"/>
                    <a:ea typeface="微軟正黑體" panose="020B0604030504040204" pitchFamily="34" charset="-120"/>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工作表7!$G$3:$G$7</c:f>
              <c:strCache>
                <c:ptCount val="5"/>
                <c:pt idx="0">
                  <c:v>線上大班教學</c:v>
                </c:pt>
                <c:pt idx="1">
                  <c:v>線上小組教學</c:v>
                </c:pt>
                <c:pt idx="2">
                  <c:v>線上個人教學</c:v>
                </c:pt>
                <c:pt idx="3">
                  <c:v>教師錄製教材</c:v>
                </c:pt>
                <c:pt idx="4">
                  <c:v>提供其他平台的資源</c:v>
                </c:pt>
              </c:strCache>
            </c:strRef>
          </c:cat>
          <c:val>
            <c:numRef>
              <c:f>工作表7!$H$3:$H$7</c:f>
              <c:numCache>
                <c:formatCode>0.0%</c:formatCode>
                <c:ptCount val="5"/>
                <c:pt idx="0">
                  <c:v>3.9E-2</c:v>
                </c:pt>
                <c:pt idx="1">
                  <c:v>6.8000000000000005E-2</c:v>
                </c:pt>
                <c:pt idx="2">
                  <c:v>6.9000000000000006E-2</c:v>
                </c:pt>
                <c:pt idx="3">
                  <c:v>0.74099999999999999</c:v>
                </c:pt>
                <c:pt idx="4">
                  <c:v>0.59</c:v>
                </c:pt>
              </c:numCache>
            </c:numRef>
          </c:val>
          <c:extLst>
            <c:ext xmlns:c16="http://schemas.microsoft.com/office/drawing/2014/chart" uri="{C3380CC4-5D6E-409C-BE32-E72D297353CC}">
              <c16:uniqueId val="{00000000-7CAA-4618-A2D3-CDF3428B463A}"/>
            </c:ext>
          </c:extLst>
        </c:ser>
        <c:dLbls>
          <c:dLblPos val="outEnd"/>
          <c:showLegendKey val="0"/>
          <c:showVal val="1"/>
          <c:showCatName val="0"/>
          <c:showSerName val="0"/>
          <c:showPercent val="0"/>
          <c:showBubbleSize val="0"/>
        </c:dLbls>
        <c:gapWidth val="25"/>
        <c:overlap val="-27"/>
        <c:axId val="-2095917448"/>
        <c:axId val="-2127839704"/>
      </c:barChart>
      <c:catAx>
        <c:axId val="-2095917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zh-HK" altLang="en-US" sz="2400" b="0" i="0" u="none" strike="noStrike" kern="1200" baseline="0">
                <a:solidFill>
                  <a:srgbClr val="E4E9EF">
                    <a:lumMod val="50000"/>
                  </a:srgbClr>
                </a:solidFill>
                <a:latin typeface="微軟正黑體" panose="020B0604030504040204" pitchFamily="34" charset="-120"/>
                <a:ea typeface="微軟正黑體" panose="020B0604030504040204" pitchFamily="34" charset="-120"/>
                <a:cs typeface="+mn-cs"/>
              </a:defRPr>
            </a:pPr>
            <a:endParaRPr lang="en-US"/>
          </a:p>
        </c:txPr>
        <c:crossAx val="-2127839704"/>
        <c:crosses val="autoZero"/>
        <c:auto val="1"/>
        <c:lblAlgn val="ctr"/>
        <c:lblOffset val="100"/>
        <c:noMultiLvlLbl val="0"/>
      </c:catAx>
      <c:valAx>
        <c:axId val="-212783970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zh-HK" altLang="en-US" sz="2400" b="0" i="0" u="none" strike="noStrike" kern="1200" baseline="0">
                    <a:solidFill>
                      <a:srgbClr val="E4E9EF">
                        <a:lumMod val="50000"/>
                      </a:srgbClr>
                    </a:solidFill>
                    <a:latin typeface="微軟正黑體" panose="020B0604030504040204" pitchFamily="34" charset="-120"/>
                    <a:ea typeface="微軟正黑體" panose="020B0604030504040204" pitchFamily="34" charset="-120"/>
                    <a:cs typeface="+mn-cs"/>
                  </a:defRPr>
                </a:pPr>
                <a:r>
                  <a:rPr lang="zh-TW"/>
                  <a:t>百分比 </a:t>
                </a:r>
                <a:r>
                  <a:rPr lang="en-US"/>
                  <a:t>%</a:t>
                </a:r>
                <a:endParaRPr lang="zh-HK"/>
              </a:p>
            </c:rich>
          </c:tx>
          <c:overlay val="0"/>
          <c:spPr>
            <a:noFill/>
            <a:ln>
              <a:noFill/>
            </a:ln>
            <a:effectLst/>
          </c:spPr>
          <c:txPr>
            <a:bodyPr rot="-5400000" spcFirstLastPara="1" vertOverflow="ellipsis" vert="horz" wrap="square" anchor="ctr" anchorCtr="1"/>
            <a:lstStyle/>
            <a:p>
              <a:pPr>
                <a:defRPr lang="zh-HK" altLang="en-US" sz="2400" b="0" i="0" u="none" strike="noStrike" kern="1200" baseline="0">
                  <a:solidFill>
                    <a:srgbClr val="E4E9EF">
                      <a:lumMod val="50000"/>
                    </a:srgbClr>
                  </a:solidFill>
                  <a:latin typeface="微軟正黑體" panose="020B0604030504040204" pitchFamily="34" charset="-120"/>
                  <a:ea typeface="微軟正黑體" panose="020B0604030504040204" pitchFamily="34" charset="-120"/>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lang="zh-HK" altLang="en-US" sz="2400" b="0" i="0" u="none" strike="noStrike" kern="1200" baseline="0">
                <a:solidFill>
                  <a:srgbClr val="E4E9EF">
                    <a:lumMod val="50000"/>
                  </a:srgbClr>
                </a:solidFill>
                <a:latin typeface="微軟正黑體" panose="020B0604030504040204" pitchFamily="34" charset="-120"/>
                <a:ea typeface="微軟正黑體" panose="020B0604030504040204" pitchFamily="34" charset="-120"/>
                <a:cs typeface="+mn-cs"/>
              </a:defRPr>
            </a:pPr>
            <a:endParaRPr lang="en-US"/>
          </a:p>
        </c:txPr>
        <c:crossAx val="-20959174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lang="zh-HK" altLang="en-US" sz="2400" b="0" i="0" u="none" strike="noStrike" kern="1200" baseline="0">
          <a:solidFill>
            <a:srgbClr val="E4E9EF">
              <a:lumMod val="50000"/>
            </a:srgbClr>
          </a:solidFill>
          <a:latin typeface="微軟正黑體" panose="020B0604030504040204" pitchFamily="34" charset="-120"/>
          <a:ea typeface="微軟正黑體" panose="020B0604030504040204" pitchFamily="34" charset="-120"/>
          <a:cs typeface="+mn-cs"/>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9619772179223"/>
          <c:y val="4.4786324786324799E-2"/>
          <c:w val="0.81899391627010198"/>
          <c:h val="0.52617555017161299"/>
        </c:manualLayout>
      </c:layout>
      <c:barChart>
        <c:barDir val="col"/>
        <c:grouping val="clustered"/>
        <c:varyColors val="0"/>
        <c:ser>
          <c:idx val="0"/>
          <c:order val="0"/>
          <c:spPr>
            <a:solidFill>
              <a:schemeClr val="accent1"/>
            </a:solidFill>
            <a:ln>
              <a:noFill/>
            </a:ln>
            <a:effectLst>
              <a:outerShdw blurRad="57150" dist="127000" dir="21540000" algn="ctr" rotWithShape="0">
                <a:schemeClr val="tx1">
                  <a:alpha val="50000"/>
                </a:schemeClr>
              </a:outerShdw>
            </a:effectLst>
          </c:spPr>
          <c:invertIfNegative val="0"/>
          <c:dLbls>
            <c:dLbl>
              <c:idx val="4"/>
              <c:numFmt formatCode="0%" sourceLinked="0"/>
              <c:spPr>
                <a:noFill/>
                <a:ln>
                  <a:noFill/>
                </a:ln>
                <a:effectLst/>
              </c:spPr>
              <c:txPr>
                <a:bodyPr rot="0" spcFirstLastPara="1" vertOverflow="ellipsis" vert="horz" wrap="square" anchor="ctr" anchorCtr="1"/>
                <a:lstStyle/>
                <a:p>
                  <a:pPr>
                    <a:defRPr lang="zh-HK" altLang="en-US" sz="2400" b="0" i="0" u="none" strike="noStrike" kern="1200" baseline="0">
                      <a:solidFill>
                        <a:srgbClr val="E4E9EF">
                          <a:lumMod val="50000"/>
                        </a:srgbClr>
                      </a:solidFill>
                      <a:latin typeface="微軟正黑體" panose="020B0604030504040204" pitchFamily="34" charset="-120"/>
                      <a:ea typeface="微軟正黑體" panose="020B0604030504040204" pitchFamily="34" charset="-120"/>
                      <a:cs typeface="+mn-cs"/>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0-58B2-4F16-BAE4-340505C01ACB}"/>
                </c:ext>
              </c:extLst>
            </c:dLbl>
            <c:spPr>
              <a:noFill/>
              <a:ln>
                <a:noFill/>
              </a:ln>
              <a:effectLst/>
            </c:spPr>
            <c:txPr>
              <a:bodyPr rot="0" spcFirstLastPara="1" vertOverflow="ellipsis" vert="horz" wrap="square" anchor="ctr" anchorCtr="1"/>
              <a:lstStyle/>
              <a:p>
                <a:pPr>
                  <a:defRPr lang="zh-HK" altLang="en-US" sz="2400" b="0" i="0" u="none" strike="noStrike" kern="1200" baseline="0">
                    <a:solidFill>
                      <a:srgbClr val="E4E9EF">
                        <a:lumMod val="50000"/>
                      </a:srgbClr>
                    </a:solidFill>
                    <a:latin typeface="微軟正黑體" panose="020B0604030504040204" pitchFamily="34" charset="-120"/>
                    <a:ea typeface="微軟正黑體" panose="020B0604030504040204" pitchFamily="34" charset="-120"/>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工作表7!$G$3:$G$7</c:f>
              <c:strCache>
                <c:ptCount val="5"/>
                <c:pt idx="0">
                  <c:v>線上大班教學</c:v>
                </c:pt>
                <c:pt idx="1">
                  <c:v>線上小組教學</c:v>
                </c:pt>
                <c:pt idx="2">
                  <c:v>線上個人教學</c:v>
                </c:pt>
                <c:pt idx="3">
                  <c:v>教師錄製教材</c:v>
                </c:pt>
                <c:pt idx="4">
                  <c:v>提供其他平台的資源</c:v>
                </c:pt>
              </c:strCache>
            </c:strRef>
          </c:cat>
          <c:val>
            <c:numRef>
              <c:f>工作表7!$H$9:$H$13</c:f>
              <c:numCache>
                <c:formatCode>0.0%</c:formatCode>
                <c:ptCount val="5"/>
                <c:pt idx="0">
                  <c:v>9.8000000000000004E-2</c:v>
                </c:pt>
                <c:pt idx="1">
                  <c:v>4.7E-2</c:v>
                </c:pt>
                <c:pt idx="2">
                  <c:v>0.10199999999999999</c:v>
                </c:pt>
                <c:pt idx="3">
                  <c:v>0.66300000000000003</c:v>
                </c:pt>
                <c:pt idx="4">
                  <c:v>0.86</c:v>
                </c:pt>
              </c:numCache>
            </c:numRef>
          </c:val>
          <c:extLst>
            <c:ext xmlns:c16="http://schemas.microsoft.com/office/drawing/2014/chart" uri="{C3380CC4-5D6E-409C-BE32-E72D297353CC}">
              <c16:uniqueId val="{00000000-4A4E-466F-AD6F-0A9D6476EF61}"/>
            </c:ext>
          </c:extLst>
        </c:ser>
        <c:dLbls>
          <c:dLblPos val="outEnd"/>
          <c:showLegendKey val="0"/>
          <c:showVal val="1"/>
          <c:showCatName val="0"/>
          <c:showSerName val="0"/>
          <c:showPercent val="0"/>
          <c:showBubbleSize val="0"/>
        </c:dLbls>
        <c:gapWidth val="25"/>
        <c:overlap val="-27"/>
        <c:axId val="-2060645192"/>
        <c:axId val="-2063084504"/>
      </c:barChart>
      <c:catAx>
        <c:axId val="-20606451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zh-HK" altLang="en-US" sz="2400" b="0" i="0" u="none" strike="noStrike" kern="1200" baseline="0">
                <a:solidFill>
                  <a:srgbClr val="E4E9EF">
                    <a:lumMod val="50000"/>
                  </a:srgbClr>
                </a:solidFill>
                <a:latin typeface="微軟正黑體" panose="020B0604030504040204" pitchFamily="34" charset="-120"/>
                <a:ea typeface="微軟正黑體" panose="020B0604030504040204" pitchFamily="34" charset="-120"/>
                <a:cs typeface="+mn-cs"/>
              </a:defRPr>
            </a:pPr>
            <a:endParaRPr lang="en-US"/>
          </a:p>
        </c:txPr>
        <c:crossAx val="-2063084504"/>
        <c:crosses val="autoZero"/>
        <c:auto val="1"/>
        <c:lblAlgn val="ctr"/>
        <c:lblOffset val="100"/>
        <c:noMultiLvlLbl val="0"/>
      </c:catAx>
      <c:valAx>
        <c:axId val="-206308450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zh-HK" altLang="en-US" sz="2400" b="0" i="0" u="none" strike="noStrike" kern="1200" baseline="0">
                    <a:solidFill>
                      <a:srgbClr val="E4E9EF">
                        <a:lumMod val="50000"/>
                      </a:srgbClr>
                    </a:solidFill>
                    <a:latin typeface="微軟正黑體" panose="020B0604030504040204" pitchFamily="34" charset="-120"/>
                    <a:ea typeface="微軟正黑體" panose="020B0604030504040204" pitchFamily="34" charset="-120"/>
                    <a:cs typeface="+mn-cs"/>
                  </a:defRPr>
                </a:pPr>
                <a:r>
                  <a:rPr lang="zh-TW"/>
                  <a:t>百分比 </a:t>
                </a:r>
                <a:r>
                  <a:rPr lang="en-US"/>
                  <a:t>%</a:t>
                </a:r>
                <a:endParaRPr lang="zh-HK"/>
              </a:p>
            </c:rich>
          </c:tx>
          <c:overlay val="0"/>
          <c:spPr>
            <a:noFill/>
            <a:ln>
              <a:noFill/>
            </a:ln>
            <a:effectLst/>
          </c:spPr>
          <c:txPr>
            <a:bodyPr rot="-5400000" spcFirstLastPara="1" vertOverflow="ellipsis" vert="horz" wrap="square" anchor="ctr" anchorCtr="1"/>
            <a:lstStyle/>
            <a:p>
              <a:pPr>
                <a:defRPr lang="zh-HK" altLang="en-US" sz="2400" b="0" i="0" u="none" strike="noStrike" kern="1200" baseline="0">
                  <a:solidFill>
                    <a:srgbClr val="E4E9EF">
                      <a:lumMod val="50000"/>
                    </a:srgbClr>
                  </a:solidFill>
                  <a:latin typeface="微軟正黑體" panose="020B0604030504040204" pitchFamily="34" charset="-120"/>
                  <a:ea typeface="微軟正黑體" panose="020B0604030504040204" pitchFamily="34" charset="-120"/>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lang="zh-HK" altLang="en-US" sz="2400" b="0" i="0" u="none" strike="noStrike" kern="1200" baseline="0">
                <a:solidFill>
                  <a:srgbClr val="E4E9EF">
                    <a:lumMod val="50000"/>
                  </a:srgbClr>
                </a:solidFill>
                <a:latin typeface="微軟正黑體" panose="020B0604030504040204" pitchFamily="34" charset="-120"/>
                <a:ea typeface="微軟正黑體" panose="020B0604030504040204" pitchFamily="34" charset="-120"/>
                <a:cs typeface="+mn-cs"/>
              </a:defRPr>
            </a:pPr>
            <a:endParaRPr lang="en-US"/>
          </a:p>
        </c:txPr>
        <c:crossAx val="-206064519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lang="zh-HK" altLang="en-US" sz="2400" b="0" i="0" u="none" strike="noStrike" kern="1200" baseline="0">
          <a:solidFill>
            <a:srgbClr val="E4E9EF">
              <a:lumMod val="50000"/>
            </a:srgbClr>
          </a:solidFill>
          <a:latin typeface="微軟正黑體" panose="020B0604030504040204" pitchFamily="34" charset="-120"/>
          <a:ea typeface="微軟正黑體" panose="020B0604030504040204" pitchFamily="34" charset="-120"/>
          <a:cs typeface="+mn-cs"/>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1991434689507"/>
          <c:y val="0.17823362811896201"/>
          <c:w val="0.53518049537169698"/>
          <c:h val="0.62152133508048202"/>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DA3F-4BE3-A237-A8449A8A4FBF}"/>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DA3F-4BE3-A237-A8449A8A4FBF}"/>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DA3F-4BE3-A237-A8449A8A4FBF}"/>
              </c:ext>
            </c:extLst>
          </c:dPt>
          <c:dLbls>
            <c:dLbl>
              <c:idx val="1"/>
              <c:numFmt formatCode="0%" sourceLinked="0"/>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微軟正黑體" panose="020B0604030504040204" pitchFamily="34" charset="-120"/>
                      <a:ea typeface="微軟正黑體" panose="020B0604030504040204" pitchFamily="34" charset="-120"/>
                      <a:cs typeface="+mn-cs"/>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03-DA3F-4BE3-A237-A8449A8A4FBF}"/>
                </c:ext>
              </c:extLst>
            </c:dLbl>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微軟正黑體" panose="020B0604030504040204" pitchFamily="34" charset="-120"/>
                    <a:ea typeface="微軟正黑體" panose="020B0604030504040204" pitchFamily="34" charset="-120"/>
                    <a:cs typeface="+mn-cs"/>
                  </a:defRPr>
                </a:pPr>
                <a:endParaRPr lang="en-US"/>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工作表1!$H$70:$H$72</c:f>
              <c:strCache>
                <c:ptCount val="3"/>
                <c:pt idx="0">
                  <c:v>少於1小時</c:v>
                </c:pt>
                <c:pt idx="1">
                  <c:v>1至2小時</c:v>
                </c:pt>
                <c:pt idx="2">
                  <c:v>多於2小時</c:v>
                </c:pt>
              </c:strCache>
            </c:strRef>
          </c:cat>
          <c:val>
            <c:numRef>
              <c:f>工作表1!$I$70:$I$72</c:f>
              <c:numCache>
                <c:formatCode>0.0%</c:formatCode>
                <c:ptCount val="3"/>
                <c:pt idx="0">
                  <c:v>0.68060586104708598</c:v>
                </c:pt>
                <c:pt idx="1">
                  <c:v>0.23016134343101699</c:v>
                </c:pt>
                <c:pt idx="2">
                  <c:v>8.8999999999999996E-2</c:v>
                </c:pt>
              </c:numCache>
            </c:numRef>
          </c:val>
          <c:extLst>
            <c:ext xmlns:c16="http://schemas.microsoft.com/office/drawing/2014/chart" uri="{C3380CC4-5D6E-409C-BE32-E72D297353CC}">
              <c16:uniqueId val="{00000006-DA3F-4BE3-A237-A8449A8A4FBF}"/>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59392348039153098"/>
          <c:y val="7.9085167225769901E-2"/>
          <c:w val="0.40607651960846902"/>
          <c:h val="0.813419377527419"/>
        </c:manualLayout>
      </c:layout>
      <c:overlay val="0"/>
      <c:spPr>
        <a:noFill/>
        <a:ln>
          <a:noFill/>
        </a:ln>
        <a:effectLst/>
      </c:spPr>
      <c:txPr>
        <a:bodyPr rot="0" spcFirstLastPara="1" vertOverflow="ellipsis" vert="horz" wrap="square" anchor="ctr" anchorCtr="1"/>
        <a:lstStyle/>
        <a:p>
          <a:pPr>
            <a:defRPr sz="4000" b="0" i="0" u="none" strike="noStrike" kern="1200" baseline="0">
              <a:solidFill>
                <a:schemeClr val="tx1">
                  <a:lumMod val="65000"/>
                  <a:lumOff val="35000"/>
                </a:schemeClr>
              </a:solidFill>
              <a:latin typeface="微軟正黑體" panose="020B0604030504040204" pitchFamily="34" charset="-120"/>
              <a:ea typeface="微軟正黑體" panose="020B0604030504040204" pitchFamily="34" charset="-120"/>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400">
          <a:latin typeface="微軟正黑體" panose="020B0604030504040204" pitchFamily="34" charset="-120"/>
          <a:ea typeface="微軟正黑體" panose="020B0604030504040204" pitchFamily="34" charset="-120"/>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763852435112302"/>
          <c:y val="0.18623150367073699"/>
          <c:w val="0.55531929729086205"/>
          <c:h val="0.62811841454600803"/>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CD4A-40AB-912B-2ACD9C8EEF37}"/>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CD4A-40AB-912B-2ACD9C8EEF37}"/>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CD4A-40AB-912B-2ACD9C8EEF37}"/>
              </c:ext>
            </c:extLst>
          </c:dPt>
          <c:dLbls>
            <c:spPr>
              <a:noFill/>
              <a:ln>
                <a:noFill/>
              </a:ln>
              <a:effectLst/>
            </c:spPr>
            <c:txPr>
              <a:bodyPr rot="0" spcFirstLastPara="1" vertOverflow="ellipsis" vert="horz" wrap="square" anchor="ctr" anchorCtr="1"/>
              <a:lstStyle/>
              <a:p>
                <a:pPr>
                  <a:defRPr sz="2400" b="0" i="0" u="none" strike="noStrike" kern="1200" baseline="0">
                    <a:solidFill>
                      <a:schemeClr val="tx1">
                        <a:lumMod val="75000"/>
                        <a:lumOff val="25000"/>
                      </a:schemeClr>
                    </a:solidFill>
                    <a:latin typeface="微軟正黑體" panose="020B0604030504040204" pitchFamily="34" charset="-120"/>
                    <a:ea typeface="微軟正黑體" panose="020B0604030504040204" pitchFamily="34" charset="-120"/>
                    <a:cs typeface="+mn-cs"/>
                  </a:defRPr>
                </a:pPr>
                <a:endParaRPr lang="en-US"/>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工作表2!$H$48:$H$50</c:f>
              <c:strCache>
                <c:ptCount val="3"/>
                <c:pt idx="0">
                  <c:v>少於1小時</c:v>
                </c:pt>
                <c:pt idx="1">
                  <c:v>1至2小時</c:v>
                </c:pt>
                <c:pt idx="2">
                  <c:v>多於2小時</c:v>
                </c:pt>
              </c:strCache>
            </c:strRef>
          </c:cat>
          <c:val>
            <c:numRef>
              <c:f>工作表2!$I$48:$I$50</c:f>
              <c:numCache>
                <c:formatCode>0.0%</c:formatCode>
                <c:ptCount val="3"/>
                <c:pt idx="0">
                  <c:v>0.231588287488909</c:v>
                </c:pt>
                <c:pt idx="1">
                  <c:v>0.36675539781129801</c:v>
                </c:pt>
                <c:pt idx="2">
                  <c:v>0.40200000000000002</c:v>
                </c:pt>
              </c:numCache>
            </c:numRef>
          </c:val>
          <c:extLst>
            <c:ext xmlns:c16="http://schemas.microsoft.com/office/drawing/2014/chart" uri="{C3380CC4-5D6E-409C-BE32-E72D297353CC}">
              <c16:uniqueId val="{00000006-CD4A-40AB-912B-2ACD9C8EEF37}"/>
            </c:ext>
          </c:extLst>
        </c:ser>
        <c:dLbls>
          <c:dLblPos val="inEnd"/>
          <c:showLegendKey val="0"/>
          <c:showVal val="1"/>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400">
          <a:latin typeface="微軟正黑體" panose="020B0604030504040204" pitchFamily="34" charset="-120"/>
          <a:ea typeface="微軟正黑體" panose="020B0604030504040204" pitchFamily="34" charset="-120"/>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rgbClr val="FF0000"/>
              </a:solidFill>
              <a:ln w="19050">
                <a:solidFill>
                  <a:schemeClr val="lt1"/>
                </a:solidFill>
              </a:ln>
              <a:effectLst/>
            </c:spPr>
            <c:extLst>
              <c:ext xmlns:c16="http://schemas.microsoft.com/office/drawing/2014/chart" uri="{C3380CC4-5D6E-409C-BE32-E72D297353CC}">
                <c16:uniqueId val="{00000001-FB0F-43DD-BD0C-40BDA9EF3750}"/>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FB0F-43DD-BD0C-40BDA9EF3750}"/>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FB0F-43DD-BD0C-40BDA9EF3750}"/>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FB0F-43DD-BD0C-40BDA9EF3750}"/>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FB0F-43DD-BD0C-40BDA9EF3750}"/>
              </c:ext>
            </c:extLst>
          </c:dPt>
          <c:dLbls>
            <c:dLbl>
              <c:idx val="0"/>
              <c:layout>
                <c:manualLayout>
                  <c:x val="0.132175925925926"/>
                  <c:y val="2.2167108953514199E-2"/>
                </c:manualLayout>
              </c:layout>
              <c:tx>
                <c:rich>
                  <a:bodyPr/>
                  <a:lstStyle/>
                  <a:p>
                    <a:fld id="{F0A5002B-6FED-41F7-B779-5DABF73B59CA}" type="CATEGORYNAME">
                      <a:rPr lang="zh-HK" altLang="en-US"/>
                      <a:pPr/>
                      <a:t>[CATEGORY NAME]</a:t>
                    </a:fld>
                    <a:r>
                      <a:rPr lang="zh-HK" altLang="en-US" baseline="0" dirty="0"/>
                      <a:t>
</a:t>
                    </a:r>
                    <a:fld id="{084F44A4-5F7F-4A35-8BEB-947F1DB09C10}" type="VALUE">
                      <a:rPr lang="en-US" altLang="zh-HK" baseline="0" smtClean="0"/>
                      <a:pPr/>
                      <a:t>[VALUE]</a:t>
                    </a:fld>
                    <a:endParaRPr lang="zh-HK" altLang="en-US" baseline="0" dirty="0"/>
                  </a:p>
                </c:rich>
              </c:tx>
              <c:dLblPos val="bestFit"/>
              <c:showLegendKey val="0"/>
              <c:showVal val="0"/>
              <c:showCatName val="1"/>
              <c:showSerName val="0"/>
              <c:showPercent val="1"/>
              <c:showBubbleSize val="0"/>
              <c:extLst>
                <c:ext xmlns:c15="http://schemas.microsoft.com/office/drawing/2012/chart" uri="{CE6537A1-D6FC-4f65-9D91-7224C49458BB}">
                  <c15:layout>
                    <c:manualLayout>
                      <c:w val="0.11214017388451443"/>
                      <c:h val="0.1902261402107345"/>
                    </c:manualLayout>
                  </c15:layout>
                  <c15:dlblFieldTable/>
                  <c15:showDataLabelsRange val="0"/>
                </c:ext>
                <c:ext xmlns:c16="http://schemas.microsoft.com/office/drawing/2014/chart" uri="{C3380CC4-5D6E-409C-BE32-E72D297353CC}">
                  <c16:uniqueId val="{00000001-FB0F-43DD-BD0C-40BDA9EF3750}"/>
                </c:ext>
              </c:extLst>
            </c:dLbl>
            <c:dLbl>
              <c:idx val="1"/>
              <c:layout>
                <c:manualLayout>
                  <c:x val="0.140046296296296"/>
                  <c:y val="4.9735773806400201E-2"/>
                </c:manualLayout>
              </c:layout>
              <c:tx>
                <c:rich>
                  <a:bodyPr/>
                  <a:lstStyle/>
                  <a:p>
                    <a:fld id="{23915FB7-9F4A-42F9-B72C-382C3E5A8601}" type="CATEGORYNAME">
                      <a:rPr lang="zh-TW" altLang="en-US"/>
                      <a:pPr/>
                      <a:t>[CATEGORY NAME]</a:t>
                    </a:fld>
                    <a:r>
                      <a:rPr lang="zh-TW" altLang="en-US" baseline="0" dirty="0"/>
                      <a:t>
</a:t>
                    </a:r>
                    <a:fld id="{058E7773-6725-40CC-98BC-031B64E2531A}" type="PERCENTAGE">
                      <a:rPr lang="en-US" altLang="zh-TW" baseline="0" smtClean="0"/>
                      <a:pPr/>
                      <a:t>[PERCENTAGE]</a:t>
                    </a:fld>
                    <a:endParaRPr lang="zh-TW" altLang="en-US" baseline="0" dirty="0"/>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FB0F-43DD-BD0C-40BDA9EF3750}"/>
                </c:ext>
              </c:extLst>
            </c:dLbl>
            <c:dLbl>
              <c:idx val="2"/>
              <c:layout>
                <c:manualLayout>
                  <c:x val="9.7111767279090003E-2"/>
                  <c:y val="-8.7037604161200294E-2"/>
                </c:manualLayout>
              </c:layout>
              <c:tx>
                <c:rich>
                  <a:bodyPr/>
                  <a:lstStyle/>
                  <a:p>
                    <a:fld id="{121F4BFD-0EFA-4F4D-ACB7-B7680E8B3DDD}" type="CATEGORYNAME">
                      <a:rPr lang="zh-TW" altLang="en-US"/>
                      <a:pPr/>
                      <a:t>[CATEGORY NAME]</a:t>
                    </a:fld>
                    <a:r>
                      <a:rPr lang="zh-TW" altLang="en-US" baseline="0" dirty="0"/>
                      <a:t>
</a:t>
                    </a:r>
                    <a:fld id="{E486F85F-5EE0-41AD-8332-449CA3222B25}" type="VALUE">
                      <a:rPr lang="en-US" altLang="zh-TW" baseline="0" smtClean="0"/>
                      <a:pPr/>
                      <a:t>[VALUE]</a:t>
                    </a:fld>
                    <a:endParaRPr lang="zh-TW" altLang="en-US" baseline="0" dirty="0"/>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FB0F-43DD-BD0C-40BDA9EF3750}"/>
                </c:ext>
              </c:extLst>
            </c:dLbl>
            <c:dLbl>
              <c:idx val="3"/>
              <c:layout>
                <c:manualLayout>
                  <c:x val="-0.134259259259259"/>
                  <c:y val="-0.25862602379328098"/>
                </c:manualLayout>
              </c:layout>
              <c:tx>
                <c:rich>
                  <a:bodyPr rot="0" spcFirstLastPara="1" vertOverflow="overflow" horzOverflow="overflow" vert="horz" wrap="square" lIns="36576" tIns="18288" rIns="36576" bIns="18288" anchor="ctr" anchorCtr="1">
                    <a:spAutoFit/>
                  </a:bodyPr>
                  <a:lstStyle/>
                  <a:p>
                    <a:pPr>
                      <a:defRPr sz="2000" b="0" i="0" u="none" strike="noStrike" kern="1200" baseline="0">
                        <a:solidFill>
                          <a:schemeClr val="dk1">
                            <a:lumMod val="65000"/>
                            <a:lumOff val="35000"/>
                          </a:schemeClr>
                        </a:solidFill>
                        <a:latin typeface="+mj-ea"/>
                        <a:ea typeface="+mj-ea"/>
                        <a:cs typeface="+mn-cs"/>
                      </a:defRPr>
                    </a:pPr>
                    <a:fld id="{61F5367B-B803-43F9-A84E-0EA991054ADA}" type="CATEGORYNAME">
                      <a:rPr lang="zh-TW" altLang="en-US"/>
                      <a:pPr>
                        <a:defRPr sz="2000"/>
                      </a:pPr>
                      <a:t>[CATEGORY NAME]</a:t>
                    </a:fld>
                    <a:r>
                      <a:rPr lang="zh-TW" altLang="en-US" baseline="0" dirty="0"/>
                      <a:t>
</a:t>
                    </a:r>
                    <a:fld id="{76AE489B-DF0F-4437-97F1-8D5394489362}" type="PERCENTAGE">
                      <a:rPr lang="en-US" altLang="zh-TW" baseline="0" smtClean="0"/>
                      <a:pPr>
                        <a:defRPr sz="2000"/>
                      </a:pPr>
                      <a:t>[PERCENTAGE]</a:t>
                    </a:fld>
                    <a:endParaRPr lang="zh-TW" altLang="en-US" baseline="0" dirty="0"/>
                  </a:p>
                </c:rich>
              </c:tx>
              <c:numFmt formatCode="0%" sourceLinked="0"/>
              <c:spPr>
                <a:solidFill>
                  <a:prstClr val="white"/>
                </a:solidFill>
                <a:ln>
                  <a:solidFill>
                    <a:prstClr val="black">
                      <a:lumMod val="25000"/>
                      <a:lumOff val="75000"/>
                    </a:prstClr>
                  </a:solidFill>
                </a:ln>
                <a:effectLst/>
              </c:spPr>
              <c:txPr>
                <a:bodyPr rot="0" spcFirstLastPara="1" vertOverflow="overflow" horzOverflow="overflow" vert="horz" wrap="square" lIns="36576" tIns="18288" rIns="36576" bIns="18288" anchor="ctr" anchorCtr="1">
                  <a:spAutoFit/>
                </a:bodyPr>
                <a:lstStyle/>
                <a:p>
                  <a:pPr>
                    <a:defRPr sz="2000" b="0" i="0" u="none" strike="noStrike" kern="1200" baseline="0">
                      <a:solidFill>
                        <a:schemeClr val="dk1">
                          <a:lumMod val="65000"/>
                          <a:lumOff val="35000"/>
                        </a:schemeClr>
                      </a:solidFill>
                      <a:latin typeface="+mj-ea"/>
                      <a:ea typeface="+mj-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7-FB0F-43DD-BD0C-40BDA9EF3750}"/>
                </c:ext>
              </c:extLst>
            </c:dLbl>
            <c:dLbl>
              <c:idx val="4"/>
              <c:layout>
                <c:manualLayout>
                  <c:x val="-0.13555409740449101"/>
                  <c:y val="5.9682928567680198E-2"/>
                </c:manualLayout>
              </c:layout>
              <c:tx>
                <c:rich>
                  <a:bodyPr/>
                  <a:lstStyle/>
                  <a:p>
                    <a:fld id="{B88C8D27-C974-45AD-93A5-CBE77F8F0708}" type="CATEGORYNAME">
                      <a:rPr lang="zh-TW" altLang="en-US" dirty="0"/>
                      <a:pPr/>
                      <a:t>[CATEGORY NAME]</a:t>
                    </a:fld>
                    <a:r>
                      <a:rPr lang="zh-TW" altLang="en-US" baseline="0" dirty="0"/>
                      <a:t>
</a:t>
                    </a:r>
                    <a:fld id="{7DE6EDAC-CB81-4D3E-8571-13F831A5E975}" type="VALUE">
                      <a:rPr lang="en-US" altLang="zh-TW" baseline="0" smtClean="0"/>
                      <a:pPr/>
                      <a:t>[VALUE]</a:t>
                    </a:fld>
                    <a:endParaRPr lang="zh-TW" altLang="en-US" baseline="0" dirty="0"/>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FB0F-43DD-BD0C-40BDA9EF3750}"/>
                </c:ext>
              </c:extLst>
            </c:dLbl>
            <c:spPr>
              <a:solidFill>
                <a:prstClr val="white"/>
              </a:solidFill>
              <a:ln>
                <a:solidFill>
                  <a:prstClr val="black">
                    <a:lumMod val="25000"/>
                    <a:lumOff val="75000"/>
                  </a:prstClr>
                </a:solidFill>
              </a:ln>
              <a:effectLst/>
            </c:spPr>
            <c:txPr>
              <a:bodyPr rot="0" spcFirstLastPara="1" vertOverflow="overflow" horzOverflow="overflow" vert="horz" wrap="square" lIns="36576" tIns="18288" rIns="36576" bIns="18288" anchor="ctr" anchorCtr="1">
                <a:spAutoFit/>
              </a:bodyPr>
              <a:lstStyle/>
              <a:p>
                <a:pPr>
                  <a:defRPr sz="2000" b="0" i="0" u="none" strike="noStrike" kern="1200" baseline="0">
                    <a:solidFill>
                      <a:schemeClr val="dk1">
                        <a:lumMod val="65000"/>
                        <a:lumOff val="35000"/>
                      </a:schemeClr>
                    </a:solidFill>
                    <a:latin typeface="+mj-ea"/>
                    <a:ea typeface="+mj-ea"/>
                    <a:cs typeface="+mn-cs"/>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工作表1!$I$116:$I$120</c:f>
              <c:strCache>
                <c:ptCount val="5"/>
                <c:pt idx="0">
                  <c:v>能</c:v>
                </c:pt>
                <c:pt idx="1">
                  <c:v>不能，間中需要成人幫助</c:v>
                </c:pt>
                <c:pt idx="2">
                  <c:v>不能，部分時間需要成人幫助</c:v>
                </c:pt>
                <c:pt idx="3">
                  <c:v>不能，大部分時間需要成人幫助</c:v>
                </c:pt>
                <c:pt idx="4">
                  <c:v>完全不能，完全需要成人幫助</c:v>
                </c:pt>
              </c:strCache>
            </c:strRef>
          </c:cat>
          <c:val>
            <c:numRef>
              <c:f>工作表1!$J$116:$J$120</c:f>
              <c:numCache>
                <c:formatCode>0.0%</c:formatCode>
                <c:ptCount val="5"/>
                <c:pt idx="0">
                  <c:v>9.1208429371089902E-2</c:v>
                </c:pt>
                <c:pt idx="1">
                  <c:v>0.19953901876852201</c:v>
                </c:pt>
                <c:pt idx="2">
                  <c:v>0.14751399407309801</c:v>
                </c:pt>
                <c:pt idx="3">
                  <c:v>0.27988146196904901</c:v>
                </c:pt>
                <c:pt idx="4">
                  <c:v>0.28185709581824198</c:v>
                </c:pt>
              </c:numCache>
            </c:numRef>
          </c:val>
          <c:extLst>
            <c:ext xmlns:c16="http://schemas.microsoft.com/office/drawing/2014/chart" uri="{C3380CC4-5D6E-409C-BE32-E72D297353CC}">
              <c16:uniqueId val="{0000000A-FB0F-43DD-BD0C-40BDA9EF3750}"/>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400">
          <a:latin typeface="+mj-ea"/>
          <a:ea typeface="+mj-ea"/>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9940625000000002"/>
          <c:y val="0.115063071985308"/>
          <c:w val="0.32827091535433101"/>
          <c:h val="0.73239720390899399"/>
        </c:manualLayout>
      </c:layout>
      <c:pieChart>
        <c:varyColors val="1"/>
        <c:ser>
          <c:idx val="0"/>
          <c:order val="0"/>
          <c:dPt>
            <c:idx val="0"/>
            <c:bubble3D val="0"/>
            <c:spPr>
              <a:solidFill>
                <a:srgbClr val="FF0000"/>
              </a:solidFill>
              <a:ln w="19050">
                <a:solidFill>
                  <a:schemeClr val="lt1"/>
                </a:solidFill>
              </a:ln>
              <a:effectLst/>
            </c:spPr>
            <c:extLst>
              <c:ext xmlns:c16="http://schemas.microsoft.com/office/drawing/2014/chart" uri="{C3380CC4-5D6E-409C-BE32-E72D297353CC}">
                <c16:uniqueId val="{00000001-FB97-42C5-8463-C5188076B3F2}"/>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FB97-42C5-8463-C5188076B3F2}"/>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FB97-42C5-8463-C5188076B3F2}"/>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FB97-42C5-8463-C5188076B3F2}"/>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FB97-42C5-8463-C5188076B3F2}"/>
              </c:ext>
            </c:extLst>
          </c:dPt>
          <c:dLbls>
            <c:dLbl>
              <c:idx val="0"/>
              <c:layout>
                <c:manualLayout>
                  <c:x val="0.16041666666666701"/>
                  <c:y val="3.4279545784352397E-2"/>
                </c:manualLayout>
              </c:layout>
              <c:tx>
                <c:rich>
                  <a:bodyPr/>
                  <a:lstStyle/>
                  <a:p>
                    <a:fld id="{E322B650-E8D3-41D1-A0E2-988C6308835A}" type="CATEGORYNAME">
                      <a:rPr lang="zh-HK" altLang="en-US"/>
                      <a:pPr/>
                      <a:t>[CATEGORY NAME]</a:t>
                    </a:fld>
                    <a:r>
                      <a:rPr lang="zh-HK" altLang="en-US" baseline="0" dirty="0"/>
                      <a:t>
</a:t>
                    </a:r>
                    <a:fld id="{5FFFEC5F-2F9F-4864-B212-722596EDC098}" type="PERCENTAGE">
                      <a:rPr lang="en-US" altLang="zh-HK" baseline="0" smtClean="0"/>
                      <a:pPr/>
                      <a:t>[PERCENTAGE]</a:t>
                    </a:fld>
                    <a:endParaRPr lang="zh-HK" altLang="en-US" baseline="0" dirty="0"/>
                  </a:p>
                </c:rich>
              </c:tx>
              <c:showLegendKey val="0"/>
              <c:showVal val="0"/>
              <c:showCatName val="1"/>
              <c:showSerName val="0"/>
              <c:showPercent val="1"/>
              <c:showBubbleSize val="0"/>
              <c:extLst>
                <c:ext xmlns:c15="http://schemas.microsoft.com/office/drawing/2012/chart" uri="{CE6537A1-D6FC-4f65-9D91-7224C49458BB}">
                  <c15:layout>
                    <c:manualLayout>
                      <c:w val="0.10166674868766404"/>
                      <c:h val="0.17633585006411231"/>
                    </c:manualLayout>
                  </c15:layout>
                  <c15:dlblFieldTable/>
                  <c15:showDataLabelsRange val="0"/>
                </c:ext>
                <c:ext xmlns:c16="http://schemas.microsoft.com/office/drawing/2014/chart" uri="{C3380CC4-5D6E-409C-BE32-E72D297353CC}">
                  <c16:uniqueId val="{00000001-FB97-42C5-8463-C5188076B3F2}"/>
                </c:ext>
              </c:extLst>
            </c:dLbl>
            <c:dLbl>
              <c:idx val="1"/>
              <c:layout>
                <c:manualLayout>
                  <c:x val="1.7708333333333302E-2"/>
                  <c:y val="5.57768880558955E-2"/>
                </c:manualLayout>
              </c:layout>
              <c:tx>
                <c:rich>
                  <a:bodyPr/>
                  <a:lstStyle/>
                  <a:p>
                    <a:fld id="{09B873A8-D069-408F-BDD2-DE865ECD1889}" type="CATEGORYNAME">
                      <a:rPr lang="zh-TW" altLang="en-US"/>
                      <a:pPr/>
                      <a:t>[CATEGORY NAME]</a:t>
                    </a:fld>
                    <a:r>
                      <a:rPr lang="zh-TW" altLang="en-US" baseline="0" dirty="0"/>
                      <a:t>
</a:t>
                    </a:r>
                    <a:fld id="{E9464C04-CA83-472F-A4E1-08242FDFC771}" type="VALUE">
                      <a:rPr lang="en-US" altLang="zh-TW" baseline="0" smtClean="0"/>
                      <a:pPr/>
                      <a:t>[VALUE]</a:t>
                    </a:fld>
                    <a:endParaRPr lang="zh-TW" altLang="en-US" baseline="0" dirty="0"/>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FB97-42C5-8463-C5188076B3F2}"/>
                </c:ext>
              </c:extLst>
            </c:dLbl>
            <c:dLbl>
              <c:idx val="2"/>
              <c:layout>
                <c:manualLayout>
                  <c:x val="-0.19895833333333299"/>
                  <c:y val="-3.2536518032605703E-2"/>
                </c:manualLayout>
              </c:layout>
              <c:tx>
                <c:rich>
                  <a:bodyPr/>
                  <a:lstStyle/>
                  <a:p>
                    <a:fld id="{21CF8314-7FFF-417B-BB84-A64B45136FA8}" type="CATEGORYNAME">
                      <a:rPr lang="zh-TW" altLang="en-US"/>
                      <a:pPr/>
                      <a:t>[CATEGORY NAME]</a:t>
                    </a:fld>
                    <a:r>
                      <a:rPr lang="zh-TW" altLang="en-US" baseline="0" dirty="0"/>
                      <a:t>
</a:t>
                    </a:r>
                    <a:fld id="{A5DC789C-8428-4993-89E2-E2E7CB661DEF}" type="VALUE">
                      <a:rPr lang="en-US" altLang="zh-TW" baseline="0" smtClean="0"/>
                      <a:pPr/>
                      <a:t>[VALUE]</a:t>
                    </a:fld>
                    <a:endParaRPr lang="zh-TW" altLang="en-US" baseline="0" dirty="0"/>
                  </a:p>
                </c:rich>
              </c:tx>
              <c:showLegendKey val="0"/>
              <c:showVal val="0"/>
              <c:showCatName val="1"/>
              <c:showSerName val="0"/>
              <c:showPercent val="1"/>
              <c:showBubbleSize val="0"/>
              <c:extLst>
                <c:ext xmlns:c15="http://schemas.microsoft.com/office/drawing/2012/chart" uri="{CE6537A1-D6FC-4f65-9D91-7224C49458BB}">
                  <c15:layout>
                    <c:manualLayout>
                      <c:w val="0.17480872703412073"/>
                      <c:h val="0.28771010804210129"/>
                    </c:manualLayout>
                  </c15:layout>
                  <c15:dlblFieldTable/>
                  <c15:showDataLabelsRange val="0"/>
                </c:ext>
                <c:ext xmlns:c16="http://schemas.microsoft.com/office/drawing/2014/chart" uri="{C3380CC4-5D6E-409C-BE32-E72D297353CC}">
                  <c16:uniqueId val="{00000005-FB97-42C5-8463-C5188076B3F2}"/>
                </c:ext>
              </c:extLst>
            </c:dLbl>
            <c:dLbl>
              <c:idx val="3"/>
              <c:layout>
                <c:manualLayout>
                  <c:x val="-1.5625E-2"/>
                  <c:y val="2.1572278740240199E-2"/>
                </c:manualLayout>
              </c:layout>
              <c:tx>
                <c:rich>
                  <a:bodyPr/>
                  <a:lstStyle/>
                  <a:p>
                    <a:fld id="{422418B8-5E13-4A2F-A1E1-5AE89797134A}" type="CATEGORYNAME">
                      <a:rPr lang="zh-TW" altLang="en-US"/>
                      <a:pPr/>
                      <a:t>[CATEGORY NAME]</a:t>
                    </a:fld>
                    <a:r>
                      <a:rPr lang="zh-TW" altLang="en-US" baseline="0" dirty="0"/>
                      <a:t>
</a:t>
                    </a:r>
                    <a:fld id="{6E4ECCBB-E6A1-4376-8DC1-BED625A31AC3}" type="VALUE">
                      <a:rPr lang="en-US" altLang="zh-TW" baseline="0" smtClean="0"/>
                      <a:pPr/>
                      <a:t>[VALUE]</a:t>
                    </a:fld>
                    <a:endParaRPr lang="zh-TW" altLang="en-US" baseline="0" dirty="0"/>
                  </a:p>
                </c:rich>
              </c:tx>
              <c:showLegendKey val="0"/>
              <c:showVal val="0"/>
              <c:showCatName val="1"/>
              <c:showSerName val="0"/>
              <c:showPercent val="1"/>
              <c:showBubbleSize val="0"/>
              <c:extLst>
                <c:ext xmlns:c15="http://schemas.microsoft.com/office/drawing/2012/chart" uri="{CE6537A1-D6FC-4f65-9D91-7224C49458BB}">
                  <c15:layout>
                    <c:manualLayout>
                      <c:w val="0.17689206036745406"/>
                      <c:h val="0.25284955300716661"/>
                    </c:manualLayout>
                  </c15:layout>
                  <c15:dlblFieldTable/>
                  <c15:showDataLabelsRange val="0"/>
                </c:ext>
                <c:ext xmlns:c16="http://schemas.microsoft.com/office/drawing/2014/chart" uri="{C3380CC4-5D6E-409C-BE32-E72D297353CC}">
                  <c16:uniqueId val="{00000007-FB97-42C5-8463-C5188076B3F2}"/>
                </c:ext>
              </c:extLst>
            </c:dLbl>
            <c:dLbl>
              <c:idx val="4"/>
              <c:layout>
                <c:manualLayout>
                  <c:x val="-0.13541666666666699"/>
                  <c:y val="1.74311924926651E-3"/>
                </c:manualLayout>
              </c:layout>
              <c:tx>
                <c:rich>
                  <a:bodyPr/>
                  <a:lstStyle/>
                  <a:p>
                    <a:fld id="{ABBCACAA-5135-47A2-A19A-EB5F9D793D86}" type="CATEGORYNAME">
                      <a:rPr lang="zh-TW" altLang="en-US"/>
                      <a:pPr/>
                      <a:t>[CATEGORY NAME]</a:t>
                    </a:fld>
                    <a:r>
                      <a:rPr lang="zh-TW" altLang="en-US" baseline="0" dirty="0"/>
                      <a:t>
</a:t>
                    </a:r>
                    <a:fld id="{93EED60C-EE7F-458F-BF1C-9E71328FC881}" type="VALUE">
                      <a:rPr lang="en-US" altLang="zh-TW" baseline="0" smtClean="0"/>
                      <a:pPr/>
                      <a:t>[VALUE]</a:t>
                    </a:fld>
                    <a:endParaRPr lang="zh-TW" altLang="en-US" baseline="0" dirty="0"/>
                  </a:p>
                </c:rich>
              </c:tx>
              <c:showLegendKey val="0"/>
              <c:showVal val="0"/>
              <c:showCatName val="1"/>
              <c:showSerName val="0"/>
              <c:showPercent val="1"/>
              <c:showBubbleSize val="0"/>
              <c:extLst>
                <c:ext xmlns:c15="http://schemas.microsoft.com/office/drawing/2012/chart" uri="{CE6537A1-D6FC-4f65-9D91-7224C49458BB}">
                  <c15:layout>
                    <c:manualLayout>
                      <c:w val="0.2133503937007874"/>
                      <c:h val="0.25052551600483763"/>
                    </c:manualLayout>
                  </c15:layout>
                  <c15:dlblFieldTable/>
                  <c15:showDataLabelsRange val="0"/>
                </c:ext>
                <c:ext xmlns:c16="http://schemas.microsoft.com/office/drawing/2014/chart" uri="{C3380CC4-5D6E-409C-BE32-E72D297353CC}">
                  <c16:uniqueId val="{00000009-FB97-42C5-8463-C5188076B3F2}"/>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2000" b="0" i="0" u="none" strike="noStrike" kern="1200" baseline="0">
                    <a:solidFill>
                      <a:schemeClr val="dk1">
                        <a:lumMod val="65000"/>
                        <a:lumOff val="35000"/>
                      </a:schemeClr>
                    </a:solidFill>
                    <a:latin typeface="+mj-ea"/>
                    <a:ea typeface="+mj-ea"/>
                    <a:cs typeface="+mn-cs"/>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工作表2!$I$65:$I$69</c:f>
              <c:strCache>
                <c:ptCount val="5"/>
                <c:pt idx="0">
                  <c:v>能</c:v>
                </c:pt>
                <c:pt idx="1">
                  <c:v>不能，間中需要成人幫助</c:v>
                </c:pt>
                <c:pt idx="2">
                  <c:v>不能，部分時間需要成人幫助</c:v>
                </c:pt>
                <c:pt idx="3">
                  <c:v>不能，大部分時間需要成人幫助</c:v>
                </c:pt>
                <c:pt idx="4">
                  <c:v>完全不能，完全需要成人幫助</c:v>
                </c:pt>
              </c:strCache>
            </c:strRef>
          </c:cat>
          <c:val>
            <c:numRef>
              <c:f>工作表2!$J$65:$J$69</c:f>
              <c:numCache>
                <c:formatCode>0.0%</c:formatCode>
                <c:ptCount val="5"/>
                <c:pt idx="0">
                  <c:v>0.140490979000296</c:v>
                </c:pt>
                <c:pt idx="1">
                  <c:v>0.27388346643005002</c:v>
                </c:pt>
                <c:pt idx="2">
                  <c:v>0.22803904170363801</c:v>
                </c:pt>
                <c:pt idx="3">
                  <c:v>0.25524992605737901</c:v>
                </c:pt>
                <c:pt idx="4">
                  <c:v>0.102336586808637</c:v>
                </c:pt>
              </c:numCache>
            </c:numRef>
          </c:val>
          <c:extLst>
            <c:ext xmlns:c16="http://schemas.microsoft.com/office/drawing/2014/chart" uri="{C3380CC4-5D6E-409C-BE32-E72D297353CC}">
              <c16:uniqueId val="{0000000A-FB97-42C5-8463-C5188076B3F2}"/>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400">
          <a:latin typeface="+mj-ea"/>
          <a:ea typeface="+mj-ea"/>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zh-HK" altLang="en-US" sz="4320" b="0" i="0" u="none" strike="noStrike" kern="1200" spc="0" baseline="0">
                <a:solidFill>
                  <a:schemeClr val="tx2"/>
                </a:solidFill>
                <a:effectLst>
                  <a:outerShdw blurRad="63500" dist="38100" dir="5400000" algn="t" rotWithShape="0">
                    <a:prstClr val="black">
                      <a:alpha val="25000"/>
                    </a:prstClr>
                  </a:outerShdw>
                </a:effectLst>
                <a:latin typeface="+mn-lt"/>
                <a:ea typeface="+mj-ea"/>
                <a:cs typeface="+mj-cs"/>
              </a:defRPr>
            </a:pPr>
            <a:r>
              <a:rPr lang="zh-TW"/>
              <a:t>幼稚園</a:t>
            </a:r>
            <a:endParaRPr lang="zh-HK"/>
          </a:p>
        </c:rich>
      </c:tx>
      <c:layout>
        <c:manualLayout>
          <c:xMode val="edge"/>
          <c:yMode val="edge"/>
          <c:x val="0.36088435374149602"/>
          <c:y val="6.7571229120460596E-2"/>
        </c:manualLayout>
      </c:layout>
      <c:overlay val="0"/>
      <c:spPr>
        <a:noFill/>
        <a:ln>
          <a:noFill/>
        </a:ln>
        <a:effectLst/>
      </c:spPr>
      <c:txPr>
        <a:bodyPr rot="0" spcFirstLastPara="1" vertOverflow="ellipsis" vert="horz" wrap="square" anchor="ctr" anchorCtr="1"/>
        <a:lstStyle/>
        <a:p>
          <a:pPr>
            <a:defRPr lang="zh-HK" altLang="en-US" sz="4320" b="0" i="0" u="none" strike="noStrike" kern="1200" spc="0" baseline="0">
              <a:solidFill>
                <a:schemeClr val="tx2"/>
              </a:solidFill>
              <a:effectLst>
                <a:outerShdw blurRad="63500" dist="38100" dir="5400000" algn="t" rotWithShape="0">
                  <a:prstClr val="black">
                    <a:alpha val="25000"/>
                  </a:prstClr>
                </a:outerShdw>
              </a:effectLst>
              <a:latin typeface="+mn-lt"/>
              <a:ea typeface="+mj-ea"/>
              <a:cs typeface="+mj-cs"/>
            </a:defRPr>
          </a:pPr>
          <a:endParaRPr lang="en-US"/>
        </a:p>
      </c:txPr>
    </c:title>
    <c:autoTitleDeleted val="0"/>
    <c:plotArea>
      <c:layout>
        <c:manualLayout>
          <c:layoutTarget val="inner"/>
          <c:xMode val="edge"/>
          <c:yMode val="edge"/>
          <c:x val="0.23656971449997299"/>
          <c:y val="0.23699982954472701"/>
          <c:w val="0.462234720659917"/>
          <c:h val="0.68020206339556699"/>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AD5F-4660-8C02-518674C092F2}"/>
              </c:ext>
            </c:extLst>
          </c:dPt>
          <c:dPt>
            <c:idx val="1"/>
            <c:bubble3D val="0"/>
            <c:spPr>
              <a:solidFill>
                <a:srgbClr val="FF0000"/>
              </a:solidFill>
              <a:ln w="19050">
                <a:solidFill>
                  <a:schemeClr val="lt1"/>
                </a:solidFill>
              </a:ln>
              <a:effectLst/>
            </c:spPr>
            <c:extLst>
              <c:ext xmlns:c16="http://schemas.microsoft.com/office/drawing/2014/chart" uri="{C3380CC4-5D6E-409C-BE32-E72D297353CC}">
                <c16:uniqueId val="{00000003-AD5F-4660-8C02-518674C092F2}"/>
              </c:ext>
            </c:extLst>
          </c:dPt>
          <c:dLbls>
            <c:dLbl>
              <c:idx val="0"/>
              <c:layout>
                <c:manualLayout>
                  <c:x val="-0.15196954254551939"/>
                  <c:y val="-0.17010495640890425"/>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D5F-4660-8C02-518674C092F2}"/>
                </c:ext>
              </c:extLst>
            </c:dLbl>
            <c:dLbl>
              <c:idx val="1"/>
              <c:layout>
                <c:manualLayout>
                  <c:x val="0.16349846769912876"/>
                  <c:y val="9.407727448939035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D5F-4660-8C02-518674C092F2}"/>
                </c:ext>
              </c:extLst>
            </c:dLbl>
            <c:spPr>
              <a:noFill/>
              <a:ln>
                <a:noFill/>
              </a:ln>
              <a:effectLst/>
            </c:spPr>
            <c:txPr>
              <a:bodyPr rot="0" spcFirstLastPara="1" vertOverflow="ellipsis" vert="horz" wrap="square" anchor="ctr" anchorCtr="0"/>
              <a:lstStyle/>
              <a:p>
                <a:pPr algn="ctr">
                  <a:defRPr lang="zh-HK" altLang="en-US" sz="2400" b="0" i="0" u="none" strike="noStrike" kern="1200" baseline="0">
                    <a:solidFill>
                      <a:prstClr val="black"/>
                    </a:solidFill>
                    <a:effectLst>
                      <a:outerShdw blurRad="63500" dist="38100" dir="5400000" algn="t" rotWithShape="0">
                        <a:prstClr val="black">
                          <a:alpha val="25000"/>
                        </a:prstClr>
                      </a:outerShdw>
                    </a:effectLst>
                    <a:latin typeface="微軟正黑體" panose="020B0604030504040204" pitchFamily="34" charset="-120"/>
                    <a:ea typeface="微軟正黑體" panose="020B0604030504040204" pitchFamily="34" charset="-120"/>
                    <a:cs typeface="+mn-cs"/>
                  </a:defRPr>
                </a:pPr>
                <a:endParaRPr lang="en-US"/>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工作表8!$C$16:$D$16</c:f>
              <c:strCache>
                <c:ptCount val="2"/>
                <c:pt idx="0">
                  <c:v>滿意</c:v>
                </c:pt>
                <c:pt idx="1">
                  <c:v>不滿意</c:v>
                </c:pt>
              </c:strCache>
            </c:strRef>
          </c:cat>
          <c:val>
            <c:numRef>
              <c:f>工作表8!$C$17:$D$17</c:f>
              <c:numCache>
                <c:formatCode>0.0%</c:formatCode>
                <c:ptCount val="2"/>
                <c:pt idx="0">
                  <c:v>0.64100000000000001</c:v>
                </c:pt>
                <c:pt idx="1">
                  <c:v>0.35899999999999999</c:v>
                </c:pt>
              </c:numCache>
            </c:numRef>
          </c:val>
          <c:extLst>
            <c:ext xmlns:c16="http://schemas.microsoft.com/office/drawing/2014/chart" uri="{C3380CC4-5D6E-409C-BE32-E72D297353CC}">
              <c16:uniqueId val="{00000004-AD5F-4660-8C02-518674C092F2}"/>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71830079275804803"/>
          <c:y val="7.3965173918569702E-2"/>
          <c:w val="0.27979056189404899"/>
          <c:h val="0.87848470188554995"/>
        </c:manualLayout>
      </c:layout>
      <c:overlay val="0"/>
      <c:spPr>
        <a:noFill/>
        <a:ln>
          <a:noFill/>
        </a:ln>
        <a:effectLst/>
      </c:spPr>
      <c:txPr>
        <a:bodyPr rot="0" spcFirstLastPara="1" vertOverflow="ellipsis" vert="horz" wrap="square" anchor="ctr" anchorCtr="1"/>
        <a:lstStyle/>
        <a:p>
          <a:pPr>
            <a:defRPr lang="zh-HK" altLang="en-US" sz="3600" b="0" i="0" u="none" strike="noStrike" kern="1200" baseline="0">
              <a:solidFill>
                <a:schemeClr val="tx2"/>
              </a:solidFill>
              <a:effectLst>
                <a:outerShdw blurRad="63500" dist="38100" dir="5400000" algn="t" rotWithShape="0">
                  <a:prstClr val="black">
                    <a:alpha val="25000"/>
                  </a:prstClr>
                </a:outerShdw>
              </a:effectLst>
              <a:latin typeface="+mn-lt"/>
              <a:ea typeface="+mj-ea"/>
              <a:cs typeface="+mj-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lang="zh-HK" altLang="en-US" sz="3600" kern="1200">
          <a:solidFill>
            <a:schemeClr val="tx2"/>
          </a:solidFill>
          <a:effectLst>
            <a:outerShdw blurRad="63500" dist="38100" dir="5400000" algn="t" rotWithShape="0">
              <a:prstClr val="black">
                <a:alpha val="25000"/>
              </a:prstClr>
            </a:outerShdw>
          </a:effectLst>
          <a:latin typeface="+mn-lt"/>
          <a:ea typeface="+mj-ea"/>
          <a:cs typeface="+mj-cs"/>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zh-HK" altLang="en-US" sz="4320" b="0" i="0" u="none" strike="noStrike" kern="1200" spc="0" baseline="0">
                <a:solidFill>
                  <a:schemeClr val="tx2"/>
                </a:solidFill>
                <a:effectLst>
                  <a:outerShdw blurRad="63500" dist="38100" dir="5400000" algn="t" rotWithShape="0">
                    <a:prstClr val="black">
                      <a:alpha val="25000"/>
                    </a:prstClr>
                  </a:outerShdw>
                </a:effectLst>
                <a:latin typeface="+mn-lt"/>
                <a:ea typeface="+mj-ea"/>
                <a:cs typeface="+mj-cs"/>
              </a:defRPr>
            </a:pPr>
            <a:r>
              <a:rPr lang="zh-TW"/>
              <a:t>小學</a:t>
            </a:r>
            <a:endParaRPr lang="zh-HK"/>
          </a:p>
        </c:rich>
      </c:tx>
      <c:overlay val="0"/>
      <c:spPr>
        <a:noFill/>
        <a:ln>
          <a:noFill/>
        </a:ln>
        <a:effectLst/>
      </c:spPr>
      <c:txPr>
        <a:bodyPr rot="0" spcFirstLastPara="1" vertOverflow="ellipsis" vert="horz" wrap="square" anchor="ctr" anchorCtr="1"/>
        <a:lstStyle/>
        <a:p>
          <a:pPr>
            <a:defRPr lang="zh-HK" altLang="en-US" sz="4320" b="0" i="0" u="none" strike="noStrike" kern="1200" spc="0" baseline="0">
              <a:solidFill>
                <a:schemeClr val="tx2"/>
              </a:solidFill>
              <a:effectLst>
                <a:outerShdw blurRad="63500" dist="38100" dir="5400000" algn="t" rotWithShape="0">
                  <a:prstClr val="black">
                    <a:alpha val="25000"/>
                  </a:prstClr>
                </a:outerShdw>
              </a:effectLst>
              <a:latin typeface="+mn-lt"/>
              <a:ea typeface="+mj-ea"/>
              <a:cs typeface="+mj-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4660-4B9F-BEE2-B37C96DF8E11}"/>
              </c:ext>
            </c:extLst>
          </c:dPt>
          <c:dPt>
            <c:idx val="1"/>
            <c:bubble3D val="0"/>
            <c:spPr>
              <a:solidFill>
                <a:srgbClr val="FF0000"/>
              </a:solidFill>
              <a:ln w="19050">
                <a:solidFill>
                  <a:schemeClr val="lt1"/>
                </a:solidFill>
              </a:ln>
              <a:effectLst/>
            </c:spPr>
            <c:extLst>
              <c:ext xmlns:c16="http://schemas.microsoft.com/office/drawing/2014/chart" uri="{C3380CC4-5D6E-409C-BE32-E72D297353CC}">
                <c16:uniqueId val="{00000003-4660-4B9F-BEE2-B37C96DF8E11}"/>
              </c:ext>
            </c:extLst>
          </c:dPt>
          <c:dLbls>
            <c:dLbl>
              <c:idx val="0"/>
              <c:layout>
                <c:manualLayout>
                  <c:x val="-0.23846041844735422"/>
                  <c:y val="-4.6467892484517395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660-4B9F-BEE2-B37C96DF8E11}"/>
                </c:ext>
              </c:extLst>
            </c:dLbl>
            <c:dLbl>
              <c:idx val="1"/>
              <c:layout>
                <c:manualLayout>
                  <c:x val="0.2384620523832589"/>
                  <c:y val="2.0436378364573106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660-4B9F-BEE2-B37C96DF8E11}"/>
                </c:ext>
              </c:extLst>
            </c:dLbl>
            <c:spPr>
              <a:noFill/>
              <a:ln>
                <a:noFill/>
              </a:ln>
              <a:effectLst/>
            </c:spPr>
            <c:txPr>
              <a:bodyPr rot="0" spcFirstLastPara="1" vertOverflow="ellipsis" vert="horz" wrap="square" anchor="ctr" anchorCtr="0"/>
              <a:lstStyle/>
              <a:p>
                <a:pPr algn="ctr">
                  <a:defRPr lang="zh-HK" altLang="en-US" sz="2400" b="0" i="0" u="none" strike="noStrike" kern="1200" baseline="0">
                    <a:solidFill>
                      <a:prstClr val="black"/>
                    </a:solidFill>
                    <a:effectLst>
                      <a:outerShdw blurRad="63500" dist="38100" dir="5400000" algn="t" rotWithShape="0">
                        <a:prstClr val="black">
                          <a:alpha val="25000"/>
                        </a:prstClr>
                      </a:outerShdw>
                    </a:effectLst>
                    <a:latin typeface="微軟正黑體" panose="020B0604030504040204" pitchFamily="34" charset="-120"/>
                    <a:ea typeface="微軟正黑體" panose="020B0604030504040204" pitchFamily="34" charset="-120"/>
                    <a:cs typeface="+mn-cs"/>
                  </a:defRPr>
                </a:pPr>
                <a:endParaRPr lang="en-US"/>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工作表8!$F$16:$G$16</c:f>
              <c:strCache>
                <c:ptCount val="2"/>
                <c:pt idx="0">
                  <c:v>滿意</c:v>
                </c:pt>
                <c:pt idx="1">
                  <c:v>不滿意</c:v>
                </c:pt>
              </c:strCache>
            </c:strRef>
          </c:cat>
          <c:val>
            <c:numRef>
              <c:f>工作表8!$F$17:$G$17</c:f>
              <c:numCache>
                <c:formatCode>0.0%</c:formatCode>
                <c:ptCount val="2"/>
                <c:pt idx="0">
                  <c:v>0.53100000000000003</c:v>
                </c:pt>
                <c:pt idx="1">
                  <c:v>0.46899999999999997</c:v>
                </c:pt>
              </c:numCache>
            </c:numRef>
          </c:val>
          <c:extLst>
            <c:ext xmlns:c16="http://schemas.microsoft.com/office/drawing/2014/chart" uri="{C3380CC4-5D6E-409C-BE32-E72D297353CC}">
              <c16:uniqueId val="{00000004-4660-4B9F-BEE2-B37C96DF8E11}"/>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lang="zh-HK" altLang="en-US" sz="3600" kern="1200">
          <a:solidFill>
            <a:schemeClr val="tx2"/>
          </a:solidFill>
          <a:effectLst>
            <a:outerShdw blurRad="63500" dist="38100" dir="5400000" algn="t" rotWithShape="0">
              <a:prstClr val="black">
                <a:alpha val="25000"/>
              </a:prstClr>
            </a:outerShdw>
          </a:effectLst>
          <a:latin typeface="+mn-lt"/>
          <a:ea typeface="+mj-ea"/>
          <a:cs typeface="+mj-cs"/>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zh-HK" altLang="en-US" sz="4320" b="0" i="0" u="none" strike="noStrike" kern="1200" spc="0" baseline="0">
                <a:solidFill>
                  <a:schemeClr val="tx2"/>
                </a:solidFill>
                <a:effectLst>
                  <a:outerShdw blurRad="63500" dist="38100" dir="5400000" algn="t" rotWithShape="0">
                    <a:prstClr val="black">
                      <a:alpha val="25000"/>
                    </a:prstClr>
                  </a:outerShdw>
                </a:effectLst>
                <a:latin typeface="+mn-lt"/>
                <a:ea typeface="+mj-ea"/>
                <a:cs typeface="+mj-cs"/>
              </a:defRPr>
            </a:pPr>
            <a:r>
              <a:rPr lang="zh-TW"/>
              <a:t>幼稚園</a:t>
            </a:r>
            <a:endParaRPr lang="zh-HK"/>
          </a:p>
        </c:rich>
      </c:tx>
      <c:layout>
        <c:manualLayout>
          <c:xMode val="edge"/>
          <c:yMode val="edge"/>
          <c:x val="0.36507248429799799"/>
          <c:y val="0"/>
        </c:manualLayout>
      </c:layout>
      <c:overlay val="0"/>
      <c:spPr>
        <a:noFill/>
        <a:ln>
          <a:noFill/>
        </a:ln>
        <a:effectLst/>
      </c:spPr>
      <c:txPr>
        <a:bodyPr rot="0" spcFirstLastPara="1" vertOverflow="ellipsis" vert="horz" wrap="square" anchor="ctr" anchorCtr="1"/>
        <a:lstStyle/>
        <a:p>
          <a:pPr>
            <a:defRPr lang="zh-HK" altLang="en-US" sz="4320" b="0" i="0" u="none" strike="noStrike" kern="1200" spc="0" baseline="0">
              <a:solidFill>
                <a:schemeClr val="tx2"/>
              </a:solidFill>
              <a:effectLst>
                <a:outerShdw blurRad="63500" dist="38100" dir="5400000" algn="t" rotWithShape="0">
                  <a:prstClr val="black">
                    <a:alpha val="25000"/>
                  </a:prstClr>
                </a:outerShdw>
              </a:effectLst>
              <a:latin typeface="+mn-lt"/>
              <a:ea typeface="+mj-ea"/>
              <a:cs typeface="+mj-cs"/>
            </a:defRPr>
          </a:pPr>
          <a:endParaRPr lang="en-US"/>
        </a:p>
      </c:txPr>
    </c:title>
    <c:autoTitleDeleted val="0"/>
    <c:plotArea>
      <c:layout>
        <c:manualLayout>
          <c:layoutTarget val="inner"/>
          <c:xMode val="edge"/>
          <c:yMode val="edge"/>
          <c:x val="0.230252542089461"/>
          <c:y val="0.23507090885849599"/>
          <c:w val="0.49553370298851901"/>
          <c:h val="0.72748571913297999"/>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F27F-4708-8BB4-C2A35BDB3103}"/>
              </c:ext>
            </c:extLst>
          </c:dPt>
          <c:dPt>
            <c:idx val="1"/>
            <c:bubble3D val="0"/>
            <c:spPr>
              <a:solidFill>
                <a:srgbClr val="FF0000"/>
              </a:solidFill>
              <a:ln w="19050">
                <a:solidFill>
                  <a:schemeClr val="lt1"/>
                </a:solidFill>
              </a:ln>
              <a:effectLst/>
            </c:spPr>
            <c:extLst>
              <c:ext xmlns:c16="http://schemas.microsoft.com/office/drawing/2014/chart" uri="{C3380CC4-5D6E-409C-BE32-E72D297353CC}">
                <c16:uniqueId val="{00000003-F27F-4708-8BB4-C2A35BDB3103}"/>
              </c:ext>
            </c:extLst>
          </c:dPt>
          <c:dLbls>
            <c:dLbl>
              <c:idx val="0"/>
              <c:layout>
                <c:manualLayout>
                  <c:x val="-0.19992015773323737"/>
                  <c:y val="-1.8241065254268517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27F-4708-8BB4-C2A35BDB3103}"/>
                </c:ext>
              </c:extLst>
            </c:dLbl>
            <c:dLbl>
              <c:idx val="1"/>
              <c:layout>
                <c:manualLayout>
                  <c:x val="0.19168176953505042"/>
                  <c:y val="-5.4695138340859891E-3"/>
                </c:manualLayout>
              </c:layout>
              <c:dLblPos val="bestFit"/>
              <c:showLegendKey val="0"/>
              <c:showVal val="1"/>
              <c:showCatName val="0"/>
              <c:showSerName val="0"/>
              <c:showPercent val="0"/>
              <c:showBubbleSize val="0"/>
              <c:extLst>
                <c:ext xmlns:c15="http://schemas.microsoft.com/office/drawing/2012/chart" uri="{CE6537A1-D6FC-4f65-9D91-7224C49458BB}">
                  <c15:layout>
                    <c:manualLayout>
                      <c:w val="0.12257266989088961"/>
                      <c:h val="0.10808654180864502"/>
                    </c:manualLayout>
                  </c15:layout>
                </c:ext>
                <c:ext xmlns:c16="http://schemas.microsoft.com/office/drawing/2014/chart" uri="{C3380CC4-5D6E-409C-BE32-E72D297353CC}">
                  <c16:uniqueId val="{00000003-F27F-4708-8BB4-C2A35BDB3103}"/>
                </c:ext>
              </c:extLst>
            </c:dLbl>
            <c:spPr>
              <a:noFill/>
              <a:ln>
                <a:noFill/>
              </a:ln>
              <a:effectLst/>
            </c:spPr>
            <c:txPr>
              <a:bodyPr rot="0" spcFirstLastPara="1" vertOverflow="ellipsis" vert="horz" wrap="square" anchor="ctr" anchorCtr="0"/>
              <a:lstStyle/>
              <a:p>
                <a:pPr algn="ctr">
                  <a:defRPr lang="zh-HK" altLang="en-US" sz="2400" b="0" i="0" u="none" strike="noStrike" kern="1200" baseline="0">
                    <a:solidFill>
                      <a:prstClr val="black"/>
                    </a:solidFill>
                    <a:effectLst>
                      <a:outerShdw blurRad="63500" dist="38100" dir="5400000" algn="t" rotWithShape="0">
                        <a:prstClr val="black">
                          <a:alpha val="25000"/>
                        </a:prstClr>
                      </a:outerShdw>
                    </a:effectLst>
                    <a:latin typeface="微軟正黑體" panose="020B0604030504040204" pitchFamily="34" charset="-120"/>
                    <a:ea typeface="微軟正黑體" panose="020B0604030504040204" pitchFamily="34" charset="-120"/>
                    <a:cs typeface="+mn-cs"/>
                  </a:defRPr>
                </a:pPr>
                <a:endParaRPr lang="en-US"/>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工作表8!$C$26:$D$26</c:f>
              <c:strCache>
                <c:ptCount val="2"/>
                <c:pt idx="0">
                  <c:v>滿意</c:v>
                </c:pt>
                <c:pt idx="1">
                  <c:v>不滿意</c:v>
                </c:pt>
              </c:strCache>
            </c:strRef>
          </c:cat>
          <c:val>
            <c:numRef>
              <c:f>工作表8!$C$27:$D$27</c:f>
              <c:numCache>
                <c:formatCode>0.0%</c:formatCode>
                <c:ptCount val="2"/>
                <c:pt idx="0">
                  <c:v>0.51200000000000001</c:v>
                </c:pt>
                <c:pt idx="1">
                  <c:v>0.48799999999999999</c:v>
                </c:pt>
              </c:numCache>
            </c:numRef>
          </c:val>
          <c:extLst>
            <c:ext xmlns:c16="http://schemas.microsoft.com/office/drawing/2014/chart" uri="{C3380CC4-5D6E-409C-BE32-E72D297353CC}">
              <c16:uniqueId val="{00000004-F27F-4708-8BB4-C2A35BDB3103}"/>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72886180853409299"/>
          <c:y val="0.16248016627686601"/>
          <c:w val="0.26178835074923301"/>
          <c:h val="0.82346354367210906"/>
        </c:manualLayout>
      </c:layout>
      <c:overlay val="0"/>
      <c:spPr>
        <a:noFill/>
        <a:ln>
          <a:noFill/>
        </a:ln>
        <a:effectLst/>
      </c:spPr>
      <c:txPr>
        <a:bodyPr rot="0" spcFirstLastPara="1" vertOverflow="ellipsis" vert="horz" wrap="square" anchor="ctr" anchorCtr="1"/>
        <a:lstStyle/>
        <a:p>
          <a:pPr>
            <a:defRPr lang="zh-HK" altLang="en-US" sz="3600" b="0" i="0" u="none" strike="noStrike" kern="1200" baseline="0">
              <a:solidFill>
                <a:schemeClr val="tx2"/>
              </a:solidFill>
              <a:effectLst>
                <a:outerShdw blurRad="63500" dist="38100" dir="5400000" algn="t" rotWithShape="0">
                  <a:prstClr val="black">
                    <a:alpha val="25000"/>
                  </a:prstClr>
                </a:outerShdw>
              </a:effectLst>
              <a:latin typeface="+mn-lt"/>
              <a:ea typeface="+mj-ea"/>
              <a:cs typeface="+mj-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lang="zh-HK" altLang="en-US" sz="3600" kern="1200">
          <a:solidFill>
            <a:schemeClr val="tx2"/>
          </a:solidFill>
          <a:effectLst>
            <a:outerShdw blurRad="63500" dist="38100" dir="5400000" algn="t" rotWithShape="0">
              <a:prstClr val="black">
                <a:alpha val="25000"/>
              </a:prstClr>
            </a:outerShdw>
          </a:effectLst>
          <a:latin typeface="+mn-lt"/>
          <a:ea typeface="+mj-ea"/>
          <a:cs typeface="+mj-cs"/>
        </a:defRPr>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zh-HK" altLang="en-US" sz="4320" b="0" i="0" u="none" strike="noStrike" kern="1200" spc="0" baseline="0">
                <a:solidFill>
                  <a:schemeClr val="tx2"/>
                </a:solidFill>
                <a:effectLst>
                  <a:outerShdw blurRad="63500" dist="38100" dir="5400000" algn="t" rotWithShape="0">
                    <a:prstClr val="black">
                      <a:alpha val="25000"/>
                    </a:prstClr>
                  </a:outerShdw>
                </a:effectLst>
                <a:latin typeface="+mn-lt"/>
                <a:ea typeface="+mj-ea"/>
                <a:cs typeface="+mj-cs"/>
              </a:defRPr>
            </a:pPr>
            <a:r>
              <a:rPr lang="zh-TW"/>
              <a:t>小學</a:t>
            </a:r>
            <a:endParaRPr lang="zh-HK"/>
          </a:p>
        </c:rich>
      </c:tx>
      <c:overlay val="0"/>
      <c:spPr>
        <a:noFill/>
        <a:ln>
          <a:noFill/>
        </a:ln>
        <a:effectLst/>
      </c:spPr>
      <c:txPr>
        <a:bodyPr rot="0" spcFirstLastPara="1" vertOverflow="ellipsis" vert="horz" wrap="square" anchor="ctr" anchorCtr="1"/>
        <a:lstStyle/>
        <a:p>
          <a:pPr>
            <a:defRPr lang="zh-HK" altLang="en-US" sz="4320" b="0" i="0" u="none" strike="noStrike" kern="1200" spc="0" baseline="0">
              <a:solidFill>
                <a:schemeClr val="tx2"/>
              </a:solidFill>
              <a:effectLst>
                <a:outerShdw blurRad="63500" dist="38100" dir="5400000" algn="t" rotWithShape="0">
                  <a:prstClr val="black">
                    <a:alpha val="25000"/>
                  </a:prstClr>
                </a:outerShdw>
              </a:effectLst>
              <a:latin typeface="+mn-lt"/>
              <a:ea typeface="+mj-ea"/>
              <a:cs typeface="+mj-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B993-487E-A62C-BFFE27096E80}"/>
              </c:ext>
            </c:extLst>
          </c:dPt>
          <c:dPt>
            <c:idx val="1"/>
            <c:bubble3D val="0"/>
            <c:spPr>
              <a:solidFill>
                <a:srgbClr val="FF0000"/>
              </a:solidFill>
              <a:ln w="19050">
                <a:solidFill>
                  <a:schemeClr val="lt1"/>
                </a:solidFill>
              </a:ln>
              <a:effectLst/>
            </c:spPr>
            <c:extLst>
              <c:ext xmlns:c16="http://schemas.microsoft.com/office/drawing/2014/chart" uri="{C3380CC4-5D6E-409C-BE32-E72D297353CC}">
                <c16:uniqueId val="{00000003-B993-487E-A62C-BFFE27096E80}"/>
              </c:ext>
            </c:extLst>
          </c:dPt>
          <c:dLbls>
            <c:dLbl>
              <c:idx val="0"/>
              <c:layout>
                <c:manualLayout>
                  <c:x val="-0.24424713538059925"/>
                  <c:y val="9.060361363692325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993-487E-A62C-BFFE27096E80}"/>
                </c:ext>
              </c:extLst>
            </c:dLbl>
            <c:dLbl>
              <c:idx val="1"/>
              <c:layout>
                <c:manualLayout>
                  <c:x val="0.23083699804816429"/>
                  <c:y val="-0.14273107484608963"/>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993-487E-A62C-BFFE27096E80}"/>
                </c:ext>
              </c:extLst>
            </c:dLbl>
            <c:spPr>
              <a:noFill/>
              <a:ln>
                <a:noFill/>
              </a:ln>
              <a:effectLst/>
            </c:spPr>
            <c:txPr>
              <a:bodyPr rot="0" spcFirstLastPara="1" vertOverflow="ellipsis" vert="horz" wrap="square" anchor="ctr" anchorCtr="0"/>
              <a:lstStyle/>
              <a:p>
                <a:pPr algn="ctr">
                  <a:defRPr lang="zh-HK" altLang="en-US" sz="2400" b="0" i="0" u="none" strike="noStrike" kern="1200" baseline="0">
                    <a:solidFill>
                      <a:prstClr val="black"/>
                    </a:solidFill>
                    <a:effectLst>
                      <a:outerShdw blurRad="63500" dist="38100" dir="5400000" algn="t" rotWithShape="0">
                        <a:prstClr val="black">
                          <a:alpha val="25000"/>
                        </a:prstClr>
                      </a:outerShdw>
                    </a:effectLst>
                    <a:latin typeface="微軟正黑體" panose="020B0604030504040204" pitchFamily="34" charset="-120"/>
                    <a:ea typeface="微軟正黑體" panose="020B0604030504040204" pitchFamily="34" charset="-120"/>
                    <a:cs typeface="+mn-cs"/>
                  </a:defRPr>
                </a:pPr>
                <a:endParaRPr lang="en-US"/>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工作表8!$F$26:$G$26</c:f>
              <c:strCache>
                <c:ptCount val="2"/>
                <c:pt idx="0">
                  <c:v>滿意</c:v>
                </c:pt>
                <c:pt idx="1">
                  <c:v>不滿意</c:v>
                </c:pt>
              </c:strCache>
            </c:strRef>
          </c:cat>
          <c:val>
            <c:numRef>
              <c:f>工作表8!$F$27:$G$27</c:f>
              <c:numCache>
                <c:formatCode>0.0%</c:formatCode>
                <c:ptCount val="2"/>
                <c:pt idx="0">
                  <c:v>0.38100000000000001</c:v>
                </c:pt>
                <c:pt idx="1">
                  <c:v>0.61899999999999999</c:v>
                </c:pt>
              </c:numCache>
            </c:numRef>
          </c:val>
          <c:extLst>
            <c:ext xmlns:c16="http://schemas.microsoft.com/office/drawing/2014/chart" uri="{C3380CC4-5D6E-409C-BE32-E72D297353CC}">
              <c16:uniqueId val="{00000004-B993-487E-A62C-BFFE27096E80}"/>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lang="zh-HK" altLang="en-US" sz="3600" kern="1200">
          <a:solidFill>
            <a:schemeClr val="tx2"/>
          </a:solidFill>
          <a:effectLst>
            <a:outerShdw blurRad="63500" dist="38100" dir="5400000" algn="t" rotWithShape="0">
              <a:prstClr val="black">
                <a:alpha val="25000"/>
              </a:prstClr>
            </a:outerShdw>
          </a:effectLst>
          <a:latin typeface="+mn-lt"/>
          <a:ea typeface="+mj-ea"/>
          <a:cs typeface="+mj-cs"/>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D03-4796-A7D6-321CA3EB98BE}"/>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8D03-4796-A7D6-321CA3EB98BE}"/>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8D03-4796-A7D6-321CA3EB98BE}"/>
              </c:ext>
            </c:extLst>
          </c:dPt>
          <c:dLbls>
            <c:spPr>
              <a:noFill/>
              <a:ln>
                <a:noFill/>
              </a:ln>
              <a:effectLst/>
            </c:spPr>
            <c:txPr>
              <a:bodyPr rot="0" spcFirstLastPara="1" vertOverflow="ellipsis" vert="horz" wrap="square" lIns="38100" tIns="19050" rIns="38100" bIns="19050" anchor="ctr" anchorCtr="1">
                <a:spAutoFit/>
              </a:bodyPr>
              <a:lstStyle/>
              <a:p>
                <a:pPr>
                  <a:defRPr lang="zh-HK" altLang="en-US" sz="2400" b="0" i="0" u="none" strike="noStrike" kern="1200" baseline="0">
                    <a:solidFill>
                      <a:schemeClr val="tx1"/>
                    </a:solidFill>
                    <a:latin typeface="微軟正黑體" panose="020B0604030504040204" pitchFamily="34" charset="-120"/>
                    <a:ea typeface="微軟正黑體" panose="020B0604030504040204" pitchFamily="34" charset="-120"/>
                    <a:cs typeface="+mn-cs"/>
                  </a:defRPr>
                </a:pPr>
                <a:endParaRPr lang="en-US"/>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工作表6!$A$7:$A$9</c:f>
              <c:strCache>
                <c:ptCount val="3"/>
                <c:pt idx="0">
                  <c:v>官立／津貼學校</c:v>
                </c:pt>
                <c:pt idx="1">
                  <c:v>直資學校</c:v>
                </c:pt>
                <c:pt idx="2">
                  <c:v>私立學校</c:v>
                </c:pt>
              </c:strCache>
            </c:strRef>
          </c:cat>
          <c:val>
            <c:numRef>
              <c:f>工作表6!$B$7:$B$9</c:f>
              <c:numCache>
                <c:formatCode>0.0%</c:formatCode>
                <c:ptCount val="3"/>
                <c:pt idx="0">
                  <c:v>0.72299999999999998</c:v>
                </c:pt>
                <c:pt idx="1">
                  <c:v>0.122</c:v>
                </c:pt>
                <c:pt idx="2">
                  <c:v>0.155</c:v>
                </c:pt>
              </c:numCache>
            </c:numRef>
          </c:val>
          <c:extLst>
            <c:ext xmlns:c16="http://schemas.microsoft.com/office/drawing/2014/chart" uri="{C3380CC4-5D6E-409C-BE32-E72D297353CC}">
              <c16:uniqueId val="{00000006-8D03-4796-A7D6-321CA3EB98BE}"/>
            </c:ext>
          </c:extLst>
        </c:ser>
        <c:dLbls>
          <c:dLblPos val="inEnd"/>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lang="zh-HK" altLang="en-US" sz="2400" b="0" i="0" u="none" strike="noStrike" kern="1200" baseline="0">
              <a:solidFill>
                <a:srgbClr val="E4E9EF">
                  <a:lumMod val="50000"/>
                </a:srgbClr>
              </a:solidFill>
              <a:latin typeface="微軟正黑體" panose="020B0604030504040204" pitchFamily="34" charset="-120"/>
              <a:ea typeface="微軟正黑體" panose="020B0604030504040204" pitchFamily="34" charset="-120"/>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zh-HK" altLang="en-US" sz="4608" b="0" i="0" u="none" strike="noStrike" kern="1200" spc="0" baseline="0">
                <a:solidFill>
                  <a:srgbClr val="2F5897"/>
                </a:solidFill>
                <a:effectLst>
                  <a:outerShdw blurRad="63500" dist="38100" dir="5400000" algn="t" rotWithShape="0">
                    <a:prstClr val="black">
                      <a:alpha val="25000"/>
                    </a:prstClr>
                  </a:outerShdw>
                </a:effectLst>
                <a:latin typeface="+mn-lt"/>
                <a:ea typeface="+mj-ea"/>
                <a:cs typeface="+mj-cs"/>
              </a:defRPr>
            </a:pPr>
            <a:r>
              <a:rPr lang="zh-TW"/>
              <a:t>幼稚園</a:t>
            </a:r>
            <a:endParaRPr lang="zh-HK"/>
          </a:p>
        </c:rich>
      </c:tx>
      <c:layout>
        <c:manualLayout>
          <c:xMode val="edge"/>
          <c:yMode val="edge"/>
          <c:x val="0.32596935479939498"/>
          <c:y val="8.6494302548830296E-2"/>
        </c:manualLayout>
      </c:layout>
      <c:overlay val="0"/>
      <c:spPr>
        <a:noFill/>
        <a:ln>
          <a:noFill/>
        </a:ln>
        <a:effectLst/>
      </c:spPr>
      <c:txPr>
        <a:bodyPr rot="0" spcFirstLastPara="1" vertOverflow="ellipsis" vert="horz" wrap="square" anchor="ctr" anchorCtr="1"/>
        <a:lstStyle/>
        <a:p>
          <a:pPr>
            <a:defRPr lang="zh-HK" altLang="en-US" sz="4608" b="0" i="0" u="none" strike="noStrike" kern="1200" spc="0" baseline="0">
              <a:solidFill>
                <a:srgbClr val="2F5897"/>
              </a:solidFill>
              <a:effectLst>
                <a:outerShdw blurRad="63500" dist="38100" dir="5400000" algn="t" rotWithShape="0">
                  <a:prstClr val="black">
                    <a:alpha val="25000"/>
                  </a:prstClr>
                </a:outerShdw>
              </a:effectLst>
              <a:latin typeface="+mn-lt"/>
              <a:ea typeface="+mj-ea"/>
              <a:cs typeface="+mj-cs"/>
            </a:defRPr>
          </a:pPr>
          <a:endParaRPr lang="en-US"/>
        </a:p>
      </c:txPr>
    </c:title>
    <c:autoTitleDeleted val="0"/>
    <c:plotArea>
      <c:layout>
        <c:manualLayout>
          <c:layoutTarget val="inner"/>
          <c:xMode val="edge"/>
          <c:yMode val="edge"/>
          <c:x val="0.20165525912502999"/>
          <c:y val="0.24947557907991599"/>
          <c:w val="0.49653872317712799"/>
          <c:h val="0.70724907850697005"/>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EA1E-4FDE-8698-182529FA6A37}"/>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EA1E-4FDE-8698-182529FA6A37}"/>
              </c:ext>
            </c:extLst>
          </c:dPt>
          <c:dLbls>
            <c:spPr>
              <a:noFill/>
              <a:ln>
                <a:noFill/>
              </a:ln>
              <a:effectLst/>
            </c:spPr>
            <c:txPr>
              <a:bodyPr rot="0" spcFirstLastPara="1" vertOverflow="ellipsis" vert="horz" wrap="square" anchor="ctr" anchorCtr="1"/>
              <a:lstStyle/>
              <a:p>
                <a:pPr>
                  <a:defRPr lang="zh-HK" altLang="en-US" sz="2400" b="0" i="0" u="none" strike="noStrike" kern="1200" spc="0" baseline="0">
                    <a:solidFill>
                      <a:prstClr val="black"/>
                    </a:solidFill>
                    <a:effectLst>
                      <a:outerShdw blurRad="63500" dist="38100" dir="5400000" algn="t" rotWithShape="0">
                        <a:prstClr val="black">
                          <a:alpha val="25000"/>
                        </a:prstClr>
                      </a:outerShdw>
                    </a:effectLst>
                    <a:latin typeface="微軟正黑體" panose="020B0604030504040204" pitchFamily="34" charset="-120"/>
                    <a:ea typeface="微軟正黑體" panose="020B0604030504040204" pitchFamily="34" charset="-120"/>
                    <a:cs typeface="+mn-cs"/>
                  </a:defRPr>
                </a:pPr>
                <a:endParaRPr lang="en-US"/>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工作表8!$C$37:$D$37</c:f>
              <c:strCache>
                <c:ptCount val="2"/>
                <c:pt idx="0">
                  <c:v>希望</c:v>
                </c:pt>
                <c:pt idx="1">
                  <c:v>不希望</c:v>
                </c:pt>
              </c:strCache>
            </c:strRef>
          </c:cat>
          <c:val>
            <c:numRef>
              <c:f>工作表8!$C$38:$D$38</c:f>
              <c:numCache>
                <c:formatCode>0.0%</c:formatCode>
                <c:ptCount val="2"/>
                <c:pt idx="0">
                  <c:v>0.755</c:v>
                </c:pt>
                <c:pt idx="1">
                  <c:v>0.245</c:v>
                </c:pt>
              </c:numCache>
            </c:numRef>
          </c:val>
          <c:extLst>
            <c:ext xmlns:c16="http://schemas.microsoft.com/office/drawing/2014/chart" uri="{C3380CC4-5D6E-409C-BE32-E72D297353CC}">
              <c16:uniqueId val="{00000004-EA1E-4FDE-8698-182529FA6A37}"/>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66671287513075705"/>
          <c:y val="0"/>
          <c:w val="0.32721679918396401"/>
          <c:h val="0.986098140855173"/>
        </c:manualLayout>
      </c:layout>
      <c:overlay val="0"/>
      <c:spPr>
        <a:noFill/>
        <a:ln>
          <a:noFill/>
        </a:ln>
        <a:effectLst/>
      </c:spPr>
      <c:txPr>
        <a:bodyPr rot="0" spcFirstLastPara="1" vertOverflow="ellipsis" vert="horz" wrap="square" anchor="ctr" anchorCtr="1"/>
        <a:lstStyle/>
        <a:p>
          <a:pPr>
            <a:defRPr lang="zh-HK" altLang="en-US" sz="3840" b="0" i="0" u="none" strike="noStrike" kern="1200" spc="0" baseline="0">
              <a:solidFill>
                <a:srgbClr val="2F5897"/>
              </a:solidFill>
              <a:effectLst>
                <a:outerShdw blurRad="63500" dist="38100" dir="5400000" algn="t" rotWithShape="0">
                  <a:prstClr val="black">
                    <a:alpha val="25000"/>
                  </a:prstClr>
                </a:outerShdw>
              </a:effectLst>
              <a:latin typeface="+mn-lt"/>
              <a:ea typeface="+mj-ea"/>
              <a:cs typeface="+mj-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lang="zh-HK" altLang="en-US" sz="3840" b="0" i="0" u="none" strike="noStrike" kern="1200" spc="0" baseline="0">
          <a:solidFill>
            <a:srgbClr val="2F5897"/>
          </a:solidFill>
          <a:effectLst>
            <a:outerShdw blurRad="63500" dist="38100" dir="5400000" algn="t" rotWithShape="0">
              <a:prstClr val="black">
                <a:alpha val="25000"/>
              </a:prstClr>
            </a:outerShdw>
          </a:effectLst>
          <a:latin typeface="+mn-lt"/>
          <a:ea typeface="+mj-ea"/>
          <a:cs typeface="+mj-cs"/>
        </a:defRPr>
      </a:pPr>
      <a:endParaRPr lang="en-US"/>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zh-HK" altLang="en-US" sz="4608" b="0" i="0" u="none" strike="noStrike" kern="1200" spc="0" baseline="0">
                <a:solidFill>
                  <a:srgbClr val="2F5897"/>
                </a:solidFill>
                <a:effectLst>
                  <a:outerShdw blurRad="63500" dist="38100" dir="5400000" algn="t" rotWithShape="0">
                    <a:prstClr val="black">
                      <a:alpha val="25000"/>
                    </a:prstClr>
                  </a:outerShdw>
                </a:effectLst>
                <a:latin typeface="+mn-lt"/>
                <a:ea typeface="+mj-ea"/>
                <a:cs typeface="+mj-cs"/>
              </a:defRPr>
            </a:pPr>
            <a:r>
              <a:rPr lang="zh-TW"/>
              <a:t>小學</a:t>
            </a:r>
            <a:endParaRPr lang="zh-HK"/>
          </a:p>
        </c:rich>
      </c:tx>
      <c:overlay val="0"/>
      <c:spPr>
        <a:noFill/>
        <a:ln>
          <a:noFill/>
        </a:ln>
        <a:effectLst/>
      </c:spPr>
      <c:txPr>
        <a:bodyPr rot="0" spcFirstLastPara="1" vertOverflow="ellipsis" vert="horz" wrap="square" anchor="ctr" anchorCtr="1"/>
        <a:lstStyle/>
        <a:p>
          <a:pPr>
            <a:defRPr lang="zh-HK" altLang="en-US" sz="4608" b="0" i="0" u="none" strike="noStrike" kern="1200" spc="0" baseline="0">
              <a:solidFill>
                <a:srgbClr val="2F5897"/>
              </a:solidFill>
              <a:effectLst>
                <a:outerShdw blurRad="63500" dist="38100" dir="5400000" algn="t" rotWithShape="0">
                  <a:prstClr val="black">
                    <a:alpha val="25000"/>
                  </a:prstClr>
                </a:outerShdw>
              </a:effectLst>
              <a:latin typeface="+mn-lt"/>
              <a:ea typeface="+mj-ea"/>
              <a:cs typeface="+mj-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78E0-4635-8445-5D605AC716C5}"/>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78E0-4635-8445-5D605AC716C5}"/>
              </c:ext>
            </c:extLst>
          </c:dPt>
          <c:dLbls>
            <c:spPr>
              <a:noFill/>
              <a:ln>
                <a:noFill/>
              </a:ln>
              <a:effectLst/>
            </c:spPr>
            <c:txPr>
              <a:bodyPr rot="0" spcFirstLastPara="1" vertOverflow="ellipsis" vert="horz" wrap="square" anchor="ctr" anchorCtr="1"/>
              <a:lstStyle/>
              <a:p>
                <a:pPr>
                  <a:defRPr lang="zh-HK" altLang="en-US" sz="2400" b="0" i="0" u="none" strike="noStrike" kern="1200" spc="0" baseline="0">
                    <a:solidFill>
                      <a:prstClr val="black"/>
                    </a:solidFill>
                    <a:effectLst>
                      <a:outerShdw blurRad="63500" dist="38100" dir="5400000" algn="t" rotWithShape="0">
                        <a:prstClr val="black">
                          <a:alpha val="25000"/>
                        </a:prstClr>
                      </a:outerShdw>
                    </a:effectLst>
                    <a:latin typeface="微軟正黑體" panose="020B0604030504040204" pitchFamily="34" charset="-120"/>
                    <a:ea typeface="微軟正黑體" panose="020B0604030504040204" pitchFamily="34" charset="-120"/>
                    <a:cs typeface="+mn-cs"/>
                  </a:defRPr>
                </a:pPr>
                <a:endParaRPr lang="en-US"/>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工作表8!$F$37:$G$37</c:f>
              <c:strCache>
                <c:ptCount val="2"/>
                <c:pt idx="0">
                  <c:v>希望</c:v>
                </c:pt>
                <c:pt idx="1">
                  <c:v>不希望</c:v>
                </c:pt>
              </c:strCache>
            </c:strRef>
          </c:cat>
          <c:val>
            <c:numRef>
              <c:f>工作表8!$F$38:$G$38</c:f>
              <c:numCache>
                <c:formatCode>0.0%</c:formatCode>
                <c:ptCount val="2"/>
                <c:pt idx="0">
                  <c:v>0.86399999999999999</c:v>
                </c:pt>
                <c:pt idx="1">
                  <c:v>0.13600000000000001</c:v>
                </c:pt>
              </c:numCache>
            </c:numRef>
          </c:val>
          <c:extLst>
            <c:ext xmlns:c16="http://schemas.microsoft.com/office/drawing/2014/chart" uri="{C3380CC4-5D6E-409C-BE32-E72D297353CC}">
              <c16:uniqueId val="{00000004-78E0-4635-8445-5D605AC716C5}"/>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lang="zh-HK" altLang="en-US" sz="3840" b="0" i="0" u="none" strike="noStrike" kern="1200" spc="0" baseline="0">
          <a:solidFill>
            <a:srgbClr val="2F5897"/>
          </a:solidFill>
          <a:effectLst>
            <a:outerShdw blurRad="63500" dist="38100" dir="5400000" algn="t" rotWithShape="0">
              <a:prstClr val="black">
                <a:alpha val="25000"/>
              </a:prstClr>
            </a:outerShdw>
          </a:effectLst>
          <a:latin typeface="+mn-lt"/>
          <a:ea typeface="+mj-ea"/>
          <a:cs typeface="+mj-cs"/>
        </a:defRPr>
      </a:pPr>
      <a:endParaRPr lang="en-US"/>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0692667322835"/>
          <c:y val="4.83267494781843E-2"/>
          <c:w val="0.81784899934383204"/>
          <c:h val="0.48871903214333801"/>
        </c:manualLayout>
      </c:layout>
      <c:barChart>
        <c:barDir val="col"/>
        <c:grouping val="clustered"/>
        <c:varyColors val="0"/>
        <c:ser>
          <c:idx val="0"/>
          <c:order val="0"/>
          <c:spPr>
            <a:solidFill>
              <a:schemeClr val="accent1"/>
            </a:solidFill>
            <a:ln>
              <a:noFill/>
            </a:ln>
            <a:effectLst>
              <a:outerShdw blurRad="57150" dist="127000" dir="21540000" algn="ctr" rotWithShape="0">
                <a:schemeClr val="tx1">
                  <a:alpha val="50000"/>
                </a:schemeClr>
              </a:outerShdw>
            </a:effectLst>
          </c:spPr>
          <c:invertIfNegative val="0"/>
          <c:dLbls>
            <c:dLbl>
              <c:idx val="0"/>
              <c:numFmt formatCode="0%" sourceLinked="0"/>
              <c:spPr>
                <a:noFill/>
                <a:ln>
                  <a:noFill/>
                </a:ln>
                <a:effectLst/>
              </c:spPr>
              <c:txPr>
                <a:bodyPr rot="0" spcFirstLastPara="1" vertOverflow="ellipsis" vert="horz" wrap="square" anchor="ctr" anchorCtr="1"/>
                <a:lstStyle/>
                <a:p>
                  <a:pPr>
                    <a:defRPr lang="zh-HK" altLang="en-US" sz="2400" b="0" i="0" u="none" strike="noStrike" kern="1200" baseline="0">
                      <a:solidFill>
                        <a:srgbClr val="E4E9EF">
                          <a:lumMod val="50000"/>
                        </a:srgbClr>
                      </a:solidFill>
                      <a:latin typeface="微軟正黑體" panose="020B0604030504040204" pitchFamily="34" charset="-120"/>
                      <a:ea typeface="微軟正黑體" panose="020B0604030504040204" pitchFamily="34" charset="-120"/>
                      <a:cs typeface="+mn-cs"/>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0-80E2-45D3-8F6D-08EBE6623E16}"/>
                </c:ext>
              </c:extLst>
            </c:dLbl>
            <c:spPr>
              <a:noFill/>
              <a:ln>
                <a:noFill/>
              </a:ln>
              <a:effectLst/>
            </c:spPr>
            <c:txPr>
              <a:bodyPr rot="0" spcFirstLastPara="1" vertOverflow="ellipsis" vert="horz" wrap="square" anchor="ctr" anchorCtr="1"/>
              <a:lstStyle/>
              <a:p>
                <a:pPr>
                  <a:defRPr lang="zh-HK" altLang="en-US" sz="2400" b="0" i="0" u="none" strike="noStrike" kern="1200" baseline="0">
                    <a:solidFill>
                      <a:srgbClr val="E4E9EF">
                        <a:lumMod val="50000"/>
                      </a:srgbClr>
                    </a:solidFill>
                    <a:latin typeface="微軟正黑體" panose="020B0604030504040204" pitchFamily="34" charset="-120"/>
                    <a:ea typeface="微軟正黑體" panose="020B0604030504040204" pitchFamily="34" charset="-120"/>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工作表7!$G$16:$G$20</c:f>
              <c:strCache>
                <c:ptCount val="5"/>
                <c:pt idx="0">
                  <c:v>線上大班教學</c:v>
                </c:pt>
                <c:pt idx="1">
                  <c:v>線上小組教學</c:v>
                </c:pt>
                <c:pt idx="2">
                  <c:v>線上個人教學</c:v>
                </c:pt>
                <c:pt idx="3">
                  <c:v>錄製教材</c:v>
                </c:pt>
                <c:pt idx="4">
                  <c:v>提供其他平台的資源</c:v>
                </c:pt>
              </c:strCache>
            </c:strRef>
          </c:cat>
          <c:val>
            <c:numRef>
              <c:f>工作表7!$H$16:$H$20</c:f>
              <c:numCache>
                <c:formatCode>0.0%</c:formatCode>
                <c:ptCount val="5"/>
                <c:pt idx="0">
                  <c:v>0.23</c:v>
                </c:pt>
                <c:pt idx="1">
                  <c:v>0.55900000000000005</c:v>
                </c:pt>
                <c:pt idx="2">
                  <c:v>0.22500000000000001</c:v>
                </c:pt>
                <c:pt idx="3">
                  <c:v>0.79200000000000004</c:v>
                </c:pt>
                <c:pt idx="4">
                  <c:v>0.46899999999999997</c:v>
                </c:pt>
              </c:numCache>
            </c:numRef>
          </c:val>
          <c:extLst>
            <c:ext xmlns:c16="http://schemas.microsoft.com/office/drawing/2014/chart" uri="{C3380CC4-5D6E-409C-BE32-E72D297353CC}">
              <c16:uniqueId val="{00000000-7959-4FC1-A32C-B4D04C4BEDA6}"/>
            </c:ext>
          </c:extLst>
        </c:ser>
        <c:dLbls>
          <c:dLblPos val="outEnd"/>
          <c:showLegendKey val="0"/>
          <c:showVal val="1"/>
          <c:showCatName val="0"/>
          <c:showSerName val="0"/>
          <c:showPercent val="0"/>
          <c:showBubbleSize val="0"/>
        </c:dLbls>
        <c:gapWidth val="25"/>
        <c:overlap val="-27"/>
        <c:axId val="-2062958632"/>
        <c:axId val="-2063090840"/>
      </c:barChart>
      <c:catAx>
        <c:axId val="-2062958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zh-HK" altLang="en-US" sz="2400" b="0" i="0" u="none" strike="noStrike" kern="1200" baseline="0">
                <a:solidFill>
                  <a:srgbClr val="E4E9EF">
                    <a:lumMod val="50000"/>
                  </a:srgbClr>
                </a:solidFill>
                <a:latin typeface="微軟正黑體" panose="020B0604030504040204" pitchFamily="34" charset="-120"/>
                <a:ea typeface="微軟正黑體" panose="020B0604030504040204" pitchFamily="34" charset="-120"/>
                <a:cs typeface="+mn-cs"/>
              </a:defRPr>
            </a:pPr>
            <a:endParaRPr lang="en-US"/>
          </a:p>
        </c:txPr>
        <c:crossAx val="-2063090840"/>
        <c:crosses val="autoZero"/>
        <c:auto val="1"/>
        <c:lblAlgn val="ctr"/>
        <c:lblOffset val="100"/>
        <c:noMultiLvlLbl val="0"/>
      </c:catAx>
      <c:valAx>
        <c:axId val="-206309084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zh-HK" altLang="en-US" sz="2400" b="0" i="0" u="none" strike="noStrike" kern="1200" baseline="0">
                    <a:solidFill>
                      <a:srgbClr val="E4E9EF">
                        <a:lumMod val="50000"/>
                      </a:srgbClr>
                    </a:solidFill>
                    <a:latin typeface="微軟正黑體" panose="020B0604030504040204" pitchFamily="34" charset="-120"/>
                    <a:ea typeface="微軟正黑體" panose="020B0604030504040204" pitchFamily="34" charset="-120"/>
                    <a:cs typeface="+mn-cs"/>
                  </a:defRPr>
                </a:pPr>
                <a:r>
                  <a:rPr lang="zh-TW"/>
                  <a:t>百分比 </a:t>
                </a:r>
                <a:r>
                  <a:rPr lang="en-US"/>
                  <a:t>%</a:t>
                </a:r>
                <a:endParaRPr lang="zh-HK"/>
              </a:p>
            </c:rich>
          </c:tx>
          <c:overlay val="0"/>
          <c:spPr>
            <a:noFill/>
            <a:ln>
              <a:noFill/>
            </a:ln>
            <a:effectLst/>
          </c:spPr>
          <c:txPr>
            <a:bodyPr rot="-5400000" spcFirstLastPara="1" vertOverflow="ellipsis" vert="horz" wrap="square" anchor="ctr" anchorCtr="1"/>
            <a:lstStyle/>
            <a:p>
              <a:pPr>
                <a:defRPr lang="zh-HK" altLang="en-US" sz="2400" b="0" i="0" u="none" strike="noStrike" kern="1200" baseline="0">
                  <a:solidFill>
                    <a:srgbClr val="E4E9EF">
                      <a:lumMod val="50000"/>
                    </a:srgbClr>
                  </a:solidFill>
                  <a:latin typeface="微軟正黑體" panose="020B0604030504040204" pitchFamily="34" charset="-120"/>
                  <a:ea typeface="微軟正黑體" panose="020B0604030504040204" pitchFamily="34" charset="-120"/>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lang="zh-HK" altLang="en-US" sz="2400" b="0" i="0" u="none" strike="noStrike" kern="1200" baseline="0">
                <a:solidFill>
                  <a:srgbClr val="E4E9EF">
                    <a:lumMod val="50000"/>
                  </a:srgbClr>
                </a:solidFill>
                <a:latin typeface="微軟正黑體" panose="020B0604030504040204" pitchFamily="34" charset="-120"/>
                <a:ea typeface="微軟正黑體" panose="020B0604030504040204" pitchFamily="34" charset="-120"/>
                <a:cs typeface="+mn-cs"/>
              </a:defRPr>
            </a:pPr>
            <a:endParaRPr lang="en-US"/>
          </a:p>
        </c:txPr>
        <c:crossAx val="-20629586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lang="zh-HK" altLang="en-US" sz="2400" b="0" i="0" u="none" strike="noStrike" kern="1200" baseline="0">
          <a:solidFill>
            <a:srgbClr val="E4E9EF">
              <a:lumMod val="50000"/>
            </a:srgbClr>
          </a:solidFill>
          <a:latin typeface="微軟正黑體" panose="020B0604030504040204" pitchFamily="34" charset="-120"/>
          <a:ea typeface="微軟正黑體" panose="020B0604030504040204" pitchFamily="34" charset="-120"/>
          <a:cs typeface="+mn-cs"/>
        </a:defRPr>
      </a:pPr>
      <a:endParaRPr lang="en-US"/>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0692667322835"/>
          <c:y val="4.91305912643848E-2"/>
          <c:w val="0.81784899934383204"/>
          <c:h val="0.48021465287326598"/>
        </c:manualLayout>
      </c:layout>
      <c:barChart>
        <c:barDir val="col"/>
        <c:grouping val="clustered"/>
        <c:varyColors val="0"/>
        <c:ser>
          <c:idx val="0"/>
          <c:order val="0"/>
          <c:spPr>
            <a:solidFill>
              <a:schemeClr val="accent1"/>
            </a:solidFill>
            <a:ln>
              <a:noFill/>
            </a:ln>
            <a:effectLst>
              <a:outerShdw blurRad="57150" dist="127000" dir="21540000" algn="ctr" rotWithShape="0">
                <a:schemeClr val="tx1">
                  <a:alpha val="50000"/>
                </a:schemeClr>
              </a:outerShdw>
            </a:effectLst>
          </c:spPr>
          <c:invertIfNegative val="0"/>
          <c:dLbls>
            <c:dLbl>
              <c:idx val="4"/>
              <c:numFmt formatCode="0%" sourceLinked="0"/>
              <c:spPr>
                <a:noFill/>
                <a:ln>
                  <a:noFill/>
                </a:ln>
                <a:effectLst/>
              </c:spPr>
              <c:txPr>
                <a:bodyPr rot="0" spcFirstLastPara="1" vertOverflow="ellipsis" vert="horz" wrap="square" anchor="ctr" anchorCtr="1"/>
                <a:lstStyle/>
                <a:p>
                  <a:pPr>
                    <a:defRPr lang="zh-HK" altLang="en-US" sz="2400" b="0" i="0" u="none" strike="noStrike" kern="1200" baseline="0">
                      <a:solidFill>
                        <a:srgbClr val="E4E9EF">
                          <a:lumMod val="50000"/>
                        </a:srgbClr>
                      </a:solidFill>
                      <a:latin typeface="微軟正黑體" panose="020B0604030504040204" pitchFamily="34" charset="-120"/>
                      <a:ea typeface="微軟正黑體" panose="020B0604030504040204" pitchFamily="34" charset="-120"/>
                      <a:cs typeface="+mn-cs"/>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0-3877-4F85-B3A2-403D6347DB18}"/>
                </c:ext>
              </c:extLst>
            </c:dLbl>
            <c:spPr>
              <a:noFill/>
              <a:ln>
                <a:noFill/>
              </a:ln>
              <a:effectLst/>
            </c:spPr>
            <c:txPr>
              <a:bodyPr rot="0" spcFirstLastPara="1" vertOverflow="ellipsis" vert="horz" wrap="square" anchor="ctr" anchorCtr="1"/>
              <a:lstStyle/>
              <a:p>
                <a:pPr>
                  <a:defRPr lang="zh-HK" altLang="en-US" sz="2400" b="0" i="0" u="none" strike="noStrike" kern="1200" baseline="0">
                    <a:solidFill>
                      <a:srgbClr val="E4E9EF">
                        <a:lumMod val="50000"/>
                      </a:srgbClr>
                    </a:solidFill>
                    <a:latin typeface="微軟正黑體" panose="020B0604030504040204" pitchFamily="34" charset="-120"/>
                    <a:ea typeface="微軟正黑體" panose="020B0604030504040204" pitchFamily="34" charset="-120"/>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工作表7!$G$16:$G$20</c:f>
              <c:strCache>
                <c:ptCount val="5"/>
                <c:pt idx="0">
                  <c:v>線上大班教學</c:v>
                </c:pt>
                <c:pt idx="1">
                  <c:v>線上小組教學</c:v>
                </c:pt>
                <c:pt idx="2">
                  <c:v>線上個人教學</c:v>
                </c:pt>
                <c:pt idx="3">
                  <c:v>錄製教材</c:v>
                </c:pt>
                <c:pt idx="4">
                  <c:v>提供其他平台的資源</c:v>
                </c:pt>
              </c:strCache>
            </c:strRef>
          </c:cat>
          <c:val>
            <c:numRef>
              <c:f>工作表7!$H$22:$H$26</c:f>
              <c:numCache>
                <c:formatCode>0.0%</c:formatCode>
                <c:ptCount val="5"/>
                <c:pt idx="0">
                  <c:v>0.309</c:v>
                </c:pt>
                <c:pt idx="1">
                  <c:v>0.65300000000000002</c:v>
                </c:pt>
                <c:pt idx="2">
                  <c:v>0.26600000000000001</c:v>
                </c:pt>
                <c:pt idx="3">
                  <c:v>0.79100000000000004</c:v>
                </c:pt>
                <c:pt idx="4">
                  <c:v>0.37</c:v>
                </c:pt>
              </c:numCache>
            </c:numRef>
          </c:val>
          <c:extLst>
            <c:ext xmlns:c16="http://schemas.microsoft.com/office/drawing/2014/chart" uri="{C3380CC4-5D6E-409C-BE32-E72D297353CC}">
              <c16:uniqueId val="{00000000-E50A-4984-97A4-F2EB523479B9}"/>
            </c:ext>
          </c:extLst>
        </c:ser>
        <c:dLbls>
          <c:dLblPos val="outEnd"/>
          <c:showLegendKey val="0"/>
          <c:showVal val="1"/>
          <c:showCatName val="0"/>
          <c:showSerName val="0"/>
          <c:showPercent val="0"/>
          <c:showBubbleSize val="0"/>
        </c:dLbls>
        <c:gapWidth val="25"/>
        <c:overlap val="-27"/>
        <c:axId val="-2121964984"/>
        <c:axId val="-2122160200"/>
      </c:barChart>
      <c:catAx>
        <c:axId val="-21219649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zh-HK" altLang="en-US" sz="2400" b="0" i="0" u="none" strike="noStrike" kern="1200" baseline="0">
                <a:solidFill>
                  <a:srgbClr val="E4E9EF">
                    <a:lumMod val="50000"/>
                  </a:srgbClr>
                </a:solidFill>
                <a:latin typeface="微軟正黑體" panose="020B0604030504040204" pitchFamily="34" charset="-120"/>
                <a:ea typeface="微軟正黑體" panose="020B0604030504040204" pitchFamily="34" charset="-120"/>
                <a:cs typeface="+mn-cs"/>
              </a:defRPr>
            </a:pPr>
            <a:endParaRPr lang="en-US"/>
          </a:p>
        </c:txPr>
        <c:crossAx val="-2122160200"/>
        <c:crosses val="autoZero"/>
        <c:auto val="1"/>
        <c:lblAlgn val="ctr"/>
        <c:lblOffset val="100"/>
        <c:noMultiLvlLbl val="0"/>
      </c:catAx>
      <c:valAx>
        <c:axId val="-212216020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zh-HK" altLang="en-US" sz="2400" b="0" i="0" u="none" strike="noStrike" kern="1200" baseline="0">
                    <a:solidFill>
                      <a:srgbClr val="E4E9EF">
                        <a:lumMod val="50000"/>
                      </a:srgbClr>
                    </a:solidFill>
                    <a:latin typeface="微軟正黑體" panose="020B0604030504040204" pitchFamily="34" charset="-120"/>
                    <a:ea typeface="微軟正黑體" panose="020B0604030504040204" pitchFamily="34" charset="-120"/>
                    <a:cs typeface="+mn-cs"/>
                  </a:defRPr>
                </a:pPr>
                <a:r>
                  <a:rPr lang="zh-TW"/>
                  <a:t>百分比 </a:t>
                </a:r>
                <a:r>
                  <a:rPr lang="en-US"/>
                  <a:t>%</a:t>
                </a:r>
                <a:endParaRPr lang="zh-HK"/>
              </a:p>
            </c:rich>
          </c:tx>
          <c:overlay val="0"/>
          <c:spPr>
            <a:noFill/>
            <a:ln>
              <a:noFill/>
            </a:ln>
            <a:effectLst/>
          </c:spPr>
          <c:txPr>
            <a:bodyPr rot="-5400000" spcFirstLastPara="1" vertOverflow="ellipsis" vert="horz" wrap="square" anchor="ctr" anchorCtr="1"/>
            <a:lstStyle/>
            <a:p>
              <a:pPr>
                <a:defRPr lang="zh-HK" altLang="en-US" sz="2400" b="0" i="0" u="none" strike="noStrike" kern="1200" baseline="0">
                  <a:solidFill>
                    <a:srgbClr val="E4E9EF">
                      <a:lumMod val="50000"/>
                    </a:srgbClr>
                  </a:solidFill>
                  <a:latin typeface="微軟正黑體" panose="020B0604030504040204" pitchFamily="34" charset="-120"/>
                  <a:ea typeface="微軟正黑體" panose="020B0604030504040204" pitchFamily="34" charset="-120"/>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lang="zh-HK" altLang="en-US" sz="2400" b="0" i="0" u="none" strike="noStrike" kern="1200" baseline="0">
                <a:solidFill>
                  <a:srgbClr val="E4E9EF">
                    <a:lumMod val="50000"/>
                  </a:srgbClr>
                </a:solidFill>
                <a:latin typeface="微軟正黑體" panose="020B0604030504040204" pitchFamily="34" charset="-120"/>
                <a:ea typeface="微軟正黑體" panose="020B0604030504040204" pitchFamily="34" charset="-120"/>
                <a:cs typeface="+mn-cs"/>
              </a:defRPr>
            </a:pPr>
            <a:endParaRPr lang="en-US"/>
          </a:p>
        </c:txPr>
        <c:crossAx val="-212196498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lang="zh-HK" altLang="en-US" sz="2400" b="0" i="0" u="none" strike="noStrike" kern="1200" baseline="0">
          <a:solidFill>
            <a:srgbClr val="E4E9EF">
              <a:lumMod val="50000"/>
            </a:srgbClr>
          </a:solidFill>
          <a:latin typeface="微軟正黑體" panose="020B0604030504040204" pitchFamily="34" charset="-120"/>
          <a:ea typeface="微軟正黑體" panose="020B0604030504040204" pitchFamily="34" charset="-120"/>
          <a:cs typeface="+mn-cs"/>
        </a:defRPr>
      </a:pPr>
      <a:endParaRPr lang="en-US"/>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750656167978999"/>
          <c:y val="0.14277535936580801"/>
          <c:w val="0.40028762029746301"/>
          <c:h val="0.82714133661557798"/>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09F7-47D0-8C37-0B5AA09F67EC}"/>
              </c:ext>
            </c:extLst>
          </c:dPt>
          <c:dPt>
            <c:idx val="1"/>
            <c:bubble3D val="0"/>
            <c:spPr>
              <a:solidFill>
                <a:srgbClr val="FF0000"/>
              </a:solidFill>
              <a:ln w="19050">
                <a:solidFill>
                  <a:schemeClr val="lt1"/>
                </a:solidFill>
              </a:ln>
              <a:effectLst/>
            </c:spPr>
            <c:extLst>
              <c:ext xmlns:c16="http://schemas.microsoft.com/office/drawing/2014/chart" uri="{C3380CC4-5D6E-409C-BE32-E72D297353CC}">
                <c16:uniqueId val="{00000003-09F7-47D0-8C37-0B5AA09F67EC}"/>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09F7-47D0-8C37-0B5AA09F67EC}"/>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09F7-47D0-8C37-0B5AA09F67EC}"/>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09F7-47D0-8C37-0B5AA09F67EC}"/>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09F7-47D0-8C37-0B5AA09F67EC}"/>
              </c:ext>
            </c:extLst>
          </c:dPt>
          <c:dLbls>
            <c:dLbl>
              <c:idx val="0"/>
              <c:tx>
                <c:rich>
                  <a:bodyPr/>
                  <a:lstStyle/>
                  <a:p>
                    <a:fld id="{8BCC86DE-B00E-49E8-B492-31298291DA13}" type="CATEGORYNAME">
                      <a:rPr lang="zh-TW" altLang="en-US"/>
                      <a:pPr/>
                      <a:t>[CATEGORY NAME]</a:t>
                    </a:fld>
                    <a:r>
                      <a:rPr lang="zh-TW" altLang="en-US" baseline="0" dirty="0"/>
                      <a:t>
</a:t>
                    </a:r>
                    <a:fld id="{45598709-4A08-4C81-9F9C-ED29E75276FF}" type="VALUE">
                      <a:rPr lang="en-US" altLang="zh-TW" baseline="0" smtClean="0"/>
                      <a:pPr/>
                      <a:t>[VALUE]</a:t>
                    </a:fld>
                    <a:endParaRPr lang="zh-TW" altLang="en-US" baseline="0" dirty="0"/>
                  </a:p>
                </c:rich>
              </c:tx>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09F7-47D0-8C37-0B5AA09F67EC}"/>
                </c:ext>
              </c:extLst>
            </c:dLbl>
            <c:dLbl>
              <c:idx val="1"/>
              <c:layout>
                <c:manualLayout>
                  <c:x val="5.3943387284922699E-2"/>
                  <c:y val="0.18118073864964601"/>
                </c:manualLayout>
              </c:layout>
              <c:tx>
                <c:rich>
                  <a:bodyPr/>
                  <a:lstStyle/>
                  <a:p>
                    <a:fld id="{44FFA14E-84A0-457F-9C5C-8C1AAB5ECF92}" type="CATEGORYNAME">
                      <a:rPr lang="zh-HK" altLang="en-US"/>
                      <a:pPr/>
                      <a:t>[CATEGORY NAME]</a:t>
                    </a:fld>
                    <a:r>
                      <a:rPr lang="zh-HK" altLang="en-US" baseline="0" dirty="0"/>
                      <a:t>
</a:t>
                    </a:r>
                    <a:fld id="{5FD703FA-EF49-4551-A8BA-69C6B3B5C8D3}" type="VALUE">
                      <a:rPr lang="en-US" altLang="zh-HK" baseline="0" smtClean="0"/>
                      <a:pPr/>
                      <a:t>[VALUE]</a:t>
                    </a:fld>
                    <a:endParaRPr lang="zh-HK" altLang="en-US" baseline="0" dirty="0"/>
                  </a:p>
                </c:rich>
              </c:tx>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09F7-47D0-8C37-0B5AA09F67EC}"/>
                </c:ext>
              </c:extLst>
            </c:dLbl>
            <c:dLbl>
              <c:idx val="2"/>
              <c:layout>
                <c:manualLayout>
                  <c:x val="2.2243912219305901E-2"/>
                  <c:y val="-6.0588090820586998E-2"/>
                </c:manualLayout>
              </c:layout>
              <c:tx>
                <c:rich>
                  <a:bodyPr/>
                  <a:lstStyle/>
                  <a:p>
                    <a:fld id="{299AC24C-97C3-458A-B552-568189B913CE}" type="CATEGORYNAME">
                      <a:rPr lang="zh-TW" altLang="en-US"/>
                      <a:pPr/>
                      <a:t>[CATEGORY NAME]</a:t>
                    </a:fld>
                    <a:r>
                      <a:rPr lang="zh-TW" altLang="en-US" baseline="0" dirty="0"/>
                      <a:t>
</a:t>
                    </a:r>
                    <a:fld id="{0D9615D4-5BD2-4440-9508-B8444A8F8568}" type="VALUE">
                      <a:rPr lang="en-US" altLang="zh-TW" baseline="0" smtClean="0"/>
                      <a:pPr/>
                      <a:t>[VALUE]</a:t>
                    </a:fld>
                    <a:endParaRPr lang="zh-TW" altLang="en-US" baseline="0" dirty="0"/>
                  </a:p>
                </c:rich>
              </c:tx>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09F7-47D0-8C37-0B5AA09F67EC}"/>
                </c:ext>
              </c:extLst>
            </c:dLbl>
            <c:dLbl>
              <c:idx val="3"/>
              <c:layout>
                <c:manualLayout>
                  <c:x val="-6.5246792067658196E-2"/>
                  <c:y val="-5.64161594282237E-2"/>
                </c:manualLayout>
              </c:layout>
              <c:tx>
                <c:rich>
                  <a:bodyPr/>
                  <a:lstStyle/>
                  <a:p>
                    <a:fld id="{A755917C-7381-4879-B655-842CF0986451}" type="CATEGORYNAME">
                      <a:rPr lang="zh-TW" altLang="en-US"/>
                      <a:pPr/>
                      <a:t>[CATEGORY NAME]</a:t>
                    </a:fld>
                    <a:r>
                      <a:rPr lang="zh-TW" altLang="en-US" baseline="0" dirty="0"/>
                      <a:t>
</a:t>
                    </a:r>
                    <a:fld id="{D29AA2EA-87EE-4A5E-928A-709E89FAB4EB}" type="VALUE">
                      <a:rPr lang="en-US" altLang="zh-TW" baseline="0" smtClean="0"/>
                      <a:pPr/>
                      <a:t>[VALUE]</a:t>
                    </a:fld>
                    <a:endParaRPr lang="zh-TW" altLang="en-US" baseline="0" dirty="0"/>
                  </a:p>
                </c:rich>
              </c:tx>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09F7-47D0-8C37-0B5AA09F67EC}"/>
                </c:ext>
              </c:extLst>
            </c:dLbl>
            <c:dLbl>
              <c:idx val="4"/>
              <c:tx>
                <c:rich>
                  <a:bodyPr/>
                  <a:lstStyle/>
                  <a:p>
                    <a:fld id="{FA2832BF-96CE-4722-93FC-ACD49D751884}" type="CATEGORYNAME">
                      <a:rPr lang="zh-TW" altLang="en-US"/>
                      <a:pPr/>
                      <a:t>[CATEGORY NAME]</a:t>
                    </a:fld>
                    <a:r>
                      <a:rPr lang="zh-TW" altLang="en-US" baseline="0" dirty="0"/>
                      <a:t>
</a:t>
                    </a:r>
                    <a:fld id="{37E0CC23-D0C5-4EF1-A69D-5F40594C2CB4}" type="VALUE">
                      <a:rPr lang="en-US" altLang="zh-TW" baseline="0" smtClean="0"/>
                      <a:pPr/>
                      <a:t>[VALUE]</a:t>
                    </a:fld>
                    <a:endParaRPr lang="zh-TW" altLang="en-US" baseline="0" dirty="0"/>
                  </a:p>
                </c:rich>
              </c:tx>
              <c:dLblPos val="outEnd"/>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09F7-47D0-8C37-0B5AA09F67EC}"/>
                </c:ext>
              </c:extLst>
            </c:dLbl>
            <c:dLbl>
              <c:idx val="5"/>
              <c:layout>
                <c:manualLayout>
                  <c:x val="-3.6593303441236499E-2"/>
                  <c:y val="5.7623470763634298E-2"/>
                </c:manualLayout>
              </c:layout>
              <c:tx>
                <c:rich>
                  <a:bodyPr/>
                  <a:lstStyle/>
                  <a:p>
                    <a:fld id="{4286913A-7874-488F-B04A-6AC6E6AE234B}" type="CATEGORYNAME">
                      <a:rPr lang="zh-HK" altLang="en-US"/>
                      <a:pPr/>
                      <a:t>[CATEGORY NAME]</a:t>
                    </a:fld>
                    <a:r>
                      <a:rPr lang="zh-HK" altLang="en-US" baseline="0" dirty="0"/>
                      <a:t>
</a:t>
                    </a:r>
                    <a:fld id="{1A9CCA97-1307-4412-9C09-F2CCB75984B6}" type="VALUE">
                      <a:rPr lang="en-US" altLang="zh-HK" baseline="0" smtClean="0"/>
                      <a:pPr/>
                      <a:t>[VALUE]</a:t>
                    </a:fld>
                    <a:endParaRPr lang="zh-HK" altLang="en-US" baseline="0" dirty="0"/>
                  </a:p>
                </c:rich>
              </c:tx>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09F7-47D0-8C37-0B5AA09F67EC}"/>
                </c:ext>
              </c:extLst>
            </c:dLbl>
            <c:spPr>
              <a:solidFill>
                <a:prstClr val="white"/>
              </a:solidFill>
              <a:ln>
                <a:solidFill>
                  <a:prstClr val="black">
                    <a:lumMod val="65000"/>
                    <a:lumOff val="35000"/>
                  </a:prstClr>
                </a:solidFill>
              </a:ln>
              <a:effectLst/>
            </c:sp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c15:spPr>
              </c:ext>
            </c:extLst>
          </c:dLbls>
          <c:cat>
            <c:strRef>
              <c:f>工作表1!$H$38:$H$43</c:f>
              <c:strCache>
                <c:ptCount val="6"/>
                <c:pt idx="0">
                  <c:v>完全沒有使用</c:v>
                </c:pt>
                <c:pt idx="1">
                  <c:v>少於1小時</c:v>
                </c:pt>
                <c:pt idx="2">
                  <c:v>1至2小時</c:v>
                </c:pt>
                <c:pt idx="3">
                  <c:v>2至3小時</c:v>
                </c:pt>
                <c:pt idx="4">
                  <c:v>3至4小時</c:v>
                </c:pt>
                <c:pt idx="5">
                  <c:v>多於4小時</c:v>
                </c:pt>
              </c:strCache>
            </c:strRef>
          </c:cat>
          <c:val>
            <c:numRef>
              <c:f>工作表1!$I$38:$I$43</c:f>
              <c:numCache>
                <c:formatCode>0.0%</c:formatCode>
                <c:ptCount val="6"/>
                <c:pt idx="0">
                  <c:v>2.3216850167544299E-2</c:v>
                </c:pt>
                <c:pt idx="1">
                  <c:v>0.18501675442795601</c:v>
                </c:pt>
                <c:pt idx="2">
                  <c:v>0.28051699377692701</c:v>
                </c:pt>
                <c:pt idx="3">
                  <c:v>0.20153183341311601</c:v>
                </c:pt>
                <c:pt idx="4">
                  <c:v>0.136668262326472</c:v>
                </c:pt>
                <c:pt idx="5">
                  <c:v>0.17299999999999999</c:v>
                </c:pt>
              </c:numCache>
            </c:numRef>
          </c:val>
          <c:extLst>
            <c:ext xmlns:c16="http://schemas.microsoft.com/office/drawing/2014/chart" uri="{C3380CC4-5D6E-409C-BE32-E72D297353CC}">
              <c16:uniqueId val="{0000000C-09F7-47D0-8C37-0B5AA09F67EC}"/>
            </c:ext>
          </c:extLst>
        </c:ser>
        <c:dLbls>
          <c:showLegendKey val="0"/>
          <c:showVal val="0"/>
          <c:showCatName val="0"/>
          <c:showSerName val="0"/>
          <c:showPercent val="0"/>
          <c:showBubbleSize val="0"/>
          <c:showLeaderLines val="0"/>
        </c:dLbls>
        <c:firstSliceAng val="0"/>
      </c:pieChart>
      <c:spPr>
        <a:noFill/>
        <a:ln>
          <a:noFill/>
        </a:ln>
        <a:effectLst/>
      </c:spPr>
    </c:plotArea>
    <c:legend>
      <c:legendPos val="b"/>
      <c:layout>
        <c:manualLayout>
          <c:xMode val="edge"/>
          <c:yMode val="edge"/>
          <c:x val="0.71834618328958899"/>
          <c:y val="0"/>
          <c:w val="0.25277522601341501"/>
          <c:h val="0.85016199049826502"/>
        </c:manualLayout>
      </c:layout>
      <c:overlay val="0"/>
      <c:spPr>
        <a:noFill/>
        <a:ln>
          <a:noFill/>
        </a:ln>
        <a:effectLst/>
      </c:spPr>
      <c:txPr>
        <a:bodyPr rot="0" spcFirstLastPara="1" vertOverflow="ellipsis" vert="horz" wrap="square" anchor="ctr" anchorCtr="1"/>
        <a:lstStyle/>
        <a:p>
          <a:pPr>
            <a:defRPr sz="2800" b="0" i="0" u="none" strike="noStrike" kern="1200" baseline="0">
              <a:solidFill>
                <a:schemeClr val="tx1">
                  <a:lumMod val="65000"/>
                  <a:lumOff val="35000"/>
                </a:schemeClr>
              </a:solidFill>
              <a:latin typeface="微軟正黑體" panose="020B0604030504040204" pitchFamily="34" charset="-120"/>
              <a:ea typeface="微軟正黑體" panose="020B0604030504040204" pitchFamily="34" charset="-120"/>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latin typeface="微軟正黑體" panose="020B0604030504040204" pitchFamily="34" charset="-120"/>
          <a:ea typeface="微軟正黑體" panose="020B0604030504040204" pitchFamily="34" charset="-120"/>
        </a:defRPr>
      </a:pPr>
      <a:endParaRPr lang="en-US"/>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8729822834645702"/>
          <c:y val="0.223636882346229"/>
          <c:w val="0.38105126312336002"/>
          <c:h val="0.67742446777486098"/>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2A7D-4A0A-9F19-7C4D2CAD2987}"/>
              </c:ext>
            </c:extLst>
          </c:dPt>
          <c:dPt>
            <c:idx val="1"/>
            <c:bubble3D val="0"/>
            <c:spPr>
              <a:solidFill>
                <a:schemeClr val="accent6">
                  <a:lumMod val="60000"/>
                  <a:lumOff val="40000"/>
                </a:schemeClr>
              </a:solidFill>
              <a:ln w="19050">
                <a:solidFill>
                  <a:schemeClr val="lt1"/>
                </a:solidFill>
              </a:ln>
              <a:effectLst/>
            </c:spPr>
            <c:extLst>
              <c:ext xmlns:c16="http://schemas.microsoft.com/office/drawing/2014/chart" uri="{C3380CC4-5D6E-409C-BE32-E72D297353CC}">
                <c16:uniqueId val="{00000003-2A7D-4A0A-9F19-7C4D2CAD2987}"/>
              </c:ext>
            </c:extLst>
          </c:dPt>
          <c:dPt>
            <c:idx val="2"/>
            <c:bubble3D val="0"/>
            <c:spPr>
              <a:solidFill>
                <a:schemeClr val="accent1">
                  <a:lumMod val="60000"/>
                  <a:lumOff val="40000"/>
                </a:schemeClr>
              </a:solidFill>
              <a:ln w="19050">
                <a:solidFill>
                  <a:schemeClr val="lt1"/>
                </a:solidFill>
              </a:ln>
              <a:effectLst/>
            </c:spPr>
            <c:extLst>
              <c:ext xmlns:c16="http://schemas.microsoft.com/office/drawing/2014/chart" uri="{C3380CC4-5D6E-409C-BE32-E72D297353CC}">
                <c16:uniqueId val="{00000005-2A7D-4A0A-9F19-7C4D2CAD2987}"/>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2A7D-4A0A-9F19-7C4D2CAD2987}"/>
              </c:ext>
            </c:extLst>
          </c:dPt>
          <c:dPt>
            <c:idx val="4"/>
            <c:bubble3D val="0"/>
            <c:spPr>
              <a:solidFill>
                <a:srgbClr val="FFC000"/>
              </a:solidFill>
              <a:ln w="19050">
                <a:solidFill>
                  <a:schemeClr val="lt1"/>
                </a:solidFill>
              </a:ln>
              <a:effectLst/>
            </c:spPr>
            <c:extLst>
              <c:ext xmlns:c16="http://schemas.microsoft.com/office/drawing/2014/chart" uri="{C3380CC4-5D6E-409C-BE32-E72D297353CC}">
                <c16:uniqueId val="{00000009-2A7D-4A0A-9F19-7C4D2CAD2987}"/>
              </c:ext>
            </c:extLst>
          </c:dPt>
          <c:dPt>
            <c:idx val="5"/>
            <c:bubble3D val="0"/>
            <c:spPr>
              <a:solidFill>
                <a:srgbClr val="FF0000"/>
              </a:solidFill>
              <a:ln w="19050">
                <a:solidFill>
                  <a:schemeClr val="lt1"/>
                </a:solidFill>
              </a:ln>
              <a:effectLst/>
            </c:spPr>
            <c:extLst>
              <c:ext xmlns:c16="http://schemas.microsoft.com/office/drawing/2014/chart" uri="{C3380CC4-5D6E-409C-BE32-E72D297353CC}">
                <c16:uniqueId val="{0000000B-2A7D-4A0A-9F19-7C4D2CAD2987}"/>
              </c:ext>
            </c:extLst>
          </c:dPt>
          <c:dLbls>
            <c:dLbl>
              <c:idx val="0"/>
              <c:layout>
                <c:manualLayout>
                  <c:x val="-8.0390994094488202E-2"/>
                  <c:y val="1.4342500665677699E-3"/>
                </c:manualLayout>
              </c:layout>
              <c:tx>
                <c:rich>
                  <a:bodyPr/>
                  <a:lstStyle/>
                  <a:p>
                    <a:fld id="{C6A396D5-6205-4765-8712-B1A160E38FEE}" type="CATEGORYNAME">
                      <a:rPr lang="zh-TW" altLang="en-US"/>
                      <a:pPr/>
                      <a:t>[CATEGORY NAME]</a:t>
                    </a:fld>
                    <a:r>
                      <a:rPr lang="zh-TW" altLang="en-US" baseline="0" dirty="0"/>
                      <a:t>
</a:t>
                    </a:r>
                    <a:fld id="{14CCF214-9567-4A8F-BC03-1573215BCAE6}" type="VALUE">
                      <a:rPr lang="en-US" altLang="zh-TW" baseline="0" smtClean="0"/>
                      <a:pPr/>
                      <a:t>[VALUE]</a:t>
                    </a:fld>
                    <a:endParaRPr lang="zh-TW" altLang="en-US" baseline="0" dirty="0"/>
                  </a:p>
                </c:rich>
              </c:tx>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2A7D-4A0A-9F19-7C4D2CAD2987}"/>
                </c:ext>
              </c:extLst>
            </c:dLbl>
            <c:dLbl>
              <c:idx val="1"/>
              <c:layout>
                <c:manualLayout>
                  <c:x val="4.5833333333333302E-2"/>
                  <c:y val="-7.2463768115942004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2A7D-4A0A-9F19-7C4D2CAD2987}"/>
                </c:ext>
              </c:extLst>
            </c:dLbl>
            <c:dLbl>
              <c:idx val="2"/>
              <c:layout>
                <c:manualLayout>
                  <c:x val="2.4999999999999901E-2"/>
                  <c:y val="7.2463768115942004E-2"/>
                </c:manualLayout>
              </c:layout>
              <c:tx>
                <c:rich>
                  <a:bodyPr/>
                  <a:lstStyle/>
                  <a:p>
                    <a:fld id="{065F1D63-1705-4204-BDFB-CF5E76368C93}" type="CATEGORYNAME">
                      <a:rPr lang="zh-TW" altLang="en-US"/>
                      <a:pPr/>
                      <a:t>[CATEGORY NAME]</a:t>
                    </a:fld>
                    <a:r>
                      <a:rPr lang="zh-TW" altLang="en-US" baseline="0" dirty="0"/>
                      <a:t>
</a:t>
                    </a:r>
                    <a:fld id="{208AE83D-24EB-40EC-B16B-A8038DF75B7A}" type="VALUE">
                      <a:rPr lang="en-US" altLang="zh-TW" baseline="0" smtClean="0"/>
                      <a:pPr/>
                      <a:t>[VALUE]</a:t>
                    </a:fld>
                    <a:endParaRPr lang="zh-TW" altLang="en-US" baseline="0" dirty="0"/>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2A7D-4A0A-9F19-7C4D2CAD2987}"/>
                </c:ext>
              </c:extLst>
            </c:dLbl>
            <c:dLbl>
              <c:idx val="3"/>
              <c:tx>
                <c:rich>
                  <a:bodyPr/>
                  <a:lstStyle/>
                  <a:p>
                    <a:fld id="{36785267-0911-4B3D-A9B6-16A2D6CEDA62}" type="CATEGORYNAME">
                      <a:rPr lang="zh-TW" altLang="en-US"/>
                      <a:pPr/>
                      <a:t>[CATEGORY NAME]</a:t>
                    </a:fld>
                    <a:r>
                      <a:rPr lang="zh-TW" altLang="en-US" baseline="0" dirty="0"/>
                      <a:t>
</a:t>
                    </a:r>
                    <a:fld id="{DC92FBAC-7D61-4E8C-8A08-4196D9746ED2}" type="VALUE">
                      <a:rPr lang="en-US" altLang="zh-TW" baseline="0" smtClean="0"/>
                      <a:pPr/>
                      <a:t>[VALUE]</a:t>
                    </a:fld>
                    <a:endParaRPr lang="zh-TW" altLang="en-US" baseline="0" dirty="0"/>
                  </a:p>
                </c:rich>
              </c:tx>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2A7D-4A0A-9F19-7C4D2CAD2987}"/>
                </c:ext>
              </c:extLst>
            </c:dLbl>
            <c:dLbl>
              <c:idx val="4"/>
              <c:tx>
                <c:rich>
                  <a:bodyPr/>
                  <a:lstStyle/>
                  <a:p>
                    <a:fld id="{61002692-B758-43F0-B5FC-6F7107AE015A}" type="CATEGORYNAME">
                      <a:rPr lang="zh-TW" altLang="en-US"/>
                      <a:pPr/>
                      <a:t>[CATEGORY NAME]</a:t>
                    </a:fld>
                    <a:r>
                      <a:rPr lang="zh-TW" altLang="en-US" baseline="0" dirty="0"/>
                      <a:t>
</a:t>
                    </a:r>
                    <a:fld id="{0430B7C3-F5F6-44F7-A3BC-D0AEA2742489}" type="VALUE">
                      <a:rPr lang="en-US" altLang="zh-TW" baseline="0" smtClean="0"/>
                      <a:pPr/>
                      <a:t>[VALUE]</a:t>
                    </a:fld>
                    <a:endParaRPr lang="zh-TW" altLang="en-US" baseline="0" dirty="0"/>
                  </a:p>
                </c:rich>
              </c:tx>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2A7D-4A0A-9F19-7C4D2CAD2987}"/>
                </c:ext>
              </c:extLst>
            </c:dLbl>
            <c:dLbl>
              <c:idx val="5"/>
              <c:tx>
                <c:rich>
                  <a:bodyPr/>
                  <a:lstStyle/>
                  <a:p>
                    <a:fld id="{23C6DFFC-546A-410C-8D3E-8C26EA64BEE6}" type="CATEGORYNAME">
                      <a:rPr lang="zh-HK" altLang="en-US"/>
                      <a:pPr/>
                      <a:t>[CATEGORY NAME]</a:t>
                    </a:fld>
                    <a:r>
                      <a:rPr lang="zh-HK" altLang="en-US" baseline="0" dirty="0"/>
                      <a:t>
</a:t>
                    </a:r>
                    <a:fld id="{F457DE04-B8BC-4AE1-8BC2-E3583F49EB6E}" type="VALUE">
                      <a:rPr lang="en-US" altLang="zh-HK" baseline="0" smtClean="0"/>
                      <a:pPr/>
                      <a:t>[VALUE]</a:t>
                    </a:fld>
                    <a:endParaRPr lang="zh-HK" altLang="en-US" baseline="0" dirty="0"/>
                  </a:p>
                </c:rich>
              </c:tx>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2A7D-4A0A-9F19-7C4D2CAD2987}"/>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1">
                <a:spAutoFit/>
              </a:bodyPr>
              <a:lstStyle/>
              <a:p>
                <a:pPr>
                  <a:defRPr sz="2400" b="0" i="0" u="none" strike="noStrike" kern="1200" baseline="0">
                    <a:solidFill>
                      <a:schemeClr val="dk1">
                        <a:lumMod val="65000"/>
                        <a:lumOff val="35000"/>
                      </a:schemeClr>
                    </a:solidFill>
                    <a:latin typeface="微軟正黑體" panose="020B0604030504040204" pitchFamily="34" charset="-120"/>
                    <a:ea typeface="微軟正黑體" panose="020B0604030504040204" pitchFamily="34" charset="-120"/>
                    <a:cs typeface="+mn-cs"/>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工作表2!$H$119:$H$124</c:f>
              <c:strCache>
                <c:ptCount val="6"/>
                <c:pt idx="0">
                  <c:v>完全沒有使用</c:v>
                </c:pt>
                <c:pt idx="1">
                  <c:v>少於1小時</c:v>
                </c:pt>
                <c:pt idx="2">
                  <c:v>1至2小時</c:v>
                </c:pt>
                <c:pt idx="3">
                  <c:v>2至3小時</c:v>
                </c:pt>
                <c:pt idx="4">
                  <c:v>3至4小時</c:v>
                </c:pt>
                <c:pt idx="5">
                  <c:v>多於4小時</c:v>
                </c:pt>
              </c:strCache>
            </c:strRef>
          </c:cat>
          <c:val>
            <c:numRef>
              <c:f>工作表2!$I$119:$I$124</c:f>
              <c:numCache>
                <c:formatCode>0.0%</c:formatCode>
                <c:ptCount val="6"/>
                <c:pt idx="0">
                  <c:v>5.2044609665427496E-3</c:v>
                </c:pt>
                <c:pt idx="1">
                  <c:v>6.0470879801734802E-2</c:v>
                </c:pt>
                <c:pt idx="2">
                  <c:v>0.165799256505576</c:v>
                </c:pt>
                <c:pt idx="3">
                  <c:v>0.20693928128872399</c:v>
                </c:pt>
                <c:pt idx="4">
                  <c:v>0.18389095415117701</c:v>
                </c:pt>
                <c:pt idx="5">
                  <c:v>0.378</c:v>
                </c:pt>
              </c:numCache>
            </c:numRef>
          </c:val>
          <c:extLst>
            <c:ext xmlns:c16="http://schemas.microsoft.com/office/drawing/2014/chart" uri="{C3380CC4-5D6E-409C-BE32-E72D297353CC}">
              <c16:uniqueId val="{0000000C-2A7D-4A0A-9F19-7C4D2CAD2987}"/>
            </c:ext>
          </c:extLst>
        </c:ser>
        <c:dLbls>
          <c:showLegendKey val="0"/>
          <c:showVal val="0"/>
          <c:showCatName val="0"/>
          <c:showSerName val="0"/>
          <c:showPercent val="0"/>
          <c:showBubbleSize val="0"/>
          <c:showLeaderLines val="0"/>
        </c:dLbls>
        <c:firstSliceAng val="0"/>
      </c:pieChart>
      <c:spPr>
        <a:noFill/>
        <a:ln>
          <a:noFill/>
        </a:ln>
        <a:effectLst/>
      </c:spPr>
    </c:plotArea>
    <c:legend>
      <c:legendPos val="b"/>
      <c:layout>
        <c:manualLayout>
          <c:xMode val="edge"/>
          <c:yMode val="edge"/>
          <c:x val="0.734375"/>
          <c:y val="8.1657156985811594E-2"/>
          <c:w val="0.264583333333333"/>
          <c:h val="0.738149606299213"/>
        </c:manualLayout>
      </c:layout>
      <c:overlay val="0"/>
      <c:spPr>
        <a:noFill/>
        <a:ln>
          <a:noFill/>
        </a:ln>
        <a:effectLst/>
      </c:spPr>
      <c:txPr>
        <a:bodyPr rot="0" spcFirstLastPara="1" vertOverflow="ellipsis" vert="horz" wrap="square" anchor="ctr" anchorCtr="1"/>
        <a:lstStyle/>
        <a:p>
          <a:pPr>
            <a:defRPr sz="3200" b="0" i="0" u="none" strike="noStrike" kern="1200" baseline="0">
              <a:solidFill>
                <a:schemeClr val="tx1">
                  <a:lumMod val="65000"/>
                  <a:lumOff val="35000"/>
                </a:schemeClr>
              </a:solidFill>
              <a:latin typeface="微軟正黑體" panose="020B0604030504040204" pitchFamily="34" charset="-120"/>
              <a:ea typeface="微軟正黑體" panose="020B0604030504040204" pitchFamily="34" charset="-120"/>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400">
          <a:latin typeface="微軟正黑體" panose="020B0604030504040204" pitchFamily="34" charset="-120"/>
          <a:ea typeface="微軟正黑體" panose="020B0604030504040204" pitchFamily="34" charset="-120"/>
        </a:defRPr>
      </a:pPr>
      <a:endParaRPr lang="en-US"/>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a:outerShdw blurRad="57150" dist="127000" dir="21540000" algn="ctr" rotWithShape="0">
                <a:schemeClr val="tx1">
                  <a:alpha val="50000"/>
                </a:schemeClr>
              </a:outerShdw>
            </a:effectLst>
          </c:spPr>
          <c:invertIfNegative val="0"/>
          <c:dLbls>
            <c:spPr>
              <a:noFill/>
              <a:ln>
                <a:noFill/>
              </a:ln>
              <a:effectLst/>
            </c:spPr>
            <c:txPr>
              <a:bodyPr rot="0" spcFirstLastPara="1" vertOverflow="ellipsis" vert="horz" wrap="square" anchor="ctr" anchorCtr="1"/>
              <a:lstStyle/>
              <a:p>
                <a:pPr>
                  <a:defRPr lang="zh-HK" altLang="en-US" sz="2400" b="0" i="0" u="none" strike="noStrike" kern="1200" baseline="0">
                    <a:solidFill>
                      <a:srgbClr val="E4E9EF">
                        <a:lumMod val="50000"/>
                      </a:srgbClr>
                    </a:solidFill>
                    <a:effectLst/>
                    <a:latin typeface="微軟正黑體" panose="020B0604030504040204" pitchFamily="34" charset="-120"/>
                    <a:ea typeface="微軟正黑體" panose="020B0604030504040204" pitchFamily="34" charset="-120"/>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工作表5!$F$24:$L$24</c:f>
              <c:strCache>
                <c:ptCount val="7"/>
                <c:pt idx="0">
                  <c:v>子女的學習進度</c:v>
                </c:pt>
                <c:pt idx="1">
                  <c:v>額外開支</c:v>
                </c:pt>
                <c:pt idx="2">
                  <c:v>照顧者的安排</c:v>
                </c:pt>
                <c:pt idx="3">
                  <c:v>子女過度使用電子產品</c:v>
                </c:pt>
                <c:pt idx="4">
                  <c:v>自己或伴侶的工作的影響</c:v>
                </c:pt>
                <c:pt idx="5">
                  <c:v>家中的家務安排</c:v>
                </c:pt>
                <c:pt idx="6">
                  <c:v>復課安排</c:v>
                </c:pt>
              </c:strCache>
            </c:strRef>
          </c:cat>
          <c:val>
            <c:numRef>
              <c:f>工作表5!$F$25:$L$25</c:f>
              <c:numCache>
                <c:formatCode>0.0%</c:formatCode>
                <c:ptCount val="7"/>
                <c:pt idx="0">
                  <c:v>0.77100000000000002</c:v>
                </c:pt>
                <c:pt idx="1">
                  <c:v>0.30399999999999999</c:v>
                </c:pt>
                <c:pt idx="2">
                  <c:v>0.38200000000000001</c:v>
                </c:pt>
                <c:pt idx="3">
                  <c:v>0.75700000000000001</c:v>
                </c:pt>
                <c:pt idx="4">
                  <c:v>0.31900000000000001</c:v>
                </c:pt>
                <c:pt idx="5">
                  <c:v>0.28699999999999998</c:v>
                </c:pt>
                <c:pt idx="6">
                  <c:v>0.83199999999999996</c:v>
                </c:pt>
              </c:numCache>
            </c:numRef>
          </c:val>
          <c:extLst>
            <c:ext xmlns:c16="http://schemas.microsoft.com/office/drawing/2014/chart" uri="{C3380CC4-5D6E-409C-BE32-E72D297353CC}">
              <c16:uniqueId val="{00000000-01AD-45EC-B99C-33FFEC192B39}"/>
            </c:ext>
          </c:extLst>
        </c:ser>
        <c:dLbls>
          <c:showLegendKey val="0"/>
          <c:showVal val="0"/>
          <c:showCatName val="0"/>
          <c:showSerName val="0"/>
          <c:showPercent val="0"/>
          <c:showBubbleSize val="0"/>
        </c:dLbls>
        <c:gapWidth val="25"/>
        <c:overlap val="-27"/>
        <c:axId val="-2114793128"/>
        <c:axId val="-2114391880"/>
      </c:barChart>
      <c:catAx>
        <c:axId val="-21147931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zh-HK" altLang="en-US" sz="2000" b="0" i="0" u="none" strike="noStrike" kern="1200" baseline="0">
                <a:solidFill>
                  <a:srgbClr val="E4E9EF">
                    <a:lumMod val="50000"/>
                  </a:srgbClr>
                </a:solidFill>
                <a:effectLst/>
                <a:latin typeface="微軟正黑體" panose="020B0604030504040204" pitchFamily="34" charset="-120"/>
                <a:ea typeface="微軟正黑體" panose="020B0604030504040204" pitchFamily="34" charset="-120"/>
                <a:cs typeface="+mn-cs"/>
              </a:defRPr>
            </a:pPr>
            <a:endParaRPr lang="en-US"/>
          </a:p>
        </c:txPr>
        <c:crossAx val="-2114391880"/>
        <c:crosses val="autoZero"/>
        <c:auto val="1"/>
        <c:lblAlgn val="ctr"/>
        <c:lblOffset val="100"/>
        <c:noMultiLvlLbl val="0"/>
      </c:catAx>
      <c:valAx>
        <c:axId val="-2114391880"/>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zh-HK" altLang="en-US" sz="2400" b="0" i="0" u="none" strike="noStrike" kern="1200" baseline="0">
                    <a:solidFill>
                      <a:srgbClr val="E4E9EF">
                        <a:lumMod val="50000"/>
                      </a:srgbClr>
                    </a:solidFill>
                    <a:effectLst/>
                    <a:latin typeface="微軟正黑體" panose="020B0604030504040204" pitchFamily="34" charset="-120"/>
                    <a:ea typeface="微軟正黑體" panose="020B0604030504040204" pitchFamily="34" charset="-120"/>
                    <a:cs typeface="+mn-cs"/>
                  </a:defRPr>
                </a:pPr>
                <a:r>
                  <a:rPr lang="zh-TW"/>
                  <a:t>百分比 </a:t>
                </a:r>
                <a:r>
                  <a:rPr lang="en-US"/>
                  <a:t>%</a:t>
                </a:r>
                <a:endParaRPr lang="zh-HK"/>
              </a:p>
            </c:rich>
          </c:tx>
          <c:overlay val="0"/>
          <c:spPr>
            <a:noFill/>
            <a:ln>
              <a:noFill/>
            </a:ln>
            <a:effectLst/>
          </c:sp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lang="zh-HK" altLang="en-US" sz="2400" b="0" i="0" u="none" strike="noStrike" kern="1200" baseline="0">
                <a:solidFill>
                  <a:srgbClr val="E4E9EF">
                    <a:lumMod val="50000"/>
                  </a:srgbClr>
                </a:solidFill>
                <a:effectLst/>
                <a:latin typeface="微軟正黑體" panose="020B0604030504040204" pitchFamily="34" charset="-120"/>
                <a:ea typeface="微軟正黑體" panose="020B0604030504040204" pitchFamily="34" charset="-120"/>
                <a:cs typeface="+mn-cs"/>
              </a:defRPr>
            </a:pPr>
            <a:endParaRPr lang="en-US"/>
          </a:p>
        </c:txPr>
        <c:crossAx val="-211479312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lang="zh-HK" altLang="en-US" sz="2400" b="0" i="0" u="none" strike="noStrike" kern="1200" baseline="0">
          <a:solidFill>
            <a:srgbClr val="E4E9EF">
              <a:lumMod val="50000"/>
            </a:srgbClr>
          </a:solidFill>
          <a:effectLst/>
          <a:latin typeface="微軟正黑體" panose="020B0604030504040204" pitchFamily="34" charset="-120"/>
          <a:ea typeface="微軟正黑體" panose="020B0604030504040204" pitchFamily="34" charset="-120"/>
          <a:cs typeface="+mn-cs"/>
        </a:defRPr>
      </a:pPr>
      <a:endParaRPr lang="en-US"/>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a:outerShdw blurRad="57150" dist="127000" dir="21540000" algn="ctr" rotWithShape="0">
                <a:schemeClr val="tx1">
                  <a:alpha val="50000"/>
                </a:schemeClr>
              </a:outerShdw>
            </a:effectLst>
          </c:spPr>
          <c:invertIfNegative val="0"/>
          <c:dLbls>
            <c:spPr>
              <a:noFill/>
              <a:ln>
                <a:noFill/>
              </a:ln>
              <a:effectLst/>
            </c:spPr>
            <c:txPr>
              <a:bodyPr rot="0" spcFirstLastPara="1" vertOverflow="ellipsis" vert="horz" wrap="square" anchor="ctr" anchorCtr="1"/>
              <a:lstStyle/>
              <a:p>
                <a:pPr>
                  <a:defRPr lang="zh-HK" altLang="en-US" sz="2400" b="0" i="0" u="none" strike="noStrike" kern="1200" baseline="0">
                    <a:solidFill>
                      <a:schemeClr val="bg2">
                        <a:lumMod val="50000"/>
                      </a:schemeClr>
                    </a:solidFill>
                    <a:effectLst/>
                    <a:latin typeface="微軟正黑體" panose="020B0604030504040204" pitchFamily="34" charset="-120"/>
                    <a:ea typeface="微軟正黑體" panose="020B0604030504040204" pitchFamily="34" charset="-120"/>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工作表5!$M$24:$Q$24</c:f>
              <c:strCache>
                <c:ptCount val="5"/>
                <c:pt idx="0">
                  <c:v>彈性上班時間</c:v>
                </c:pt>
                <c:pt idx="1">
                  <c:v>家庭補助金/學生學習津貼</c:v>
                </c:pt>
                <c:pt idx="2">
                  <c:v>更適切的在家學習支援</c:v>
                </c:pt>
                <c:pt idx="3">
                  <c:v>更多的家校溝通</c:v>
                </c:pt>
                <c:pt idx="4">
                  <c:v>學校於復課後進行補課</c:v>
                </c:pt>
              </c:strCache>
            </c:strRef>
          </c:cat>
          <c:val>
            <c:numRef>
              <c:f>工作表5!$M$25:$Q$25</c:f>
              <c:numCache>
                <c:formatCode>0.0%</c:formatCode>
                <c:ptCount val="5"/>
                <c:pt idx="0">
                  <c:v>0.59299999999999997</c:v>
                </c:pt>
                <c:pt idx="1">
                  <c:v>0.621</c:v>
                </c:pt>
                <c:pt idx="2">
                  <c:v>0.64100000000000001</c:v>
                </c:pt>
                <c:pt idx="3">
                  <c:v>0.41099999999999998</c:v>
                </c:pt>
                <c:pt idx="4">
                  <c:v>0.53600000000000003</c:v>
                </c:pt>
              </c:numCache>
            </c:numRef>
          </c:val>
          <c:extLst>
            <c:ext xmlns:c16="http://schemas.microsoft.com/office/drawing/2014/chart" uri="{C3380CC4-5D6E-409C-BE32-E72D297353CC}">
              <c16:uniqueId val="{00000000-9609-4CC0-9FAB-198A17B772F0}"/>
            </c:ext>
          </c:extLst>
        </c:ser>
        <c:dLbls>
          <c:dLblPos val="outEnd"/>
          <c:showLegendKey val="0"/>
          <c:showVal val="1"/>
          <c:showCatName val="0"/>
          <c:showSerName val="0"/>
          <c:showPercent val="0"/>
          <c:showBubbleSize val="0"/>
        </c:dLbls>
        <c:gapWidth val="25"/>
        <c:overlap val="-27"/>
        <c:axId val="-2067848024"/>
        <c:axId val="-2068517448"/>
      </c:barChart>
      <c:catAx>
        <c:axId val="-20678480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zh-HK" altLang="en-US" sz="2000" b="0" i="0" u="none" strike="noStrike" kern="1200" baseline="0">
                <a:solidFill>
                  <a:schemeClr val="bg2">
                    <a:lumMod val="50000"/>
                  </a:schemeClr>
                </a:solidFill>
                <a:effectLst/>
                <a:latin typeface="微軟正黑體" panose="020B0604030504040204" pitchFamily="34" charset="-120"/>
                <a:ea typeface="微軟正黑體" panose="020B0604030504040204" pitchFamily="34" charset="-120"/>
                <a:cs typeface="+mn-cs"/>
              </a:defRPr>
            </a:pPr>
            <a:endParaRPr lang="en-US"/>
          </a:p>
        </c:txPr>
        <c:crossAx val="-2068517448"/>
        <c:crosses val="autoZero"/>
        <c:auto val="1"/>
        <c:lblAlgn val="ctr"/>
        <c:lblOffset val="100"/>
        <c:noMultiLvlLbl val="0"/>
      </c:catAx>
      <c:valAx>
        <c:axId val="-206851744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zh-HK" altLang="en-US" sz="2400" b="0" i="0" u="none" strike="noStrike" kern="1200" baseline="0">
                    <a:solidFill>
                      <a:schemeClr val="bg2">
                        <a:lumMod val="50000"/>
                      </a:schemeClr>
                    </a:solidFill>
                    <a:effectLst/>
                    <a:latin typeface="微軟正黑體" panose="020B0604030504040204" pitchFamily="34" charset="-120"/>
                    <a:ea typeface="微軟正黑體" panose="020B0604030504040204" pitchFamily="34" charset="-120"/>
                    <a:cs typeface="+mn-cs"/>
                  </a:defRPr>
                </a:pPr>
                <a:r>
                  <a:rPr lang="zh-TW"/>
                  <a:t>百分比 </a:t>
                </a:r>
                <a:r>
                  <a:rPr lang="en-US"/>
                  <a:t>%</a:t>
                </a:r>
                <a:endParaRPr lang="zh-HK"/>
              </a:p>
            </c:rich>
          </c:tx>
          <c:overlay val="0"/>
          <c:spPr>
            <a:noFill/>
            <a:ln>
              <a:noFill/>
            </a:ln>
            <a:effectLst/>
          </c:spPr>
          <c:txPr>
            <a:bodyPr rot="-5400000" spcFirstLastPara="1" vertOverflow="ellipsis" vert="horz" wrap="square" anchor="ctr" anchorCtr="1"/>
            <a:lstStyle/>
            <a:p>
              <a:pPr>
                <a:defRPr lang="zh-HK" altLang="en-US" sz="2400" b="0" i="0" u="none" strike="noStrike" kern="1200" baseline="0">
                  <a:solidFill>
                    <a:schemeClr val="bg2">
                      <a:lumMod val="50000"/>
                    </a:schemeClr>
                  </a:solidFill>
                  <a:effectLst/>
                  <a:latin typeface="微軟正黑體" panose="020B0604030504040204" pitchFamily="34" charset="-120"/>
                  <a:ea typeface="微軟正黑體" panose="020B0604030504040204" pitchFamily="34" charset="-120"/>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lang="zh-HK" altLang="en-US" sz="2400" b="0" i="0" u="none" strike="noStrike" kern="1200" baseline="0">
                <a:solidFill>
                  <a:schemeClr val="bg2">
                    <a:lumMod val="50000"/>
                  </a:schemeClr>
                </a:solidFill>
                <a:effectLst/>
                <a:latin typeface="微軟正黑體" panose="020B0604030504040204" pitchFamily="34" charset="-120"/>
                <a:ea typeface="微軟正黑體" panose="020B0604030504040204" pitchFamily="34" charset="-120"/>
                <a:cs typeface="+mn-cs"/>
              </a:defRPr>
            </a:pPr>
            <a:endParaRPr lang="en-US"/>
          </a:p>
        </c:txPr>
        <c:crossAx val="-206784802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lang="zh-HK" altLang="en-US" sz="2400" b="0" i="0" u="none" strike="noStrike" kern="1200">
          <a:solidFill>
            <a:schemeClr val="bg2">
              <a:lumMod val="50000"/>
            </a:schemeClr>
          </a:solidFill>
          <a:effectLst/>
          <a:latin typeface="微軟正黑體" panose="020B0604030504040204" pitchFamily="34" charset="-120"/>
          <a:ea typeface="微軟正黑體" panose="020B0604030504040204" pitchFamily="34" charset="-120"/>
          <a:cs typeface="+mn-cs"/>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a:outerShdw blurRad="57150" dist="127000" dir="21540000" algn="ctr" rotWithShape="0">
                <a:schemeClr val="tx1">
                  <a:alpha val="50000"/>
                </a:schemeClr>
              </a:outerShdw>
            </a:effectLst>
          </c:spPr>
          <c:invertIfNegative val="0"/>
          <c:dPt>
            <c:idx val="0"/>
            <c:invertIfNegative val="0"/>
            <c:bubble3D val="0"/>
            <c:spPr>
              <a:solidFill>
                <a:srgbClr val="FF0000"/>
              </a:solidFill>
              <a:ln>
                <a:noFill/>
              </a:ln>
              <a:effectLst>
                <a:outerShdw blurRad="57150" dist="127000" dir="21540000" algn="ctr" rotWithShape="0">
                  <a:schemeClr val="tx1">
                    <a:alpha val="50000"/>
                  </a:schemeClr>
                </a:outerShdw>
              </a:effectLst>
            </c:spPr>
            <c:extLst>
              <c:ext xmlns:c16="http://schemas.microsoft.com/office/drawing/2014/chart" uri="{C3380CC4-5D6E-409C-BE32-E72D297353CC}">
                <c16:uniqueId val="{00000001-0832-45F5-93AA-0310FEE430A4}"/>
              </c:ext>
            </c:extLst>
          </c:dPt>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bg2">
                        <a:lumMod val="50000"/>
                      </a:schemeClr>
                    </a:solidFill>
                    <a:latin typeface="微軟正黑體" panose="020B0604030504040204" pitchFamily="34" charset="-120"/>
                    <a:ea typeface="微軟正黑體" panose="020B0604030504040204" pitchFamily="34" charset="-120"/>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工作表1!$H$93:$H$98</c:f>
              <c:strCache>
                <c:ptCount val="6"/>
                <c:pt idx="0">
                  <c:v>沒有</c:v>
                </c:pt>
                <c:pt idx="1">
                  <c:v>每週1至2份</c:v>
                </c:pt>
                <c:pt idx="2">
                  <c:v>每週3至4份</c:v>
                </c:pt>
                <c:pt idx="3">
                  <c:v>每日1至2份</c:v>
                </c:pt>
                <c:pt idx="4">
                  <c:v>每日2至4份</c:v>
                </c:pt>
                <c:pt idx="5">
                  <c:v>每日5份或以上</c:v>
                </c:pt>
              </c:strCache>
            </c:strRef>
          </c:cat>
          <c:val>
            <c:numRef>
              <c:f>工作表1!$I$93:$I$98</c:f>
              <c:numCache>
                <c:formatCode>###0.0</c:formatCode>
                <c:ptCount val="6"/>
                <c:pt idx="0">
                  <c:v>5.8401148875059778</c:v>
                </c:pt>
                <c:pt idx="1">
                  <c:v>26.280516993776899</c:v>
                </c:pt>
                <c:pt idx="2">
                  <c:v>22.666347534705579</c:v>
                </c:pt>
                <c:pt idx="3">
                  <c:v>28.099569171852561</c:v>
                </c:pt>
                <c:pt idx="4">
                  <c:v>14.169459071325999</c:v>
                </c:pt>
                <c:pt idx="5">
                  <c:v>2.9439923408329349</c:v>
                </c:pt>
              </c:numCache>
            </c:numRef>
          </c:val>
          <c:extLst>
            <c:ext xmlns:c16="http://schemas.microsoft.com/office/drawing/2014/chart" uri="{C3380CC4-5D6E-409C-BE32-E72D297353CC}">
              <c16:uniqueId val="{00000002-0832-45F5-93AA-0310FEE430A4}"/>
            </c:ext>
          </c:extLst>
        </c:ser>
        <c:dLbls>
          <c:showLegendKey val="0"/>
          <c:showVal val="0"/>
          <c:showCatName val="0"/>
          <c:showSerName val="0"/>
          <c:showPercent val="0"/>
          <c:showBubbleSize val="0"/>
        </c:dLbls>
        <c:gapWidth val="25"/>
        <c:overlap val="-27"/>
        <c:axId val="-2061999320"/>
        <c:axId val="-2061995848"/>
      </c:barChart>
      <c:catAx>
        <c:axId val="-2061999320"/>
        <c:scaling>
          <c:orientation val="minMax"/>
        </c:scaling>
        <c:delete val="0"/>
        <c:axPos val="b"/>
        <c:numFmt formatCode="General" sourceLinked="0"/>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bg2">
                    <a:lumMod val="50000"/>
                  </a:schemeClr>
                </a:solidFill>
                <a:latin typeface="微軟正黑體" panose="020B0604030504040204" pitchFamily="34" charset="-120"/>
                <a:ea typeface="微軟正黑體" panose="020B0604030504040204" pitchFamily="34" charset="-120"/>
                <a:cs typeface="+mn-cs"/>
              </a:defRPr>
            </a:pPr>
            <a:endParaRPr lang="en-US"/>
          </a:p>
        </c:txPr>
        <c:crossAx val="-2061995848"/>
        <c:crosses val="autoZero"/>
        <c:auto val="1"/>
        <c:lblAlgn val="ctr"/>
        <c:lblOffset val="100"/>
        <c:tickMarkSkip val="1"/>
        <c:noMultiLvlLbl val="0"/>
      </c:catAx>
      <c:valAx>
        <c:axId val="-2061995848"/>
        <c:scaling>
          <c:orientation val="minMax"/>
          <c:max val="35"/>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400" b="0" i="0" u="none" strike="noStrike" kern="1200" baseline="0">
                    <a:solidFill>
                      <a:schemeClr val="bg2">
                        <a:lumMod val="50000"/>
                      </a:schemeClr>
                    </a:solidFill>
                    <a:latin typeface="微軟正黑體" panose="020B0604030504040204" pitchFamily="34" charset="-120"/>
                    <a:ea typeface="微軟正黑體" panose="020B0604030504040204" pitchFamily="34" charset="-120"/>
                    <a:cs typeface="+mn-cs"/>
                  </a:defRPr>
                </a:pPr>
                <a:r>
                  <a:rPr lang="zh-TW" dirty="0"/>
                  <a:t>百分比 </a:t>
                </a:r>
                <a:r>
                  <a:rPr lang="en-US" dirty="0"/>
                  <a:t>%</a:t>
                </a:r>
                <a:endParaRPr lang="zh-HK" dirty="0"/>
              </a:p>
            </c:rich>
          </c:tx>
          <c:overlay val="0"/>
          <c:spPr>
            <a:noFill/>
            <a:ln>
              <a:noFill/>
            </a:ln>
            <a:effectLst/>
          </c:spPr>
          <c:txPr>
            <a:bodyPr rot="-5400000" spcFirstLastPara="1" vertOverflow="ellipsis" vert="horz" wrap="square" anchor="ctr" anchorCtr="1"/>
            <a:lstStyle/>
            <a:p>
              <a:pPr>
                <a:defRPr sz="2400" b="0" i="0" u="none" strike="noStrike" kern="1200" baseline="0">
                  <a:solidFill>
                    <a:schemeClr val="bg2">
                      <a:lumMod val="50000"/>
                    </a:schemeClr>
                  </a:solidFill>
                  <a:latin typeface="微軟正黑體" panose="020B0604030504040204" pitchFamily="34" charset="-120"/>
                  <a:ea typeface="微軟正黑體" panose="020B0604030504040204" pitchFamily="34" charset="-120"/>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bg2">
                    <a:lumMod val="50000"/>
                  </a:schemeClr>
                </a:solidFill>
                <a:latin typeface="微軟正黑體" panose="020B0604030504040204" pitchFamily="34" charset="-120"/>
                <a:ea typeface="微軟正黑體" panose="020B0604030504040204" pitchFamily="34" charset="-120"/>
                <a:cs typeface="+mn-cs"/>
              </a:defRPr>
            </a:pPr>
            <a:endParaRPr lang="en-US"/>
          </a:p>
        </c:txPr>
        <c:crossAx val="-206199932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400">
          <a:solidFill>
            <a:schemeClr val="bg2">
              <a:lumMod val="50000"/>
            </a:schemeClr>
          </a:solidFill>
          <a:latin typeface="微軟正黑體" panose="020B0604030504040204" pitchFamily="34" charset="-120"/>
          <a:ea typeface="微軟正黑體" panose="020B0604030504040204" pitchFamily="34" charset="-12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a:outerShdw blurRad="57150" dist="127000" dir="21540000" algn="ctr" rotWithShape="0">
                <a:schemeClr val="tx1">
                  <a:alpha val="50000"/>
                </a:schemeClr>
              </a:outerShdw>
            </a:effectLst>
          </c:spPr>
          <c:invertIfNegative val="0"/>
          <c:dPt>
            <c:idx val="0"/>
            <c:invertIfNegative val="0"/>
            <c:bubble3D val="0"/>
            <c:spPr>
              <a:solidFill>
                <a:srgbClr val="FF0000"/>
              </a:solidFill>
              <a:ln>
                <a:noFill/>
              </a:ln>
              <a:effectLst>
                <a:outerShdw blurRad="57150" dist="127000" dir="21540000" algn="ctr" rotWithShape="0">
                  <a:schemeClr val="tx1">
                    <a:alpha val="50000"/>
                  </a:schemeClr>
                </a:outerShdw>
              </a:effectLst>
            </c:spPr>
            <c:extLst>
              <c:ext xmlns:c16="http://schemas.microsoft.com/office/drawing/2014/chart" uri="{C3380CC4-5D6E-409C-BE32-E72D297353CC}">
                <c16:uniqueId val="{00000001-CA83-4A54-BFAB-EAD809730778}"/>
              </c:ext>
            </c:extLst>
          </c:dPt>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accent1">
                        <a:lumMod val="75000"/>
                      </a:schemeClr>
                    </a:solidFill>
                    <a:latin typeface="微軟正黑體" panose="020B0604030504040204" pitchFamily="34" charset="-120"/>
                    <a:ea typeface="微軟正黑體" panose="020B0604030504040204" pitchFamily="34" charset="-120"/>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工作表2!$H$3:$H$8</c:f>
              <c:strCache>
                <c:ptCount val="6"/>
                <c:pt idx="0">
                  <c:v>沒有</c:v>
                </c:pt>
                <c:pt idx="1">
                  <c:v>每週1至2份</c:v>
                </c:pt>
                <c:pt idx="2">
                  <c:v>每週3至4份</c:v>
                </c:pt>
                <c:pt idx="3">
                  <c:v>每日1至2份</c:v>
                </c:pt>
                <c:pt idx="4">
                  <c:v>每日2至4份</c:v>
                </c:pt>
                <c:pt idx="5">
                  <c:v>每日5份或以上</c:v>
                </c:pt>
              </c:strCache>
            </c:strRef>
          </c:cat>
          <c:val>
            <c:numRef>
              <c:f>工作表2!$I$3:$I$8</c:f>
              <c:numCache>
                <c:formatCode>###0.0</c:formatCode>
                <c:ptCount val="6"/>
                <c:pt idx="0">
                  <c:v>1.1152416356877319</c:v>
                </c:pt>
                <c:pt idx="1">
                  <c:v>8.6493184634448479</c:v>
                </c:pt>
                <c:pt idx="2">
                  <c:v>26.171003717472122</c:v>
                </c:pt>
                <c:pt idx="3">
                  <c:v>17.249070631970259</c:v>
                </c:pt>
                <c:pt idx="4">
                  <c:v>31.474597273853771</c:v>
                </c:pt>
                <c:pt idx="5">
                  <c:v>15.34076827757125</c:v>
                </c:pt>
              </c:numCache>
            </c:numRef>
          </c:val>
          <c:extLst>
            <c:ext xmlns:c16="http://schemas.microsoft.com/office/drawing/2014/chart" uri="{C3380CC4-5D6E-409C-BE32-E72D297353CC}">
              <c16:uniqueId val="{00000002-CA83-4A54-BFAB-EAD809730778}"/>
            </c:ext>
          </c:extLst>
        </c:ser>
        <c:dLbls>
          <c:showLegendKey val="0"/>
          <c:showVal val="0"/>
          <c:showCatName val="0"/>
          <c:showSerName val="0"/>
          <c:showPercent val="0"/>
          <c:showBubbleSize val="0"/>
        </c:dLbls>
        <c:gapWidth val="25"/>
        <c:overlap val="100"/>
        <c:axId val="-2121571576"/>
        <c:axId val="-2121793528"/>
      </c:barChart>
      <c:catAx>
        <c:axId val="-21215715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accent1">
                    <a:lumMod val="75000"/>
                  </a:schemeClr>
                </a:solidFill>
                <a:latin typeface="微軟正黑體" panose="020B0604030504040204" pitchFamily="34" charset="-120"/>
                <a:ea typeface="微軟正黑體" panose="020B0604030504040204" pitchFamily="34" charset="-120"/>
                <a:cs typeface="+mn-cs"/>
              </a:defRPr>
            </a:pPr>
            <a:endParaRPr lang="en-US"/>
          </a:p>
        </c:txPr>
        <c:crossAx val="-2121793528"/>
        <c:crosses val="autoZero"/>
        <c:auto val="1"/>
        <c:lblAlgn val="ctr"/>
        <c:lblOffset val="100"/>
        <c:noMultiLvlLbl val="0"/>
      </c:catAx>
      <c:valAx>
        <c:axId val="-212179352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chemeClr val="accent1">
                        <a:lumMod val="75000"/>
                      </a:schemeClr>
                    </a:solidFill>
                    <a:latin typeface="微軟正黑體" panose="020B0604030504040204" pitchFamily="34" charset="-120"/>
                    <a:ea typeface="微軟正黑體" panose="020B0604030504040204" pitchFamily="34" charset="-120"/>
                    <a:cs typeface="+mn-cs"/>
                  </a:defRPr>
                </a:pPr>
                <a:r>
                  <a:rPr lang="zh-TW"/>
                  <a:t>百分比 </a:t>
                </a:r>
                <a:r>
                  <a:rPr lang="en-US"/>
                  <a:t>%</a:t>
                </a:r>
                <a:endParaRPr lang="zh-TW"/>
              </a:p>
            </c:rich>
          </c:tx>
          <c:overlay val="0"/>
          <c:spPr>
            <a:noFill/>
            <a:ln>
              <a:noFill/>
            </a:ln>
            <a:effectLst/>
          </c:spPr>
          <c:txPr>
            <a:bodyPr rot="-5400000" spcFirstLastPara="1" vertOverflow="ellipsis" vert="horz" wrap="square" anchor="ctr" anchorCtr="1"/>
            <a:lstStyle/>
            <a:p>
              <a:pPr>
                <a:defRPr sz="2000" b="0" i="0" u="none" strike="noStrike" kern="1200" baseline="0">
                  <a:solidFill>
                    <a:schemeClr val="accent1">
                      <a:lumMod val="75000"/>
                    </a:schemeClr>
                  </a:solidFill>
                  <a:latin typeface="微軟正黑體" panose="020B0604030504040204" pitchFamily="34" charset="-120"/>
                  <a:ea typeface="微軟正黑體" panose="020B0604030504040204" pitchFamily="34" charset="-120"/>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accent1">
                    <a:lumMod val="75000"/>
                  </a:schemeClr>
                </a:solidFill>
                <a:latin typeface="微軟正黑體" panose="020B0604030504040204" pitchFamily="34" charset="-120"/>
                <a:ea typeface="微軟正黑體" panose="020B0604030504040204" pitchFamily="34" charset="-120"/>
                <a:cs typeface="+mn-cs"/>
              </a:defRPr>
            </a:pPr>
            <a:endParaRPr lang="en-US"/>
          </a:p>
        </c:txPr>
        <c:crossAx val="-212157157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solidFill>
            <a:schemeClr val="accent1">
              <a:lumMod val="75000"/>
            </a:schemeClr>
          </a:solidFill>
          <a:latin typeface="微軟正黑體" panose="020B0604030504040204" pitchFamily="34" charset="-120"/>
          <a:ea typeface="微軟正黑體" panose="020B0604030504040204" pitchFamily="34" charset="-120"/>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a:outerShdw blurRad="57150" dist="127000" dir="21540000" algn="ctr" rotWithShape="0">
                <a:schemeClr val="tx1">
                  <a:alpha val="50000"/>
                </a:schemeClr>
              </a:outerShdw>
            </a:effectLst>
          </c:spPr>
          <c:invertIfNegative val="0"/>
          <c:dPt>
            <c:idx val="0"/>
            <c:invertIfNegative val="0"/>
            <c:bubble3D val="0"/>
            <c:spPr>
              <a:solidFill>
                <a:srgbClr val="FF0000"/>
              </a:solidFill>
              <a:ln>
                <a:noFill/>
              </a:ln>
              <a:effectLst>
                <a:outerShdw blurRad="57150" dist="127000" dir="21540000" algn="ctr" rotWithShape="0">
                  <a:schemeClr val="tx1">
                    <a:alpha val="50000"/>
                  </a:schemeClr>
                </a:outerShdw>
              </a:effectLst>
            </c:spPr>
            <c:extLst>
              <c:ext xmlns:c16="http://schemas.microsoft.com/office/drawing/2014/chart" uri="{C3380CC4-5D6E-409C-BE32-E72D297353CC}">
                <c16:uniqueId val="{00000001-3C87-4BA7-BECB-3E7502C829F5}"/>
              </c:ext>
            </c:extLst>
          </c:dPt>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bg2">
                        <a:lumMod val="50000"/>
                      </a:schemeClr>
                    </a:solidFill>
                    <a:latin typeface="微軟正黑體" panose="020B0604030504040204" pitchFamily="34" charset="-120"/>
                    <a:ea typeface="微軟正黑體" panose="020B0604030504040204" pitchFamily="34" charset="-120"/>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工作表1!$H$105:$H$108</c:f>
              <c:strCache>
                <c:ptCount val="4"/>
                <c:pt idx="0">
                  <c:v>沒有困難</c:v>
                </c:pt>
                <c:pt idx="1">
                  <c:v>低程度困難</c:v>
                </c:pt>
                <c:pt idx="2">
                  <c:v>中等程度困難</c:v>
                </c:pt>
                <c:pt idx="3">
                  <c:v>高程度困難</c:v>
                </c:pt>
              </c:strCache>
            </c:strRef>
          </c:cat>
          <c:val>
            <c:numRef>
              <c:f>工作表1!$I$105:$I$108</c:f>
              <c:numCache>
                <c:formatCode>###0.0</c:formatCode>
                <c:ptCount val="4"/>
                <c:pt idx="0">
                  <c:v>33.245572044040209</c:v>
                </c:pt>
                <c:pt idx="1">
                  <c:v>36.764001914791763</c:v>
                </c:pt>
                <c:pt idx="2">
                  <c:v>22.88176160842508</c:v>
                </c:pt>
                <c:pt idx="3">
                  <c:v>7.1086644327429402</c:v>
                </c:pt>
              </c:numCache>
            </c:numRef>
          </c:val>
          <c:extLst>
            <c:ext xmlns:c16="http://schemas.microsoft.com/office/drawing/2014/chart" uri="{C3380CC4-5D6E-409C-BE32-E72D297353CC}">
              <c16:uniqueId val="{00000002-3C87-4BA7-BECB-3E7502C829F5}"/>
            </c:ext>
          </c:extLst>
        </c:ser>
        <c:dLbls>
          <c:dLblPos val="outEnd"/>
          <c:showLegendKey val="0"/>
          <c:showVal val="1"/>
          <c:showCatName val="0"/>
          <c:showSerName val="0"/>
          <c:showPercent val="0"/>
          <c:showBubbleSize val="0"/>
        </c:dLbls>
        <c:gapWidth val="25"/>
        <c:overlap val="-27"/>
        <c:axId val="-2060875048"/>
        <c:axId val="-2060864632"/>
      </c:barChart>
      <c:catAx>
        <c:axId val="-20608750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bg2">
                    <a:lumMod val="50000"/>
                  </a:schemeClr>
                </a:solidFill>
                <a:latin typeface="微軟正黑體" panose="020B0604030504040204" pitchFamily="34" charset="-120"/>
                <a:ea typeface="微軟正黑體" panose="020B0604030504040204" pitchFamily="34" charset="-120"/>
                <a:cs typeface="+mn-cs"/>
              </a:defRPr>
            </a:pPr>
            <a:endParaRPr lang="en-US"/>
          </a:p>
        </c:txPr>
        <c:crossAx val="-2060864632"/>
        <c:crosses val="autoZero"/>
        <c:auto val="1"/>
        <c:lblAlgn val="ctr"/>
        <c:lblOffset val="100"/>
        <c:noMultiLvlLbl val="0"/>
      </c:catAx>
      <c:valAx>
        <c:axId val="-206086463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400" b="0" i="0" u="none" strike="noStrike" kern="1200" baseline="0">
                    <a:solidFill>
                      <a:schemeClr val="bg2">
                        <a:lumMod val="50000"/>
                      </a:schemeClr>
                    </a:solidFill>
                    <a:latin typeface="微軟正黑體" panose="020B0604030504040204" pitchFamily="34" charset="-120"/>
                    <a:ea typeface="微軟正黑體" panose="020B0604030504040204" pitchFamily="34" charset="-120"/>
                    <a:cs typeface="+mn-cs"/>
                  </a:defRPr>
                </a:pPr>
                <a:r>
                  <a:rPr lang="zh-TW"/>
                  <a:t>百分比</a:t>
                </a:r>
                <a:r>
                  <a:rPr lang="en-US"/>
                  <a:t>%</a:t>
                </a:r>
                <a:endParaRPr lang="zh-HK"/>
              </a:p>
            </c:rich>
          </c:tx>
          <c:overlay val="0"/>
          <c:spPr>
            <a:noFill/>
            <a:ln>
              <a:noFill/>
            </a:ln>
            <a:effectLst/>
          </c:spPr>
          <c:txPr>
            <a:bodyPr rot="-5400000" spcFirstLastPara="1" vertOverflow="ellipsis" vert="horz" wrap="square" anchor="ctr" anchorCtr="1"/>
            <a:lstStyle/>
            <a:p>
              <a:pPr>
                <a:defRPr sz="2400" b="0" i="0" u="none" strike="noStrike" kern="1200" baseline="0">
                  <a:solidFill>
                    <a:schemeClr val="bg2">
                      <a:lumMod val="50000"/>
                    </a:schemeClr>
                  </a:solidFill>
                  <a:latin typeface="微軟正黑體" panose="020B0604030504040204" pitchFamily="34" charset="-120"/>
                  <a:ea typeface="微軟正黑體" panose="020B0604030504040204" pitchFamily="34" charset="-120"/>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bg2">
                    <a:lumMod val="50000"/>
                  </a:schemeClr>
                </a:solidFill>
                <a:latin typeface="微軟正黑體" panose="020B0604030504040204" pitchFamily="34" charset="-120"/>
                <a:ea typeface="微軟正黑體" panose="020B0604030504040204" pitchFamily="34" charset="-120"/>
                <a:cs typeface="+mn-cs"/>
              </a:defRPr>
            </a:pPr>
            <a:endParaRPr lang="en-US"/>
          </a:p>
        </c:txPr>
        <c:crossAx val="-20608750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400">
          <a:solidFill>
            <a:schemeClr val="bg2">
              <a:lumMod val="50000"/>
            </a:schemeClr>
          </a:solidFill>
          <a:latin typeface="微軟正黑體" panose="020B0604030504040204" pitchFamily="34" charset="-120"/>
          <a:ea typeface="微軟正黑體" panose="020B0604030504040204" pitchFamily="34" charset="-120"/>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1"/>
          <c:order val="0"/>
          <c:spPr>
            <a:solidFill>
              <a:schemeClr val="accent1"/>
            </a:solidFill>
            <a:effectLst>
              <a:outerShdw blurRad="57150" dist="127000" dir="21540000" algn="ctr" rotWithShape="0">
                <a:schemeClr val="tx1">
                  <a:alpha val="50000"/>
                </a:schemeClr>
              </a:outerShdw>
            </a:effectLst>
          </c:spPr>
          <c:invertIfNegative val="0"/>
          <c:dPt>
            <c:idx val="0"/>
            <c:invertIfNegative val="0"/>
            <c:bubble3D val="0"/>
            <c:spPr>
              <a:solidFill>
                <a:srgbClr val="FF0000"/>
              </a:solidFill>
              <a:effectLst>
                <a:outerShdw blurRad="57150" dist="127000" dir="21540000" algn="ctr" rotWithShape="0">
                  <a:schemeClr val="tx1">
                    <a:alpha val="50000"/>
                  </a:schemeClr>
                </a:outerShdw>
              </a:effectLst>
            </c:spPr>
            <c:extLst>
              <c:ext xmlns:c16="http://schemas.microsoft.com/office/drawing/2014/chart" uri="{C3380CC4-5D6E-409C-BE32-E72D297353CC}">
                <c16:uniqueId val="{00000001-E3FD-47DB-A7D2-1EBF7D35027E}"/>
              </c:ext>
            </c:extLst>
          </c:dPt>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工作表2!$H$14:$H$17</c:f>
              <c:strCache>
                <c:ptCount val="4"/>
                <c:pt idx="0">
                  <c:v>沒有困難</c:v>
                </c:pt>
                <c:pt idx="1">
                  <c:v>低程度困難</c:v>
                </c:pt>
                <c:pt idx="2">
                  <c:v>中等程度困難</c:v>
                </c:pt>
                <c:pt idx="3">
                  <c:v>高程度困難</c:v>
                </c:pt>
              </c:strCache>
            </c:strRef>
          </c:cat>
          <c:val>
            <c:numRef>
              <c:f>工作表2!$I$14:$I$17</c:f>
              <c:numCache>
                <c:formatCode>###0.0</c:formatCode>
                <c:ptCount val="4"/>
                <c:pt idx="0">
                  <c:v>14.795539033457249</c:v>
                </c:pt>
                <c:pt idx="1">
                  <c:v>33.531598513011147</c:v>
                </c:pt>
                <c:pt idx="2">
                  <c:v>38.587360594795513</c:v>
                </c:pt>
                <c:pt idx="3">
                  <c:v>13.085501858736061</c:v>
                </c:pt>
              </c:numCache>
            </c:numRef>
          </c:val>
          <c:extLst>
            <c:ext xmlns:c16="http://schemas.microsoft.com/office/drawing/2014/chart" uri="{C3380CC4-5D6E-409C-BE32-E72D297353CC}">
              <c16:uniqueId val="{00000002-E3FD-47DB-A7D2-1EBF7D35027E}"/>
            </c:ext>
          </c:extLst>
        </c:ser>
        <c:dLbls>
          <c:dLblPos val="outEnd"/>
          <c:showLegendKey val="0"/>
          <c:showVal val="1"/>
          <c:showCatName val="0"/>
          <c:showSerName val="0"/>
          <c:showPercent val="0"/>
          <c:showBubbleSize val="0"/>
        </c:dLbls>
        <c:gapWidth val="25"/>
        <c:overlap val="100"/>
        <c:axId val="-2063484296"/>
        <c:axId val="2079458472"/>
      </c:barChart>
      <c:catAx>
        <c:axId val="-20634842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en-US"/>
          </a:p>
        </c:txPr>
        <c:crossAx val="2079458472"/>
        <c:crosses val="autoZero"/>
        <c:auto val="1"/>
        <c:lblAlgn val="ctr"/>
        <c:lblOffset val="100"/>
        <c:noMultiLvlLbl val="0"/>
      </c:catAx>
      <c:valAx>
        <c:axId val="2079458472"/>
        <c:scaling>
          <c:orientation val="minMax"/>
          <c:max val="40"/>
        </c:scaling>
        <c:delete val="0"/>
        <c:axPos val="l"/>
        <c:majorGridlines>
          <c:spPr>
            <a:ln w="9525" cap="flat" cmpd="sng" algn="ctr">
              <a:solidFill>
                <a:schemeClr val="tx1">
                  <a:lumMod val="15000"/>
                  <a:lumOff val="85000"/>
                </a:schemeClr>
              </a:solidFill>
              <a:round/>
            </a:ln>
            <a:effectLst/>
          </c:spPr>
        </c:majorGridlines>
        <c:title>
          <c:tx>
            <c:rich>
              <a:bodyPr rot="-5400000" vert="horz"/>
              <a:lstStyle/>
              <a:p>
                <a:pPr>
                  <a:defRPr/>
                </a:pPr>
                <a:r>
                  <a:rPr lang="zh-TW"/>
                  <a:t>百分比 </a:t>
                </a:r>
                <a:r>
                  <a:rPr lang="en-US"/>
                  <a:t>%</a:t>
                </a:r>
                <a:endParaRPr lang="zh-TW"/>
              </a:p>
            </c:rich>
          </c:tx>
          <c:overlay val="0"/>
          <c:spPr>
            <a:noFill/>
            <a:ln>
              <a:noFill/>
            </a:ln>
            <a:effectLst/>
          </c:spPr>
        </c:title>
        <c:numFmt formatCode="###0.0" sourceLinked="1"/>
        <c:majorTickMark val="none"/>
        <c:minorTickMark val="none"/>
        <c:tickLblPos val="nextTo"/>
        <c:spPr>
          <a:noFill/>
          <a:ln>
            <a:noFill/>
          </a:ln>
          <a:effectLst/>
        </c:spPr>
        <c:txPr>
          <a:bodyPr rot="-60000000" vert="horz"/>
          <a:lstStyle/>
          <a:p>
            <a:pPr>
              <a:defRPr/>
            </a:pPr>
            <a:endParaRPr lang="en-US"/>
          </a:p>
        </c:txPr>
        <c:crossAx val="-2063484296"/>
        <c:crosses val="autoZero"/>
        <c:crossBetween val="between"/>
      </c:valAx>
    </c:plotArea>
    <c:plotVisOnly val="1"/>
    <c:dispBlanksAs val="gap"/>
    <c:showDLblsOverMax val="0"/>
    <c:extLst/>
  </c:chart>
  <c:txPr>
    <a:bodyPr/>
    <a:lstStyle/>
    <a:p>
      <a:pPr>
        <a:defRPr sz="2400">
          <a:solidFill>
            <a:schemeClr val="bg2">
              <a:lumMod val="50000"/>
            </a:schemeClr>
          </a:solidFill>
          <a:latin typeface="微軟正黑體" panose="020B0604030504040204" pitchFamily="34" charset="-120"/>
          <a:ea typeface="微軟正黑體" panose="020B0604030504040204" pitchFamily="34" charset="-120"/>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dLbls>
          <c:dLblPos val="inEnd"/>
          <c:showLegendKey val="0"/>
          <c:showVal val="1"/>
          <c:showCatName val="0"/>
          <c:showSerName val="0"/>
          <c:showPercent val="0"/>
          <c:showBubbleSize val="0"/>
          <c:showLeaderLines val="0"/>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lang="zh-HK" altLang="en-US" sz="2800" b="0" i="0" u="none" strike="noStrike" kern="1200" baseline="0">
              <a:solidFill>
                <a:srgbClr val="E4E9EF">
                  <a:lumMod val="50000"/>
                </a:srgbClr>
              </a:solidFill>
              <a:latin typeface="微軟正黑體" panose="020B0604030504040204" pitchFamily="34" charset="-120"/>
              <a:ea typeface="微軟正黑體" panose="020B0604030504040204" pitchFamily="34" charset="-120"/>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lang="zh-HK" altLang="en-US" sz="2400" b="0" i="0" u="none" strike="noStrike" kern="1200" baseline="0">
          <a:solidFill>
            <a:srgbClr val="E4E9EF">
              <a:lumMod val="50000"/>
            </a:srgbClr>
          </a:solidFill>
          <a:latin typeface="微軟正黑體" panose="020B0604030504040204" pitchFamily="34" charset="-120"/>
          <a:ea typeface="微軟正黑體" panose="020B0604030504040204" pitchFamily="34" charset="-120"/>
          <a:cs typeface="+mn-cs"/>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zh-HK" altLang="en-US" sz="3840" b="0" i="0" u="none" strike="noStrike" kern="1200" spc="0" baseline="0">
                <a:solidFill>
                  <a:schemeClr val="tx2"/>
                </a:solidFill>
                <a:effectLst>
                  <a:outerShdw blurRad="63500" dist="38100" dir="5400000" algn="t" rotWithShape="0">
                    <a:prstClr val="black">
                      <a:alpha val="25000"/>
                    </a:prstClr>
                  </a:outerShdw>
                </a:effectLst>
                <a:latin typeface="+mn-lt"/>
                <a:ea typeface="+mj-ea"/>
                <a:cs typeface="+mj-cs"/>
              </a:defRPr>
            </a:pPr>
            <a:r>
              <a:rPr lang="zh-TW" dirty="0"/>
              <a:t>幼稚園</a:t>
            </a:r>
          </a:p>
        </c:rich>
      </c:tx>
      <c:layout>
        <c:manualLayout>
          <c:xMode val="edge"/>
          <c:yMode val="edge"/>
          <c:x val="0.36824393736935901"/>
          <c:y val="6.3286147851694202E-2"/>
        </c:manualLayout>
      </c:layout>
      <c:overlay val="0"/>
      <c:spPr>
        <a:noFill/>
        <a:ln>
          <a:noFill/>
        </a:ln>
        <a:effectLst/>
      </c:spPr>
      <c:txPr>
        <a:bodyPr rot="0" spcFirstLastPara="1" vertOverflow="ellipsis" vert="horz" wrap="square" anchor="ctr" anchorCtr="1"/>
        <a:lstStyle/>
        <a:p>
          <a:pPr>
            <a:defRPr lang="zh-HK" altLang="en-US" sz="3840" b="0" i="0" u="none" strike="noStrike" kern="1200" spc="0" baseline="0">
              <a:solidFill>
                <a:schemeClr val="tx2"/>
              </a:solidFill>
              <a:effectLst>
                <a:outerShdw blurRad="63500" dist="38100" dir="5400000" algn="t" rotWithShape="0">
                  <a:prstClr val="black">
                    <a:alpha val="25000"/>
                  </a:prstClr>
                </a:outerShdw>
              </a:effectLst>
              <a:latin typeface="+mn-lt"/>
              <a:ea typeface="+mj-ea"/>
              <a:cs typeface="+mj-cs"/>
            </a:defRPr>
          </a:pPr>
          <a:endParaRPr lang="en-US"/>
        </a:p>
      </c:txPr>
    </c:title>
    <c:autoTitleDeleted val="0"/>
    <c:plotArea>
      <c:layout>
        <c:manualLayout>
          <c:layoutTarget val="inner"/>
          <c:xMode val="edge"/>
          <c:yMode val="edge"/>
          <c:x val="0.21910712127811399"/>
          <c:y val="0.237722140662076"/>
          <c:w val="0.515781545631397"/>
          <c:h val="0.76227785933792402"/>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9FF1-463E-8EEE-E7D6711038F0}"/>
              </c:ext>
            </c:extLst>
          </c:dPt>
          <c:dPt>
            <c:idx val="1"/>
            <c:bubble3D val="0"/>
            <c:spPr>
              <a:solidFill>
                <a:srgbClr val="FF0000"/>
              </a:solidFill>
              <a:ln w="19050">
                <a:solidFill>
                  <a:schemeClr val="lt1"/>
                </a:solidFill>
              </a:ln>
              <a:effectLst/>
            </c:spPr>
            <c:extLst>
              <c:ext xmlns:c16="http://schemas.microsoft.com/office/drawing/2014/chart" uri="{C3380CC4-5D6E-409C-BE32-E72D297353CC}">
                <c16:uniqueId val="{00000003-9FF1-463E-8EEE-E7D6711038F0}"/>
              </c:ext>
            </c:extLst>
          </c:dPt>
          <c:dLbls>
            <c:dLbl>
              <c:idx val="0"/>
              <c:layout>
                <c:manualLayout>
                  <c:x val="-0.16188208374302437"/>
                  <c:y val="-0.21053166892559017"/>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FF1-463E-8EEE-E7D6711038F0}"/>
                </c:ext>
              </c:extLst>
            </c:dLbl>
            <c:spPr>
              <a:noFill/>
              <a:ln>
                <a:noFill/>
              </a:ln>
              <a:effectLst/>
            </c:spPr>
            <c:txPr>
              <a:bodyPr rot="0" spcFirstLastPara="1" vertOverflow="ellipsis" vert="horz" wrap="square" anchor="ctr" anchorCtr="1"/>
              <a:lstStyle/>
              <a:p>
                <a:pPr>
                  <a:defRPr lang="zh-HK" altLang="en-US" sz="2400" b="0" i="0" u="none" strike="noStrike" kern="1200" baseline="0">
                    <a:solidFill>
                      <a:prstClr val="black"/>
                    </a:solidFill>
                    <a:effectLst>
                      <a:outerShdw blurRad="63500" dist="38100" dir="5400000" algn="t" rotWithShape="0">
                        <a:prstClr val="black">
                          <a:alpha val="25000"/>
                        </a:prstClr>
                      </a:outerShdw>
                    </a:effectLst>
                    <a:latin typeface="微軟正黑體" panose="020B0604030504040204" pitchFamily="34" charset="-120"/>
                    <a:ea typeface="微軟正黑體" panose="020B0604030504040204" pitchFamily="34" charset="-120"/>
                    <a:cs typeface="+mn-cs"/>
                  </a:defRPr>
                </a:pPr>
                <a:endParaRPr lang="en-US"/>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工作表8!$C$2:$D$2</c:f>
              <c:strCache>
                <c:ptCount val="2"/>
                <c:pt idx="0">
                  <c:v>有</c:v>
                </c:pt>
                <c:pt idx="1">
                  <c:v>沒有</c:v>
                </c:pt>
              </c:strCache>
            </c:strRef>
          </c:cat>
          <c:val>
            <c:numRef>
              <c:f>工作表8!$C$3:$D$3</c:f>
              <c:numCache>
                <c:formatCode>0.0%</c:formatCode>
                <c:ptCount val="2"/>
                <c:pt idx="0">
                  <c:v>0.72699999999999998</c:v>
                </c:pt>
                <c:pt idx="1">
                  <c:v>0.27300000000000002</c:v>
                </c:pt>
              </c:numCache>
            </c:numRef>
          </c:val>
          <c:extLst>
            <c:ext xmlns:c16="http://schemas.microsoft.com/office/drawing/2014/chart" uri="{C3380CC4-5D6E-409C-BE32-E72D297353CC}">
              <c16:uniqueId val="{00000004-9FF1-463E-8EEE-E7D6711038F0}"/>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794898589329747"/>
          <c:y val="0.122955170614775"/>
          <c:w val="0.205101410670253"/>
          <c:h val="0.86053539951086999"/>
        </c:manualLayout>
      </c:layout>
      <c:overlay val="0"/>
      <c:spPr>
        <a:noFill/>
        <a:ln>
          <a:noFill/>
        </a:ln>
        <a:effectLst/>
      </c:spPr>
      <c:txPr>
        <a:bodyPr rot="0" spcFirstLastPara="1" vertOverflow="ellipsis" vert="horz" wrap="square" anchor="ctr" anchorCtr="1"/>
        <a:lstStyle/>
        <a:p>
          <a:pPr>
            <a:defRPr lang="zh-HK" altLang="en-US" sz="3200" b="0" i="0" u="none" strike="noStrike" kern="1200" baseline="0">
              <a:solidFill>
                <a:schemeClr val="tx2"/>
              </a:solidFill>
              <a:effectLst>
                <a:outerShdw blurRad="63500" dist="38100" dir="5400000" algn="t" rotWithShape="0">
                  <a:prstClr val="black">
                    <a:alpha val="25000"/>
                  </a:prstClr>
                </a:outerShdw>
              </a:effectLst>
              <a:latin typeface="+mn-lt"/>
              <a:ea typeface="+mj-ea"/>
              <a:cs typeface="+mj-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lang="zh-HK" altLang="en-US" sz="3200" kern="1200">
          <a:solidFill>
            <a:schemeClr val="tx2"/>
          </a:solidFill>
          <a:effectLst>
            <a:outerShdw blurRad="63500" dist="38100" dir="5400000" algn="t" rotWithShape="0">
              <a:prstClr val="black">
                <a:alpha val="25000"/>
              </a:prstClr>
            </a:outerShdw>
          </a:effectLst>
          <a:latin typeface="+mn-lt"/>
          <a:ea typeface="+mj-ea"/>
          <a:cs typeface="+mj-cs"/>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zh-HK" altLang="en-US" sz="4320" b="0" i="0" u="none" strike="noStrike" kern="1200" spc="0" baseline="0">
                <a:solidFill>
                  <a:schemeClr val="tx2"/>
                </a:solidFill>
                <a:effectLst>
                  <a:outerShdw blurRad="63500" dist="38100" dir="5400000" algn="t" rotWithShape="0">
                    <a:prstClr val="black">
                      <a:alpha val="25000"/>
                    </a:prstClr>
                  </a:outerShdw>
                </a:effectLst>
                <a:latin typeface="+mn-lt"/>
                <a:ea typeface="+mj-ea"/>
                <a:cs typeface="+mj-cs"/>
              </a:defRPr>
            </a:pPr>
            <a:r>
              <a:rPr lang="zh-TW"/>
              <a:t>小學</a:t>
            </a:r>
          </a:p>
        </c:rich>
      </c:tx>
      <c:layout>
        <c:manualLayout>
          <c:xMode val="edge"/>
          <c:yMode val="edge"/>
          <c:x val="0.407216557609765"/>
          <c:y val="6.6037719497420003E-2"/>
        </c:manualLayout>
      </c:layout>
      <c:overlay val="0"/>
      <c:spPr>
        <a:noFill/>
        <a:ln>
          <a:noFill/>
        </a:ln>
        <a:effectLst/>
      </c:spPr>
      <c:txPr>
        <a:bodyPr rot="0" spcFirstLastPara="1" vertOverflow="ellipsis" vert="horz" wrap="square" anchor="ctr" anchorCtr="1"/>
        <a:lstStyle/>
        <a:p>
          <a:pPr>
            <a:defRPr lang="zh-HK" altLang="en-US" sz="4320" b="0" i="0" u="none" strike="noStrike" kern="1200" spc="0" baseline="0">
              <a:solidFill>
                <a:schemeClr val="tx2"/>
              </a:solidFill>
              <a:effectLst>
                <a:outerShdw blurRad="63500" dist="38100" dir="5400000" algn="t" rotWithShape="0">
                  <a:prstClr val="black">
                    <a:alpha val="25000"/>
                  </a:prstClr>
                </a:outerShdw>
              </a:effectLst>
              <a:latin typeface="+mn-lt"/>
              <a:ea typeface="+mj-ea"/>
              <a:cs typeface="+mj-cs"/>
            </a:defRPr>
          </a:pPr>
          <a:endParaRPr lang="en-US"/>
        </a:p>
      </c:txPr>
    </c:title>
    <c:autoTitleDeleted val="0"/>
    <c:plotArea>
      <c:layout>
        <c:manualLayout>
          <c:layoutTarget val="inner"/>
          <c:xMode val="edge"/>
          <c:yMode val="edge"/>
          <c:x val="0.24120195522824001"/>
          <c:y val="0.260573834850236"/>
          <c:w val="0.53767891048415295"/>
          <c:h val="0.73667459350403797"/>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9858-465E-8177-E2B7CBEAE0B4}"/>
              </c:ext>
            </c:extLst>
          </c:dPt>
          <c:dPt>
            <c:idx val="1"/>
            <c:bubble3D val="0"/>
            <c:spPr>
              <a:solidFill>
                <a:srgbClr val="FF0000"/>
              </a:solidFill>
              <a:ln w="19050">
                <a:solidFill>
                  <a:schemeClr val="lt1"/>
                </a:solidFill>
              </a:ln>
              <a:effectLst/>
            </c:spPr>
            <c:extLst>
              <c:ext xmlns:c16="http://schemas.microsoft.com/office/drawing/2014/chart" uri="{C3380CC4-5D6E-409C-BE32-E72D297353CC}">
                <c16:uniqueId val="{00000003-9858-465E-8177-E2B7CBEAE0B4}"/>
              </c:ext>
            </c:extLst>
          </c:dPt>
          <c:dLbls>
            <c:dLbl>
              <c:idx val="0"/>
              <c:layout>
                <c:manualLayout>
                  <c:x val="-0.12882013738622358"/>
                  <c:y val="-0.16218326904437089"/>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858-465E-8177-E2B7CBEAE0B4}"/>
                </c:ext>
              </c:extLst>
            </c:dLbl>
            <c:spPr>
              <a:noFill/>
              <a:ln>
                <a:noFill/>
              </a:ln>
              <a:effectLst/>
            </c:spPr>
            <c:txPr>
              <a:bodyPr rot="0" spcFirstLastPara="1" vertOverflow="ellipsis" vert="horz" wrap="square" anchor="ctr" anchorCtr="1"/>
              <a:lstStyle/>
              <a:p>
                <a:pPr>
                  <a:defRPr lang="zh-HK" altLang="en-US" sz="2400" b="0" i="0" u="none" strike="noStrike" kern="1200" baseline="0">
                    <a:solidFill>
                      <a:prstClr val="black"/>
                    </a:solidFill>
                    <a:effectLst>
                      <a:outerShdw blurRad="63500" dist="38100" dir="5400000" algn="t" rotWithShape="0">
                        <a:prstClr val="black">
                          <a:alpha val="25000"/>
                        </a:prstClr>
                      </a:outerShdw>
                    </a:effectLst>
                    <a:latin typeface="微軟正黑體" panose="020B0604030504040204" pitchFamily="34" charset="-120"/>
                    <a:ea typeface="微軟正黑體" panose="020B0604030504040204" pitchFamily="34" charset="-120"/>
                    <a:cs typeface="+mn-cs"/>
                  </a:defRPr>
                </a:pPr>
                <a:endParaRPr lang="en-US"/>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工作表8!$F$2:$G$2</c:f>
              <c:strCache>
                <c:ptCount val="2"/>
                <c:pt idx="0">
                  <c:v>有</c:v>
                </c:pt>
                <c:pt idx="1">
                  <c:v>沒有</c:v>
                </c:pt>
              </c:strCache>
            </c:strRef>
          </c:cat>
          <c:val>
            <c:numRef>
              <c:f>工作表8!$F$3:$G$3</c:f>
              <c:numCache>
                <c:formatCode>0.0%</c:formatCode>
                <c:ptCount val="2"/>
                <c:pt idx="0">
                  <c:v>0.83799999999999997</c:v>
                </c:pt>
                <c:pt idx="1">
                  <c:v>0.16200000000000001</c:v>
                </c:pt>
              </c:numCache>
            </c:numRef>
          </c:val>
          <c:extLst>
            <c:ext xmlns:c16="http://schemas.microsoft.com/office/drawing/2014/chart" uri="{C3380CC4-5D6E-409C-BE32-E72D297353CC}">
              <c16:uniqueId val="{00000004-9858-465E-8177-E2B7CBEAE0B4}"/>
            </c:ext>
          </c:extLst>
        </c:ser>
        <c:dLbls>
          <c:dLblPos val="inEnd"/>
          <c:showLegendKey val="0"/>
          <c:showVal val="1"/>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lang="zh-HK" altLang="en-US" sz="3600" kern="1200">
          <a:solidFill>
            <a:schemeClr val="tx2"/>
          </a:solidFill>
          <a:effectLst>
            <a:outerShdw blurRad="63500" dist="38100" dir="5400000" algn="t" rotWithShape="0">
              <a:prstClr val="black">
                <a:alpha val="25000"/>
              </a:prstClr>
            </a:outerShdw>
          </a:effectLst>
          <a:latin typeface="+mn-lt"/>
          <a:ea typeface="+mj-ea"/>
          <a:cs typeface="+mj-cs"/>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6275" cy="49836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9862" y="0"/>
            <a:ext cx="2946275" cy="498367"/>
          </a:xfrm>
          <a:prstGeom prst="rect">
            <a:avLst/>
          </a:prstGeom>
        </p:spPr>
        <p:txBody>
          <a:bodyPr vert="horz" lIns="91440" tIns="45720" rIns="91440" bIns="45720" rtlCol="0"/>
          <a:lstStyle>
            <a:lvl1pPr algn="r">
              <a:defRPr sz="1200"/>
            </a:lvl1pPr>
          </a:lstStyle>
          <a:p>
            <a:fld id="{57B2BF48-7EE2-4ED0-AE00-98D5C3C5A390}" type="datetimeFigureOut">
              <a:rPr lang="en-US" smtClean="0"/>
              <a:t>3/3/2020</a:t>
            </a:fld>
            <a:endParaRPr lang="en-US"/>
          </a:p>
        </p:txBody>
      </p:sp>
      <p:sp>
        <p:nvSpPr>
          <p:cNvPr id="4" name="Footer Placeholder 3"/>
          <p:cNvSpPr>
            <a:spLocks noGrp="1"/>
          </p:cNvSpPr>
          <p:nvPr>
            <p:ph type="ftr" sz="quarter" idx="2"/>
          </p:nvPr>
        </p:nvSpPr>
        <p:spPr>
          <a:xfrm>
            <a:off x="1" y="9428273"/>
            <a:ext cx="2946275" cy="49836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9862" y="9428273"/>
            <a:ext cx="2946275" cy="498367"/>
          </a:xfrm>
          <a:prstGeom prst="rect">
            <a:avLst/>
          </a:prstGeom>
        </p:spPr>
        <p:txBody>
          <a:bodyPr vert="horz" lIns="91440" tIns="45720" rIns="91440" bIns="45720" rtlCol="0" anchor="b"/>
          <a:lstStyle>
            <a:lvl1pPr algn="r">
              <a:defRPr sz="1200"/>
            </a:lvl1pPr>
          </a:lstStyle>
          <a:p>
            <a:fld id="{0FA78147-5700-44C3-AD8F-810A77B790D3}" type="slidenum">
              <a:rPr lang="en-US" smtClean="0"/>
              <a:t>‹#›</a:t>
            </a:fld>
            <a:endParaRPr lang="en-US"/>
          </a:p>
        </p:txBody>
      </p:sp>
    </p:spTree>
    <p:extLst>
      <p:ext uri="{BB962C8B-B14F-4D97-AF65-F5344CB8AC3E}">
        <p14:creationId xmlns:p14="http://schemas.microsoft.com/office/powerpoint/2010/main" val="19520308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3177" tIns="46589" rIns="93177" bIns="46589" rtlCol="0"/>
          <a:lstStyle>
            <a:lvl1pPr algn="r">
              <a:defRPr sz="1200"/>
            </a:lvl1pPr>
          </a:lstStyle>
          <a:p>
            <a:fld id="{9E9642F9-8D7A-0A4C-A3C4-193B9DD7ECE4}" type="datetimeFigureOut">
              <a:rPr lang="en-US" smtClean="0"/>
              <a:t>3/3/2020</a:t>
            </a:fld>
            <a:endParaRPr lang="en-US"/>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3177" tIns="46589" rIns="93177" bIns="46589" rtlCol="0"/>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en-US"/>
          </a:p>
        </p:txBody>
      </p:sp>
      <p:sp>
        <p:nvSpPr>
          <p:cNvPr id="6" name="Footer Placeholder 5"/>
          <p:cNvSpPr>
            <a:spLocks noGrp="1"/>
          </p:cNvSpPr>
          <p:nvPr>
            <p:ph type="ftr" sz="quarter" idx="4"/>
          </p:nvPr>
        </p:nvSpPr>
        <p:spPr>
          <a:xfrm>
            <a:off x="0" y="9428584"/>
            <a:ext cx="2945659" cy="496332"/>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4"/>
            <a:ext cx="2945659" cy="496332"/>
          </a:xfrm>
          <a:prstGeom prst="rect">
            <a:avLst/>
          </a:prstGeom>
        </p:spPr>
        <p:txBody>
          <a:bodyPr vert="horz" lIns="93177" tIns="46589" rIns="93177" bIns="46589" rtlCol="0" anchor="b"/>
          <a:lstStyle>
            <a:lvl1pPr algn="r">
              <a:defRPr sz="1200"/>
            </a:lvl1pPr>
          </a:lstStyle>
          <a:p>
            <a:fld id="{E746E07D-D676-4E49-8CF6-F930171CA733}" type="slidenum">
              <a:rPr lang="en-US" smtClean="0"/>
              <a:t>‹#›</a:t>
            </a:fld>
            <a:endParaRPr lang="en-US"/>
          </a:p>
        </p:txBody>
      </p:sp>
    </p:spTree>
    <p:extLst>
      <p:ext uri="{BB962C8B-B14F-4D97-AF65-F5344CB8AC3E}">
        <p14:creationId xmlns:p14="http://schemas.microsoft.com/office/powerpoint/2010/main" val="243815217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A981ED-3134-744E-8CAC-8F9951B04627}" type="slidenum">
              <a:rPr lang="en-US" smtClean="0">
                <a:solidFill>
                  <a:prstClr val="black"/>
                </a:solidFill>
                <a:latin typeface="Calibri"/>
              </a:rPr>
              <a:pPr/>
              <a:t>1</a:t>
            </a:fld>
            <a:endParaRPr lang="en-US">
              <a:solidFill>
                <a:prstClr val="black"/>
              </a:solidFill>
              <a:latin typeface="Calibri"/>
            </a:endParaRPr>
          </a:p>
        </p:txBody>
      </p:sp>
    </p:spTree>
    <p:extLst>
      <p:ext uri="{BB962C8B-B14F-4D97-AF65-F5344CB8AC3E}">
        <p14:creationId xmlns:p14="http://schemas.microsoft.com/office/powerpoint/2010/main" val="18312382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46E07D-D676-4E49-8CF6-F930171CA733}" type="slidenum">
              <a:rPr lang="en-US" smtClean="0"/>
              <a:t>10</a:t>
            </a:fld>
            <a:endParaRPr lang="en-US"/>
          </a:p>
        </p:txBody>
      </p:sp>
    </p:spTree>
    <p:extLst>
      <p:ext uri="{BB962C8B-B14F-4D97-AF65-F5344CB8AC3E}">
        <p14:creationId xmlns:p14="http://schemas.microsoft.com/office/powerpoint/2010/main" val="24666538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46E07D-D676-4E49-8CF6-F930171CA733}" type="slidenum">
              <a:rPr lang="en-US" smtClean="0"/>
              <a:t>12</a:t>
            </a:fld>
            <a:endParaRPr lang="en-US"/>
          </a:p>
        </p:txBody>
      </p:sp>
    </p:spTree>
    <p:extLst>
      <p:ext uri="{BB962C8B-B14F-4D97-AF65-F5344CB8AC3E}">
        <p14:creationId xmlns:p14="http://schemas.microsoft.com/office/powerpoint/2010/main" val="34360099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46E07D-D676-4E49-8CF6-F930171CA733}" type="slidenum">
              <a:rPr lang="en-US" smtClean="0"/>
              <a:t>13</a:t>
            </a:fld>
            <a:endParaRPr lang="en-US"/>
          </a:p>
        </p:txBody>
      </p:sp>
    </p:spTree>
    <p:extLst>
      <p:ext uri="{BB962C8B-B14F-4D97-AF65-F5344CB8AC3E}">
        <p14:creationId xmlns:p14="http://schemas.microsoft.com/office/powerpoint/2010/main" val="7389766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46E07D-D676-4E49-8CF6-F930171CA733}" type="slidenum">
              <a:rPr lang="en-US" smtClean="0"/>
              <a:t>14</a:t>
            </a:fld>
            <a:endParaRPr lang="en-US"/>
          </a:p>
        </p:txBody>
      </p:sp>
    </p:spTree>
    <p:extLst>
      <p:ext uri="{BB962C8B-B14F-4D97-AF65-F5344CB8AC3E}">
        <p14:creationId xmlns:p14="http://schemas.microsoft.com/office/powerpoint/2010/main" val="38429031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46E07D-D676-4E49-8CF6-F930171CA733}" type="slidenum">
              <a:rPr lang="en-US" smtClean="0"/>
              <a:t>15</a:t>
            </a:fld>
            <a:endParaRPr lang="en-US"/>
          </a:p>
        </p:txBody>
      </p:sp>
    </p:spTree>
    <p:extLst>
      <p:ext uri="{BB962C8B-B14F-4D97-AF65-F5344CB8AC3E}">
        <p14:creationId xmlns:p14="http://schemas.microsoft.com/office/powerpoint/2010/main" val="38840028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46E07D-D676-4E49-8CF6-F930171CA733}" type="slidenum">
              <a:rPr lang="en-US" smtClean="0"/>
              <a:t>16</a:t>
            </a:fld>
            <a:endParaRPr lang="en-US"/>
          </a:p>
        </p:txBody>
      </p:sp>
    </p:spTree>
    <p:extLst>
      <p:ext uri="{BB962C8B-B14F-4D97-AF65-F5344CB8AC3E}">
        <p14:creationId xmlns:p14="http://schemas.microsoft.com/office/powerpoint/2010/main" val="26766878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46E07D-D676-4E49-8CF6-F930171CA733}" type="slidenum">
              <a:rPr lang="en-US" smtClean="0"/>
              <a:t>17</a:t>
            </a:fld>
            <a:endParaRPr lang="en-US"/>
          </a:p>
        </p:txBody>
      </p:sp>
    </p:spTree>
    <p:extLst>
      <p:ext uri="{BB962C8B-B14F-4D97-AF65-F5344CB8AC3E}">
        <p14:creationId xmlns:p14="http://schemas.microsoft.com/office/powerpoint/2010/main" val="38231133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46E07D-D676-4E49-8CF6-F930171CA733}" type="slidenum">
              <a:rPr lang="en-US" smtClean="0"/>
              <a:t>18</a:t>
            </a:fld>
            <a:endParaRPr lang="en-US"/>
          </a:p>
        </p:txBody>
      </p:sp>
    </p:spTree>
    <p:extLst>
      <p:ext uri="{BB962C8B-B14F-4D97-AF65-F5344CB8AC3E}">
        <p14:creationId xmlns:p14="http://schemas.microsoft.com/office/powerpoint/2010/main" val="19708466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46E07D-D676-4E49-8CF6-F930171CA733}" type="slidenum">
              <a:rPr lang="en-US" smtClean="0"/>
              <a:t>19</a:t>
            </a:fld>
            <a:endParaRPr lang="en-US"/>
          </a:p>
        </p:txBody>
      </p:sp>
    </p:spTree>
    <p:extLst>
      <p:ext uri="{BB962C8B-B14F-4D97-AF65-F5344CB8AC3E}">
        <p14:creationId xmlns:p14="http://schemas.microsoft.com/office/powerpoint/2010/main" val="16631405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46E07D-D676-4E49-8CF6-F930171CA733}" type="slidenum">
              <a:rPr lang="en-US" smtClean="0"/>
              <a:t>20</a:t>
            </a:fld>
            <a:endParaRPr lang="en-US"/>
          </a:p>
        </p:txBody>
      </p:sp>
    </p:spTree>
    <p:extLst>
      <p:ext uri="{BB962C8B-B14F-4D97-AF65-F5344CB8AC3E}">
        <p14:creationId xmlns:p14="http://schemas.microsoft.com/office/powerpoint/2010/main" val="16979809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46E07D-D676-4E49-8CF6-F930171CA733}" type="slidenum">
              <a:rPr lang="en-US" smtClean="0"/>
              <a:t>2</a:t>
            </a:fld>
            <a:endParaRPr lang="en-US"/>
          </a:p>
        </p:txBody>
      </p:sp>
    </p:spTree>
    <p:extLst>
      <p:ext uri="{BB962C8B-B14F-4D97-AF65-F5344CB8AC3E}">
        <p14:creationId xmlns:p14="http://schemas.microsoft.com/office/powerpoint/2010/main" val="33247973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46E07D-D676-4E49-8CF6-F930171CA733}" type="slidenum">
              <a:rPr lang="en-US" smtClean="0"/>
              <a:t>22</a:t>
            </a:fld>
            <a:endParaRPr lang="en-US"/>
          </a:p>
        </p:txBody>
      </p:sp>
    </p:spTree>
    <p:extLst>
      <p:ext uri="{BB962C8B-B14F-4D97-AF65-F5344CB8AC3E}">
        <p14:creationId xmlns:p14="http://schemas.microsoft.com/office/powerpoint/2010/main" val="10715881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46E07D-D676-4E49-8CF6-F930171CA733}" type="slidenum">
              <a:rPr lang="en-US" smtClean="0"/>
              <a:t>23</a:t>
            </a:fld>
            <a:endParaRPr lang="en-US"/>
          </a:p>
        </p:txBody>
      </p:sp>
    </p:spTree>
    <p:extLst>
      <p:ext uri="{BB962C8B-B14F-4D97-AF65-F5344CB8AC3E}">
        <p14:creationId xmlns:p14="http://schemas.microsoft.com/office/powerpoint/2010/main" val="5779942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46E07D-D676-4E49-8CF6-F930171CA733}" type="slidenum">
              <a:rPr lang="en-US" smtClean="0"/>
              <a:t>24</a:t>
            </a:fld>
            <a:endParaRPr lang="en-US"/>
          </a:p>
        </p:txBody>
      </p:sp>
    </p:spTree>
    <p:extLst>
      <p:ext uri="{BB962C8B-B14F-4D97-AF65-F5344CB8AC3E}">
        <p14:creationId xmlns:p14="http://schemas.microsoft.com/office/powerpoint/2010/main" val="40515808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46E07D-D676-4E49-8CF6-F930171CA733}" type="slidenum">
              <a:rPr lang="en-US" smtClean="0"/>
              <a:t>25</a:t>
            </a:fld>
            <a:endParaRPr lang="en-US"/>
          </a:p>
        </p:txBody>
      </p:sp>
    </p:spTree>
    <p:extLst>
      <p:ext uri="{BB962C8B-B14F-4D97-AF65-F5344CB8AC3E}">
        <p14:creationId xmlns:p14="http://schemas.microsoft.com/office/powerpoint/2010/main" val="36002331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46E07D-D676-4E49-8CF6-F930171CA733}" type="slidenum">
              <a:rPr lang="en-US" smtClean="0"/>
              <a:t>26</a:t>
            </a:fld>
            <a:endParaRPr lang="en-US"/>
          </a:p>
        </p:txBody>
      </p:sp>
    </p:spTree>
    <p:extLst>
      <p:ext uri="{BB962C8B-B14F-4D97-AF65-F5344CB8AC3E}">
        <p14:creationId xmlns:p14="http://schemas.microsoft.com/office/powerpoint/2010/main" val="28317589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46E07D-D676-4E49-8CF6-F930171CA733}" type="slidenum">
              <a:rPr lang="en-US" smtClean="0"/>
              <a:t>27</a:t>
            </a:fld>
            <a:endParaRPr lang="en-US"/>
          </a:p>
        </p:txBody>
      </p:sp>
    </p:spTree>
    <p:extLst>
      <p:ext uri="{BB962C8B-B14F-4D97-AF65-F5344CB8AC3E}">
        <p14:creationId xmlns:p14="http://schemas.microsoft.com/office/powerpoint/2010/main" val="59717959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zh-HK" baseline="0" dirty="0"/>
          </a:p>
        </p:txBody>
      </p:sp>
      <p:sp>
        <p:nvSpPr>
          <p:cNvPr id="4" name="Slide Number Placeholder 3"/>
          <p:cNvSpPr>
            <a:spLocks noGrp="1"/>
          </p:cNvSpPr>
          <p:nvPr>
            <p:ph type="sldNum" sz="quarter" idx="10"/>
          </p:nvPr>
        </p:nvSpPr>
        <p:spPr/>
        <p:txBody>
          <a:bodyPr/>
          <a:lstStyle/>
          <a:p>
            <a:fld id="{E746E07D-D676-4E49-8CF6-F930171CA733}" type="slidenum">
              <a:rPr lang="en-US" smtClean="0"/>
              <a:t>29</a:t>
            </a:fld>
            <a:endParaRPr lang="en-US"/>
          </a:p>
        </p:txBody>
      </p:sp>
    </p:spTree>
    <p:extLst>
      <p:ext uri="{BB962C8B-B14F-4D97-AF65-F5344CB8AC3E}">
        <p14:creationId xmlns:p14="http://schemas.microsoft.com/office/powerpoint/2010/main" val="353605815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zh-HK" baseline="0" dirty="0"/>
          </a:p>
        </p:txBody>
      </p:sp>
      <p:sp>
        <p:nvSpPr>
          <p:cNvPr id="4" name="Slide Number Placeholder 3"/>
          <p:cNvSpPr>
            <a:spLocks noGrp="1"/>
          </p:cNvSpPr>
          <p:nvPr>
            <p:ph type="sldNum" sz="quarter" idx="10"/>
          </p:nvPr>
        </p:nvSpPr>
        <p:spPr/>
        <p:txBody>
          <a:bodyPr/>
          <a:lstStyle/>
          <a:p>
            <a:fld id="{E746E07D-D676-4E49-8CF6-F930171CA733}" type="slidenum">
              <a:rPr lang="en-US" smtClean="0"/>
              <a:t>30</a:t>
            </a:fld>
            <a:endParaRPr lang="en-US"/>
          </a:p>
        </p:txBody>
      </p:sp>
    </p:spTree>
    <p:extLst>
      <p:ext uri="{BB962C8B-B14F-4D97-AF65-F5344CB8AC3E}">
        <p14:creationId xmlns:p14="http://schemas.microsoft.com/office/powerpoint/2010/main" val="66653241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HK" dirty="0"/>
              <a:t>Check</a:t>
            </a:r>
            <a:r>
              <a:rPr lang="en-US" altLang="zh-HK" baseline="0" dirty="0"/>
              <a:t> if total is 100%</a:t>
            </a:r>
            <a:endParaRPr lang="en-US" altLang="zh-HK" dirty="0"/>
          </a:p>
        </p:txBody>
      </p:sp>
      <p:sp>
        <p:nvSpPr>
          <p:cNvPr id="4" name="Slide Number Placeholder 3"/>
          <p:cNvSpPr>
            <a:spLocks noGrp="1"/>
          </p:cNvSpPr>
          <p:nvPr>
            <p:ph type="sldNum" sz="quarter" idx="10"/>
          </p:nvPr>
        </p:nvSpPr>
        <p:spPr/>
        <p:txBody>
          <a:bodyPr/>
          <a:lstStyle/>
          <a:p>
            <a:fld id="{E746E07D-D676-4E49-8CF6-F930171CA733}" type="slidenum">
              <a:rPr lang="en-US" smtClean="0"/>
              <a:t>31</a:t>
            </a:fld>
            <a:endParaRPr lang="en-US"/>
          </a:p>
        </p:txBody>
      </p:sp>
    </p:spTree>
    <p:extLst>
      <p:ext uri="{BB962C8B-B14F-4D97-AF65-F5344CB8AC3E}">
        <p14:creationId xmlns:p14="http://schemas.microsoft.com/office/powerpoint/2010/main" val="41417188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zh-HK" dirty="0"/>
          </a:p>
        </p:txBody>
      </p:sp>
      <p:sp>
        <p:nvSpPr>
          <p:cNvPr id="4" name="Slide Number Placeholder 3"/>
          <p:cNvSpPr>
            <a:spLocks noGrp="1"/>
          </p:cNvSpPr>
          <p:nvPr>
            <p:ph type="sldNum" sz="quarter" idx="10"/>
          </p:nvPr>
        </p:nvSpPr>
        <p:spPr/>
        <p:txBody>
          <a:bodyPr/>
          <a:lstStyle/>
          <a:p>
            <a:fld id="{E746E07D-D676-4E49-8CF6-F930171CA733}" type="slidenum">
              <a:rPr lang="en-US" smtClean="0"/>
              <a:t>32</a:t>
            </a:fld>
            <a:endParaRPr lang="en-US"/>
          </a:p>
        </p:txBody>
      </p:sp>
    </p:spTree>
    <p:extLst>
      <p:ext uri="{BB962C8B-B14F-4D97-AF65-F5344CB8AC3E}">
        <p14:creationId xmlns:p14="http://schemas.microsoft.com/office/powerpoint/2010/main" val="11428907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46E07D-D676-4E49-8CF6-F930171CA733}" type="slidenum">
              <a:rPr lang="en-US" smtClean="0"/>
              <a:t>3</a:t>
            </a:fld>
            <a:endParaRPr lang="en-US"/>
          </a:p>
        </p:txBody>
      </p:sp>
    </p:spTree>
    <p:extLst>
      <p:ext uri="{BB962C8B-B14F-4D97-AF65-F5344CB8AC3E}">
        <p14:creationId xmlns:p14="http://schemas.microsoft.com/office/powerpoint/2010/main" val="388214306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46E07D-D676-4E49-8CF6-F930171CA733}" type="slidenum">
              <a:rPr lang="en-US" smtClean="0"/>
              <a:t>34</a:t>
            </a:fld>
            <a:endParaRPr lang="en-US"/>
          </a:p>
        </p:txBody>
      </p:sp>
    </p:spTree>
    <p:extLst>
      <p:ext uri="{BB962C8B-B14F-4D97-AF65-F5344CB8AC3E}">
        <p14:creationId xmlns:p14="http://schemas.microsoft.com/office/powerpoint/2010/main" val="298778961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46E07D-D676-4E49-8CF6-F930171CA733}" type="slidenum">
              <a:rPr lang="en-US" smtClean="0"/>
              <a:t>35</a:t>
            </a:fld>
            <a:endParaRPr lang="en-US"/>
          </a:p>
        </p:txBody>
      </p:sp>
    </p:spTree>
    <p:extLst>
      <p:ext uri="{BB962C8B-B14F-4D97-AF65-F5344CB8AC3E}">
        <p14:creationId xmlns:p14="http://schemas.microsoft.com/office/powerpoint/2010/main" val="69515902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HK" dirty="0"/>
              <a:t> </a:t>
            </a:r>
            <a:endParaRPr lang="zh-HK" altLang="en-US" dirty="0"/>
          </a:p>
        </p:txBody>
      </p:sp>
      <p:sp>
        <p:nvSpPr>
          <p:cNvPr id="4" name="投影片編號版面配置區 3"/>
          <p:cNvSpPr>
            <a:spLocks noGrp="1"/>
          </p:cNvSpPr>
          <p:nvPr>
            <p:ph type="sldNum" sz="quarter" idx="5"/>
          </p:nvPr>
        </p:nvSpPr>
        <p:spPr/>
        <p:txBody>
          <a:bodyPr/>
          <a:lstStyle/>
          <a:p>
            <a:fld id="{E746E07D-D676-4E49-8CF6-F930171CA733}" type="slidenum">
              <a:rPr lang="en-US" smtClean="0"/>
              <a:t>36</a:t>
            </a:fld>
            <a:endParaRPr lang="en-US"/>
          </a:p>
        </p:txBody>
      </p:sp>
    </p:spTree>
    <p:extLst>
      <p:ext uri="{BB962C8B-B14F-4D97-AF65-F5344CB8AC3E}">
        <p14:creationId xmlns:p14="http://schemas.microsoft.com/office/powerpoint/2010/main" val="12031475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46E07D-D676-4E49-8CF6-F930171CA733}" type="slidenum">
              <a:rPr lang="en-US" smtClean="0"/>
              <a:t>4</a:t>
            </a:fld>
            <a:endParaRPr lang="en-US"/>
          </a:p>
        </p:txBody>
      </p:sp>
    </p:spTree>
    <p:extLst>
      <p:ext uri="{BB962C8B-B14F-4D97-AF65-F5344CB8AC3E}">
        <p14:creationId xmlns:p14="http://schemas.microsoft.com/office/powerpoint/2010/main" val="16458573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46E07D-D676-4E49-8CF6-F930171CA733}" type="slidenum">
              <a:rPr lang="en-US" smtClean="0"/>
              <a:t>5</a:t>
            </a:fld>
            <a:endParaRPr lang="en-US"/>
          </a:p>
        </p:txBody>
      </p:sp>
    </p:spTree>
    <p:extLst>
      <p:ext uri="{BB962C8B-B14F-4D97-AF65-F5344CB8AC3E}">
        <p14:creationId xmlns:p14="http://schemas.microsoft.com/office/powerpoint/2010/main" val="27131172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46E07D-D676-4E49-8CF6-F930171CA733}" type="slidenum">
              <a:rPr lang="en-US" smtClean="0"/>
              <a:t>6</a:t>
            </a:fld>
            <a:endParaRPr lang="en-US"/>
          </a:p>
        </p:txBody>
      </p:sp>
    </p:spTree>
    <p:extLst>
      <p:ext uri="{BB962C8B-B14F-4D97-AF65-F5344CB8AC3E}">
        <p14:creationId xmlns:p14="http://schemas.microsoft.com/office/powerpoint/2010/main" val="18238037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46E07D-D676-4E49-8CF6-F930171CA733}" type="slidenum">
              <a:rPr lang="en-US" smtClean="0"/>
              <a:t>7</a:t>
            </a:fld>
            <a:endParaRPr lang="en-US"/>
          </a:p>
        </p:txBody>
      </p:sp>
    </p:spTree>
    <p:extLst>
      <p:ext uri="{BB962C8B-B14F-4D97-AF65-F5344CB8AC3E}">
        <p14:creationId xmlns:p14="http://schemas.microsoft.com/office/powerpoint/2010/main" val="12118542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46E07D-D676-4E49-8CF6-F930171CA733}" type="slidenum">
              <a:rPr lang="en-US" smtClean="0"/>
              <a:t>8</a:t>
            </a:fld>
            <a:endParaRPr lang="en-US"/>
          </a:p>
        </p:txBody>
      </p:sp>
    </p:spTree>
    <p:extLst>
      <p:ext uri="{BB962C8B-B14F-4D97-AF65-F5344CB8AC3E}">
        <p14:creationId xmlns:p14="http://schemas.microsoft.com/office/powerpoint/2010/main" val="36932585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46E07D-D676-4E49-8CF6-F930171CA733}" type="slidenum">
              <a:rPr lang="en-US" smtClean="0"/>
              <a:t>9</a:t>
            </a:fld>
            <a:endParaRPr lang="en-US"/>
          </a:p>
        </p:txBody>
      </p:sp>
    </p:spTree>
    <p:extLst>
      <p:ext uri="{BB962C8B-B14F-4D97-AF65-F5344CB8AC3E}">
        <p14:creationId xmlns:p14="http://schemas.microsoft.com/office/powerpoint/2010/main" val="19718057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609601"/>
            <a:ext cx="10363200" cy="4267200"/>
          </a:xfrm>
        </p:spPr>
        <p:txBody>
          <a:bodyPr anchor="b">
            <a:noAutofit/>
          </a:bodyPr>
          <a:lstStyle>
            <a:lvl1pPr>
              <a:lnSpc>
                <a:spcPct val="100000"/>
              </a:lnSpc>
              <a:defRPr sz="8000"/>
            </a:lvl1pPr>
          </a:lstStyle>
          <a:p>
            <a:r>
              <a:rPr lang="en-US"/>
              <a:t>Click to edit Master title style</a:t>
            </a:r>
            <a:endParaRPr lang="en-US" dirty="0"/>
          </a:p>
        </p:txBody>
      </p:sp>
      <p:sp>
        <p:nvSpPr>
          <p:cNvPr id="3" name="Subtitle 2"/>
          <p:cNvSpPr>
            <a:spLocks noGrp="1"/>
          </p:cNvSpPr>
          <p:nvPr>
            <p:ph type="subTitle" idx="1"/>
          </p:nvPr>
        </p:nvSpPr>
        <p:spPr>
          <a:xfrm>
            <a:off x="1828800" y="4953000"/>
            <a:ext cx="85344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216C5678-EE20-4FA5-88E2-6E0BD67A2E26}" type="datetime1">
              <a:rPr lang="en-US" smtClean="0">
                <a:solidFill>
                  <a:prstClr val="black">
                    <a:lumMod val="65000"/>
                    <a:lumOff val="35000"/>
                  </a:prstClr>
                </a:solidFill>
              </a:rPr>
              <a:pPr/>
              <a:t>3/3/2020</a:t>
            </a:fld>
            <a:endParaRPr lang="en-US" dirty="0">
              <a:solidFill>
                <a:prstClr val="black">
                  <a:lumMod val="65000"/>
                  <a:lumOff val="35000"/>
                </a:prstClr>
              </a:solidFill>
            </a:endParaRPr>
          </a:p>
        </p:txBody>
      </p:sp>
      <p:sp>
        <p:nvSpPr>
          <p:cNvPr id="8" name="Slide Number Placeholder 7"/>
          <p:cNvSpPr>
            <a:spLocks noGrp="1"/>
          </p:cNvSpPr>
          <p:nvPr>
            <p:ph type="sldNum" sz="quarter" idx="11"/>
          </p:nvPr>
        </p:nvSpPr>
        <p:spPr/>
        <p:txBody>
          <a:bodyPr/>
          <a:lstStyle/>
          <a:p>
            <a:fld id="{BA9B540C-44DA-4F69-89C9-7C84606640D3}" type="slidenum">
              <a:rPr lang="en-US" smtClean="0">
                <a:solidFill>
                  <a:prstClr val="black">
                    <a:lumMod val="65000"/>
                    <a:lumOff val="35000"/>
                  </a:prstClr>
                </a:solidFill>
              </a:rPr>
              <a:pPr/>
              <a:t>‹#›</a:t>
            </a:fld>
            <a:endParaRPr lang="en-US" dirty="0">
              <a:solidFill>
                <a:prstClr val="black">
                  <a:lumMod val="65000"/>
                  <a:lumOff val="35000"/>
                </a:prstClr>
              </a:solidFill>
            </a:endParaRPr>
          </a:p>
        </p:txBody>
      </p:sp>
      <p:sp>
        <p:nvSpPr>
          <p:cNvPr id="9" name="Footer Placeholder 8"/>
          <p:cNvSpPr>
            <a:spLocks noGrp="1"/>
          </p:cNvSpPr>
          <p:nvPr>
            <p:ph type="ftr" sz="quarter" idx="12"/>
          </p:nvPr>
        </p:nvSpPr>
        <p:spPr/>
        <p:txBody>
          <a:bodyPr/>
          <a:lstStyle/>
          <a:p>
            <a:r>
              <a:rPr lang="en-US">
                <a:solidFill>
                  <a:prstClr val="black">
                    <a:lumMod val="65000"/>
                    <a:lumOff val="35000"/>
                  </a:prstClr>
                </a:solidFill>
              </a:rPr>
              <a:t>Footer Text</a:t>
            </a:r>
            <a:endParaRPr lang="en-US" dirty="0">
              <a:solidFill>
                <a:prstClr val="black">
                  <a:lumMod val="65000"/>
                  <a:lumOff val="35000"/>
                </a:prstClr>
              </a:solidFill>
            </a:endParaRPr>
          </a:p>
        </p:txBody>
      </p:sp>
    </p:spTree>
    <p:extLst>
      <p:ext uri="{BB962C8B-B14F-4D97-AF65-F5344CB8AC3E}">
        <p14:creationId xmlns:p14="http://schemas.microsoft.com/office/powerpoint/2010/main" val="1773844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051B39-B140-43FE-96DB-472A2B59CE7C}" type="datetime1">
              <a:rPr lang="en-US" smtClean="0">
                <a:solidFill>
                  <a:prstClr val="black">
                    <a:lumMod val="65000"/>
                    <a:lumOff val="35000"/>
                  </a:prstClr>
                </a:solidFill>
              </a:rPr>
              <a:pPr/>
              <a:t>3/3/2020</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r>
              <a:rPr lang="en-US">
                <a:solidFill>
                  <a:prstClr val="black">
                    <a:lumMod val="65000"/>
                    <a:lumOff val="35000"/>
                  </a:prstClr>
                </a:solidFill>
              </a:rPr>
              <a:t>Footer Text</a:t>
            </a:r>
          </a:p>
        </p:txBody>
      </p:sp>
      <p:sp>
        <p:nvSpPr>
          <p:cNvPr id="6" name="Slide Number Placeholder 5"/>
          <p:cNvSpPr>
            <a:spLocks noGrp="1"/>
          </p:cNvSpPr>
          <p:nvPr>
            <p:ph type="sldNum" sz="quarter" idx="12"/>
          </p:nvPr>
        </p:nvSpPr>
        <p:spPr/>
        <p:txBody>
          <a:bodyPr/>
          <a:lstStyle/>
          <a:p>
            <a:fld id="{BA9B540C-44DA-4F69-89C9-7C84606640D3}"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1021197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A600BB2-27C5-458B-ABCE-839C88CF47CE}" type="datetime1">
              <a:rPr lang="en-US" smtClean="0">
                <a:solidFill>
                  <a:prstClr val="black">
                    <a:lumMod val="65000"/>
                    <a:lumOff val="35000"/>
                  </a:prstClr>
                </a:solidFill>
              </a:rPr>
              <a:pPr/>
              <a:t>3/3/2020</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r>
              <a:rPr lang="en-US">
                <a:solidFill>
                  <a:prstClr val="black">
                    <a:lumMod val="65000"/>
                    <a:lumOff val="35000"/>
                  </a:prstClr>
                </a:solidFill>
              </a:rPr>
              <a:t>Footer Text</a:t>
            </a:r>
          </a:p>
        </p:txBody>
      </p:sp>
      <p:sp>
        <p:nvSpPr>
          <p:cNvPr id="6" name="Slide Number Placeholder 5"/>
          <p:cNvSpPr>
            <a:spLocks noGrp="1"/>
          </p:cNvSpPr>
          <p:nvPr>
            <p:ph type="sldNum" sz="quarter" idx="12"/>
          </p:nvPr>
        </p:nvSpPr>
        <p:spPr/>
        <p:txBody>
          <a:bodyPr/>
          <a:lstStyle/>
          <a:p>
            <a:fld id="{BA9B540C-44DA-4F69-89C9-7C84606640D3}"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15690287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609601"/>
            <a:ext cx="10363200" cy="4267200"/>
          </a:xfrm>
        </p:spPr>
        <p:txBody>
          <a:bodyPr anchor="b">
            <a:noAutofit/>
          </a:bodyPr>
          <a:lstStyle>
            <a:lvl1pPr>
              <a:lnSpc>
                <a:spcPct val="100000"/>
              </a:lnSpc>
              <a:defRPr sz="8000"/>
            </a:lvl1pPr>
          </a:lstStyle>
          <a:p>
            <a:r>
              <a:rPr lang="en-US"/>
              <a:t>Click to edit Master title style</a:t>
            </a:r>
            <a:endParaRPr lang="en-US" dirty="0"/>
          </a:p>
        </p:txBody>
      </p:sp>
      <p:sp>
        <p:nvSpPr>
          <p:cNvPr id="3" name="Subtitle 2"/>
          <p:cNvSpPr>
            <a:spLocks noGrp="1"/>
          </p:cNvSpPr>
          <p:nvPr>
            <p:ph type="subTitle" idx="1"/>
          </p:nvPr>
        </p:nvSpPr>
        <p:spPr>
          <a:xfrm>
            <a:off x="1828800" y="4953000"/>
            <a:ext cx="85344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216C5678-EE20-4FA5-88E2-6E0BD67A2E26}" type="datetime1">
              <a:rPr lang="en-US" smtClean="0">
                <a:solidFill>
                  <a:prstClr val="black">
                    <a:lumMod val="65000"/>
                    <a:lumOff val="35000"/>
                  </a:prstClr>
                </a:solidFill>
              </a:rPr>
              <a:pPr/>
              <a:t>3/3/2020</a:t>
            </a:fld>
            <a:endParaRPr lang="en-US" dirty="0">
              <a:solidFill>
                <a:prstClr val="black">
                  <a:lumMod val="65000"/>
                  <a:lumOff val="35000"/>
                </a:prstClr>
              </a:solidFill>
            </a:endParaRPr>
          </a:p>
        </p:txBody>
      </p:sp>
      <p:sp>
        <p:nvSpPr>
          <p:cNvPr id="8" name="Slide Number Placeholder 7"/>
          <p:cNvSpPr>
            <a:spLocks noGrp="1"/>
          </p:cNvSpPr>
          <p:nvPr>
            <p:ph type="sldNum" sz="quarter" idx="11"/>
          </p:nvPr>
        </p:nvSpPr>
        <p:spPr/>
        <p:txBody>
          <a:bodyPr/>
          <a:lstStyle/>
          <a:p>
            <a:fld id="{BA9B540C-44DA-4F69-89C9-7C84606640D3}" type="slidenum">
              <a:rPr lang="en-US" smtClean="0">
                <a:solidFill>
                  <a:prstClr val="black">
                    <a:lumMod val="65000"/>
                    <a:lumOff val="35000"/>
                  </a:prstClr>
                </a:solidFill>
              </a:rPr>
              <a:pPr/>
              <a:t>‹#›</a:t>
            </a:fld>
            <a:endParaRPr lang="en-US" dirty="0">
              <a:solidFill>
                <a:prstClr val="black">
                  <a:lumMod val="65000"/>
                  <a:lumOff val="35000"/>
                </a:prstClr>
              </a:solidFill>
            </a:endParaRPr>
          </a:p>
        </p:txBody>
      </p:sp>
      <p:sp>
        <p:nvSpPr>
          <p:cNvPr id="9" name="Footer Placeholder 8"/>
          <p:cNvSpPr>
            <a:spLocks noGrp="1"/>
          </p:cNvSpPr>
          <p:nvPr>
            <p:ph type="ftr" sz="quarter" idx="12"/>
          </p:nvPr>
        </p:nvSpPr>
        <p:spPr/>
        <p:txBody>
          <a:bodyPr/>
          <a:lstStyle/>
          <a:p>
            <a:r>
              <a:rPr lang="en-US">
                <a:solidFill>
                  <a:prstClr val="black">
                    <a:lumMod val="65000"/>
                    <a:lumOff val="35000"/>
                  </a:prstClr>
                </a:solidFill>
              </a:rPr>
              <a:t>Footer Text</a:t>
            </a:r>
            <a:endParaRPr lang="en-US" dirty="0">
              <a:solidFill>
                <a:prstClr val="black">
                  <a:lumMod val="65000"/>
                  <a:lumOff val="35000"/>
                </a:prstClr>
              </a:solidFill>
            </a:endParaRPr>
          </a:p>
        </p:txBody>
      </p:sp>
    </p:spTree>
    <p:extLst>
      <p:ext uri="{BB962C8B-B14F-4D97-AF65-F5344CB8AC3E}">
        <p14:creationId xmlns:p14="http://schemas.microsoft.com/office/powerpoint/2010/main" val="31889841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1D738E-8962-435F-8C43-147B8DD7E819}" type="datetime1">
              <a:rPr lang="en-US" smtClean="0">
                <a:solidFill>
                  <a:prstClr val="black">
                    <a:lumMod val="65000"/>
                    <a:lumOff val="35000"/>
                  </a:prstClr>
                </a:solidFill>
              </a:rPr>
              <a:pPr/>
              <a:t>3/3/2020</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r>
              <a:rPr lang="en-US">
                <a:solidFill>
                  <a:prstClr val="black">
                    <a:lumMod val="65000"/>
                    <a:lumOff val="35000"/>
                  </a:prstClr>
                </a:solidFill>
              </a:rPr>
              <a:t>Footer Text</a:t>
            </a:r>
          </a:p>
        </p:txBody>
      </p:sp>
      <p:sp>
        <p:nvSpPr>
          <p:cNvPr id="6" name="Slide Number Placeholder 5"/>
          <p:cNvSpPr>
            <a:spLocks noGrp="1"/>
          </p:cNvSpPr>
          <p:nvPr>
            <p:ph type="sldNum" sz="quarter" idx="12"/>
          </p:nvPr>
        </p:nvSpPr>
        <p:spPr/>
        <p:txBody>
          <a:bodyPr/>
          <a:lstStyle/>
          <a:p>
            <a:fld id="{BA9B540C-44DA-4F69-89C9-7C84606640D3}"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30539591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1371601"/>
            <a:ext cx="103632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963084" y="4068764"/>
            <a:ext cx="103632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CAEA93-55E7-4DA9-90C2-089A26EEFEC4}" type="datetime1">
              <a:rPr lang="en-US" smtClean="0">
                <a:solidFill>
                  <a:prstClr val="black">
                    <a:lumMod val="65000"/>
                    <a:lumOff val="35000"/>
                  </a:prstClr>
                </a:solidFill>
              </a:rPr>
              <a:pPr/>
              <a:t>3/3/2020</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r>
              <a:rPr lang="en-US">
                <a:solidFill>
                  <a:prstClr val="black">
                    <a:lumMod val="65000"/>
                    <a:lumOff val="35000"/>
                  </a:prstClr>
                </a:solidFill>
              </a:rPr>
              <a:t>Footer Text</a:t>
            </a:r>
          </a:p>
        </p:txBody>
      </p:sp>
      <p:sp>
        <p:nvSpPr>
          <p:cNvPr id="6" name="Slide Number Placeholder 5"/>
          <p:cNvSpPr>
            <a:spLocks noGrp="1"/>
          </p:cNvSpPr>
          <p:nvPr>
            <p:ph type="sldNum" sz="quarter" idx="12"/>
          </p:nvPr>
        </p:nvSpPr>
        <p:spPr/>
        <p:txBody>
          <a:bodyPr/>
          <a:lstStyle/>
          <a:p>
            <a:fld id="{BA9B540C-44DA-4F69-89C9-7C84606640D3}" type="slidenum">
              <a:rPr lang="en-US" smtClean="0">
                <a:solidFill>
                  <a:prstClr val="black">
                    <a:lumMod val="65000"/>
                    <a:lumOff val="35000"/>
                  </a:prstClr>
                </a:solidFill>
              </a:rPr>
              <a:pPr/>
              <a:t>‹#›</a:t>
            </a:fld>
            <a:endParaRPr lang="en-US">
              <a:solidFill>
                <a:prstClr val="black">
                  <a:lumMod val="65000"/>
                  <a:lumOff val="35000"/>
                </a:prstClr>
              </a:solidFill>
            </a:endParaRPr>
          </a:p>
        </p:txBody>
      </p:sp>
      <p:sp>
        <p:nvSpPr>
          <p:cNvPr id="7" name="Oval 6"/>
          <p:cNvSpPr/>
          <p:nvPr/>
        </p:nvSpPr>
        <p:spPr>
          <a:xfrm>
            <a:off x="5994400"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Palatino Linotype"/>
            </a:endParaRPr>
          </a:p>
        </p:txBody>
      </p:sp>
      <p:sp>
        <p:nvSpPr>
          <p:cNvPr id="8" name="Oval 7"/>
          <p:cNvSpPr/>
          <p:nvPr/>
        </p:nvSpPr>
        <p:spPr>
          <a:xfrm>
            <a:off x="6261100"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Palatino Linotype"/>
            </a:endParaRPr>
          </a:p>
        </p:txBody>
      </p:sp>
      <p:sp>
        <p:nvSpPr>
          <p:cNvPr id="9" name="Oval 8"/>
          <p:cNvSpPr/>
          <p:nvPr/>
        </p:nvSpPr>
        <p:spPr>
          <a:xfrm>
            <a:off x="5728971"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Palatino Linotype"/>
            </a:endParaRPr>
          </a:p>
        </p:txBody>
      </p:sp>
    </p:spTree>
    <p:extLst>
      <p:ext uri="{BB962C8B-B14F-4D97-AF65-F5344CB8AC3E}">
        <p14:creationId xmlns:p14="http://schemas.microsoft.com/office/powerpoint/2010/main" val="40491869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6197600" y="1600201"/>
            <a:ext cx="53848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34CF3C7-6809-4F39-BD67-A75817BDDE0A}" type="datetime1">
              <a:rPr lang="en-US" smtClean="0">
                <a:solidFill>
                  <a:prstClr val="black">
                    <a:lumMod val="65000"/>
                    <a:lumOff val="35000"/>
                  </a:prstClr>
                </a:solidFill>
              </a:rPr>
              <a:pPr/>
              <a:t>3/3/2020</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r>
              <a:rPr lang="en-US">
                <a:solidFill>
                  <a:prstClr val="black">
                    <a:lumMod val="65000"/>
                    <a:lumOff val="35000"/>
                  </a:prstClr>
                </a:solidFill>
              </a:rPr>
              <a:t>Footer Text</a:t>
            </a:r>
          </a:p>
        </p:txBody>
      </p:sp>
      <p:sp>
        <p:nvSpPr>
          <p:cNvPr id="7" name="Slide Number Placeholder 6"/>
          <p:cNvSpPr>
            <a:spLocks noGrp="1"/>
          </p:cNvSpPr>
          <p:nvPr>
            <p:ph type="sldNum" sz="quarter" idx="12"/>
          </p:nvPr>
        </p:nvSpPr>
        <p:spPr/>
        <p:txBody>
          <a:bodyPr/>
          <a:lstStyle/>
          <a:p>
            <a:fld id="{BA9B540C-44DA-4F69-89C9-7C84606640D3}" type="slidenum">
              <a:rPr lang="en-US" smtClean="0">
                <a:solidFill>
                  <a:prstClr val="black">
                    <a:lumMod val="65000"/>
                    <a:lumOff val="35000"/>
                  </a:prstClr>
                </a:solidFill>
              </a:rPr>
              <a:pPr/>
              <a:t>‹#›</a:t>
            </a:fld>
            <a:endParaRPr lang="en-US">
              <a:solidFill>
                <a:prstClr val="black">
                  <a:lumMod val="65000"/>
                  <a:lumOff val="35000"/>
                </a:prstClr>
              </a:solidFill>
            </a:endParaRPr>
          </a:p>
        </p:txBody>
      </p:sp>
      <p:sp>
        <p:nvSpPr>
          <p:cNvPr id="9" name="Content Placeholder 8"/>
          <p:cNvSpPr>
            <a:spLocks noGrp="1"/>
          </p:cNvSpPr>
          <p:nvPr>
            <p:ph sz="quarter" idx="13"/>
          </p:nvPr>
        </p:nvSpPr>
        <p:spPr>
          <a:xfrm>
            <a:off x="487680" y="1600200"/>
            <a:ext cx="5388864"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31526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600200"/>
            <a:ext cx="5386917"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6197601" y="1600200"/>
            <a:ext cx="5389033"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F7EAEB24-CE78-465C-A726-91D0868FA48F}" type="datetime1">
              <a:rPr lang="en-US" smtClean="0">
                <a:solidFill>
                  <a:prstClr val="black">
                    <a:lumMod val="65000"/>
                    <a:lumOff val="35000"/>
                  </a:prstClr>
                </a:solidFill>
              </a:rPr>
              <a:pPr/>
              <a:t>3/3/2020</a:t>
            </a:fld>
            <a:endParaRPr lang="en-US">
              <a:solidFill>
                <a:prstClr val="black">
                  <a:lumMod val="65000"/>
                  <a:lumOff val="35000"/>
                </a:prstClr>
              </a:solidFill>
            </a:endParaRPr>
          </a:p>
        </p:txBody>
      </p:sp>
      <p:sp>
        <p:nvSpPr>
          <p:cNvPr id="8" name="Footer Placeholder 7"/>
          <p:cNvSpPr>
            <a:spLocks noGrp="1"/>
          </p:cNvSpPr>
          <p:nvPr>
            <p:ph type="ftr" sz="quarter" idx="11"/>
          </p:nvPr>
        </p:nvSpPr>
        <p:spPr/>
        <p:txBody>
          <a:bodyPr/>
          <a:lstStyle/>
          <a:p>
            <a:r>
              <a:rPr lang="en-US">
                <a:solidFill>
                  <a:prstClr val="black">
                    <a:lumMod val="65000"/>
                    <a:lumOff val="35000"/>
                  </a:prstClr>
                </a:solidFill>
              </a:rPr>
              <a:t>Footer Text</a:t>
            </a:r>
          </a:p>
        </p:txBody>
      </p:sp>
      <p:sp>
        <p:nvSpPr>
          <p:cNvPr id="9" name="Slide Number Placeholder 8"/>
          <p:cNvSpPr>
            <a:spLocks noGrp="1"/>
          </p:cNvSpPr>
          <p:nvPr>
            <p:ph type="sldNum" sz="quarter" idx="12"/>
          </p:nvPr>
        </p:nvSpPr>
        <p:spPr/>
        <p:txBody>
          <a:bodyPr/>
          <a:lstStyle/>
          <a:p>
            <a:fld id="{BA9B540C-44DA-4F69-89C9-7C84606640D3}" type="slidenum">
              <a:rPr lang="en-US" smtClean="0">
                <a:solidFill>
                  <a:prstClr val="black">
                    <a:lumMod val="65000"/>
                    <a:lumOff val="35000"/>
                  </a:prstClr>
                </a:solidFill>
              </a:rPr>
              <a:pPr/>
              <a:t>‹#›</a:t>
            </a:fld>
            <a:endParaRPr lang="en-US">
              <a:solidFill>
                <a:prstClr val="black">
                  <a:lumMod val="65000"/>
                  <a:lumOff val="35000"/>
                </a:prstClr>
              </a:solidFill>
            </a:endParaRPr>
          </a:p>
        </p:txBody>
      </p:sp>
      <p:sp>
        <p:nvSpPr>
          <p:cNvPr id="11" name="Content Placeholder 10"/>
          <p:cNvSpPr>
            <a:spLocks noGrp="1"/>
          </p:cNvSpPr>
          <p:nvPr>
            <p:ph sz="quarter" idx="13"/>
          </p:nvPr>
        </p:nvSpPr>
        <p:spPr>
          <a:xfrm>
            <a:off x="609600" y="2212848"/>
            <a:ext cx="5388864"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6230112" y="2212849"/>
            <a:ext cx="5388864"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7655109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0BAADF0-1749-4E8B-9691-B44A5F8C0895}" type="datetime1">
              <a:rPr lang="en-US" smtClean="0">
                <a:solidFill>
                  <a:prstClr val="black">
                    <a:lumMod val="65000"/>
                    <a:lumOff val="35000"/>
                  </a:prstClr>
                </a:solidFill>
              </a:rPr>
              <a:pPr/>
              <a:t>3/3/2020</a:t>
            </a:fld>
            <a:endParaRPr lang="en-US">
              <a:solidFill>
                <a:prstClr val="black">
                  <a:lumMod val="65000"/>
                  <a:lumOff val="35000"/>
                </a:prstClr>
              </a:solidFill>
            </a:endParaRPr>
          </a:p>
        </p:txBody>
      </p:sp>
      <p:sp>
        <p:nvSpPr>
          <p:cNvPr id="4" name="Footer Placeholder 3"/>
          <p:cNvSpPr>
            <a:spLocks noGrp="1"/>
          </p:cNvSpPr>
          <p:nvPr>
            <p:ph type="ftr" sz="quarter" idx="11"/>
          </p:nvPr>
        </p:nvSpPr>
        <p:spPr/>
        <p:txBody>
          <a:bodyPr/>
          <a:lstStyle/>
          <a:p>
            <a:r>
              <a:rPr lang="en-US">
                <a:solidFill>
                  <a:prstClr val="black">
                    <a:lumMod val="65000"/>
                    <a:lumOff val="35000"/>
                  </a:prstClr>
                </a:solidFill>
              </a:rPr>
              <a:t>Footer Text</a:t>
            </a:r>
          </a:p>
        </p:txBody>
      </p:sp>
      <p:sp>
        <p:nvSpPr>
          <p:cNvPr id="5" name="Slide Number Placeholder 4"/>
          <p:cNvSpPr>
            <a:spLocks noGrp="1"/>
          </p:cNvSpPr>
          <p:nvPr>
            <p:ph type="sldNum" sz="quarter" idx="12"/>
          </p:nvPr>
        </p:nvSpPr>
        <p:spPr/>
        <p:txBody>
          <a:bodyPr/>
          <a:lstStyle/>
          <a:p>
            <a:fld id="{BA9B540C-44DA-4F69-89C9-7C84606640D3}"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32554363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AF628A-A867-4937-BBE5-207DB6F9C51A}" type="datetime1">
              <a:rPr lang="en-US" smtClean="0">
                <a:solidFill>
                  <a:prstClr val="black">
                    <a:lumMod val="65000"/>
                    <a:lumOff val="35000"/>
                  </a:prstClr>
                </a:solidFill>
              </a:rPr>
              <a:pPr/>
              <a:t>3/3/2020</a:t>
            </a:fld>
            <a:endParaRPr lang="en-US">
              <a:solidFill>
                <a:prstClr val="black">
                  <a:lumMod val="65000"/>
                  <a:lumOff val="35000"/>
                </a:prstClr>
              </a:solidFill>
            </a:endParaRPr>
          </a:p>
        </p:txBody>
      </p:sp>
      <p:sp>
        <p:nvSpPr>
          <p:cNvPr id="3" name="Footer Placeholder 2"/>
          <p:cNvSpPr>
            <a:spLocks noGrp="1"/>
          </p:cNvSpPr>
          <p:nvPr>
            <p:ph type="ftr" sz="quarter" idx="11"/>
          </p:nvPr>
        </p:nvSpPr>
        <p:spPr/>
        <p:txBody>
          <a:bodyPr/>
          <a:lstStyle/>
          <a:p>
            <a:r>
              <a:rPr lang="en-US">
                <a:solidFill>
                  <a:prstClr val="black">
                    <a:lumMod val="65000"/>
                    <a:lumOff val="35000"/>
                  </a:prstClr>
                </a:solidFill>
              </a:rPr>
              <a:t>Footer Text</a:t>
            </a:r>
          </a:p>
        </p:txBody>
      </p:sp>
      <p:sp>
        <p:nvSpPr>
          <p:cNvPr id="4" name="Slide Number Placeholder 3"/>
          <p:cNvSpPr>
            <a:spLocks noGrp="1"/>
          </p:cNvSpPr>
          <p:nvPr>
            <p:ph type="sldNum" sz="quarter" idx="12"/>
          </p:nvPr>
        </p:nvSpPr>
        <p:spPr/>
        <p:txBody>
          <a:bodyPr/>
          <a:lstStyle/>
          <a:p>
            <a:fld id="{BA9B540C-44DA-4F69-89C9-7C84606640D3}"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36648256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76117" y="266700"/>
            <a:ext cx="4011084"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958850" y="273051"/>
            <a:ext cx="66611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876117" y="2438401"/>
            <a:ext cx="4011084"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18BBB94-68E6-4675-A946-F1C5994EDBD7}" type="datetime1">
              <a:rPr lang="en-US" smtClean="0">
                <a:solidFill>
                  <a:prstClr val="black">
                    <a:lumMod val="65000"/>
                    <a:lumOff val="35000"/>
                  </a:prstClr>
                </a:solidFill>
              </a:rPr>
              <a:pPr/>
              <a:t>3/3/2020</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r>
              <a:rPr lang="en-US">
                <a:solidFill>
                  <a:prstClr val="black">
                    <a:lumMod val="65000"/>
                    <a:lumOff val="35000"/>
                  </a:prstClr>
                </a:solidFill>
              </a:rPr>
              <a:t>Footer Text</a:t>
            </a:r>
          </a:p>
        </p:txBody>
      </p:sp>
      <p:sp>
        <p:nvSpPr>
          <p:cNvPr id="7" name="Slide Number Placeholder 6"/>
          <p:cNvSpPr>
            <a:spLocks noGrp="1"/>
          </p:cNvSpPr>
          <p:nvPr>
            <p:ph type="sldNum" sz="quarter" idx="12"/>
          </p:nvPr>
        </p:nvSpPr>
        <p:spPr/>
        <p:txBody>
          <a:bodyPr/>
          <a:lstStyle/>
          <a:p>
            <a:fld id="{BA9B540C-44DA-4F69-89C9-7C84606640D3}"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1343594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1D738E-8962-435F-8C43-147B8DD7E819}" type="datetime1">
              <a:rPr lang="en-US" smtClean="0">
                <a:solidFill>
                  <a:prstClr val="black">
                    <a:lumMod val="65000"/>
                    <a:lumOff val="35000"/>
                  </a:prstClr>
                </a:solidFill>
              </a:rPr>
              <a:pPr/>
              <a:t>3/3/2020</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r>
              <a:rPr lang="en-US">
                <a:solidFill>
                  <a:prstClr val="black">
                    <a:lumMod val="65000"/>
                    <a:lumOff val="35000"/>
                  </a:prstClr>
                </a:solidFill>
              </a:rPr>
              <a:t>Footer Text</a:t>
            </a:r>
          </a:p>
        </p:txBody>
      </p:sp>
      <p:sp>
        <p:nvSpPr>
          <p:cNvPr id="6" name="Slide Number Placeholder 5"/>
          <p:cNvSpPr>
            <a:spLocks noGrp="1"/>
          </p:cNvSpPr>
          <p:nvPr>
            <p:ph type="sldNum" sz="quarter" idx="12"/>
          </p:nvPr>
        </p:nvSpPr>
        <p:spPr/>
        <p:txBody>
          <a:bodyPr/>
          <a:lstStyle/>
          <a:p>
            <a:fld id="{BA9B540C-44DA-4F69-89C9-7C84606640D3}"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17291755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9435" y="228600"/>
            <a:ext cx="7615765"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2010835" y="1143000"/>
            <a:ext cx="8072965"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2239435" y="5810250"/>
            <a:ext cx="7615765"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C3B8377-21E3-4835-B75D-4E2847E2750F}" type="datetime1">
              <a:rPr lang="en-US" smtClean="0">
                <a:solidFill>
                  <a:prstClr val="black">
                    <a:lumMod val="65000"/>
                    <a:lumOff val="35000"/>
                  </a:prstClr>
                </a:solidFill>
              </a:rPr>
              <a:pPr/>
              <a:t>3/3/2020</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r>
              <a:rPr lang="en-US">
                <a:solidFill>
                  <a:prstClr val="black">
                    <a:lumMod val="65000"/>
                    <a:lumOff val="35000"/>
                  </a:prstClr>
                </a:solidFill>
              </a:rPr>
              <a:t>Footer Text</a:t>
            </a:r>
          </a:p>
        </p:txBody>
      </p:sp>
      <p:sp>
        <p:nvSpPr>
          <p:cNvPr id="7" name="Slide Number Placeholder 6"/>
          <p:cNvSpPr>
            <a:spLocks noGrp="1"/>
          </p:cNvSpPr>
          <p:nvPr>
            <p:ph type="sldNum" sz="quarter" idx="12"/>
          </p:nvPr>
        </p:nvSpPr>
        <p:spPr/>
        <p:txBody>
          <a:bodyPr/>
          <a:lstStyle/>
          <a:p>
            <a:fld id="{BA9B540C-44DA-4F69-89C9-7C84606640D3}"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5803830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051B39-B140-43FE-96DB-472A2B59CE7C}" type="datetime1">
              <a:rPr lang="en-US" smtClean="0">
                <a:solidFill>
                  <a:prstClr val="black">
                    <a:lumMod val="65000"/>
                    <a:lumOff val="35000"/>
                  </a:prstClr>
                </a:solidFill>
              </a:rPr>
              <a:pPr/>
              <a:t>3/3/2020</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r>
              <a:rPr lang="en-US">
                <a:solidFill>
                  <a:prstClr val="black">
                    <a:lumMod val="65000"/>
                    <a:lumOff val="35000"/>
                  </a:prstClr>
                </a:solidFill>
              </a:rPr>
              <a:t>Footer Text</a:t>
            </a:r>
          </a:p>
        </p:txBody>
      </p:sp>
      <p:sp>
        <p:nvSpPr>
          <p:cNvPr id="6" name="Slide Number Placeholder 5"/>
          <p:cNvSpPr>
            <a:spLocks noGrp="1"/>
          </p:cNvSpPr>
          <p:nvPr>
            <p:ph type="sldNum" sz="quarter" idx="12"/>
          </p:nvPr>
        </p:nvSpPr>
        <p:spPr/>
        <p:txBody>
          <a:bodyPr/>
          <a:lstStyle/>
          <a:p>
            <a:fld id="{BA9B540C-44DA-4F69-89C9-7C84606640D3}"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106520747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A600BB2-27C5-458B-ABCE-839C88CF47CE}" type="datetime1">
              <a:rPr lang="en-US" smtClean="0">
                <a:solidFill>
                  <a:prstClr val="black">
                    <a:lumMod val="65000"/>
                    <a:lumOff val="35000"/>
                  </a:prstClr>
                </a:solidFill>
              </a:rPr>
              <a:pPr/>
              <a:t>3/3/2020</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r>
              <a:rPr lang="en-US">
                <a:solidFill>
                  <a:prstClr val="black">
                    <a:lumMod val="65000"/>
                    <a:lumOff val="35000"/>
                  </a:prstClr>
                </a:solidFill>
              </a:rPr>
              <a:t>Footer Text</a:t>
            </a:r>
          </a:p>
        </p:txBody>
      </p:sp>
      <p:sp>
        <p:nvSpPr>
          <p:cNvPr id="6" name="Slide Number Placeholder 5"/>
          <p:cNvSpPr>
            <a:spLocks noGrp="1"/>
          </p:cNvSpPr>
          <p:nvPr>
            <p:ph type="sldNum" sz="quarter" idx="12"/>
          </p:nvPr>
        </p:nvSpPr>
        <p:spPr/>
        <p:txBody>
          <a:bodyPr/>
          <a:lstStyle/>
          <a:p>
            <a:fld id="{BA9B540C-44DA-4F69-89C9-7C84606640D3}"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3216139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1371603"/>
            <a:ext cx="103632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963084" y="4068766"/>
            <a:ext cx="103632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CAEA93-55E7-4DA9-90C2-089A26EEFEC4}" type="datetime1">
              <a:rPr lang="en-US" smtClean="0">
                <a:solidFill>
                  <a:prstClr val="black">
                    <a:lumMod val="65000"/>
                    <a:lumOff val="35000"/>
                  </a:prstClr>
                </a:solidFill>
              </a:rPr>
              <a:pPr/>
              <a:t>3/3/2020</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r>
              <a:rPr lang="en-US">
                <a:solidFill>
                  <a:prstClr val="black">
                    <a:lumMod val="65000"/>
                    <a:lumOff val="35000"/>
                  </a:prstClr>
                </a:solidFill>
              </a:rPr>
              <a:t>Footer Text</a:t>
            </a:r>
          </a:p>
        </p:txBody>
      </p:sp>
      <p:sp>
        <p:nvSpPr>
          <p:cNvPr id="6" name="Slide Number Placeholder 5"/>
          <p:cNvSpPr>
            <a:spLocks noGrp="1"/>
          </p:cNvSpPr>
          <p:nvPr>
            <p:ph type="sldNum" sz="quarter" idx="12"/>
          </p:nvPr>
        </p:nvSpPr>
        <p:spPr/>
        <p:txBody>
          <a:bodyPr/>
          <a:lstStyle/>
          <a:p>
            <a:fld id="{BA9B540C-44DA-4F69-89C9-7C84606640D3}" type="slidenum">
              <a:rPr lang="en-US" smtClean="0">
                <a:solidFill>
                  <a:prstClr val="black">
                    <a:lumMod val="65000"/>
                    <a:lumOff val="35000"/>
                  </a:prstClr>
                </a:solidFill>
              </a:rPr>
              <a:pPr/>
              <a:t>‹#›</a:t>
            </a:fld>
            <a:endParaRPr lang="en-US">
              <a:solidFill>
                <a:prstClr val="black">
                  <a:lumMod val="65000"/>
                  <a:lumOff val="35000"/>
                </a:prstClr>
              </a:solidFill>
            </a:endParaRPr>
          </a:p>
        </p:txBody>
      </p:sp>
      <p:sp>
        <p:nvSpPr>
          <p:cNvPr id="7" name="Oval 6"/>
          <p:cNvSpPr/>
          <p:nvPr/>
        </p:nvSpPr>
        <p:spPr>
          <a:xfrm>
            <a:off x="5994400"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Palatino Linotype"/>
            </a:endParaRPr>
          </a:p>
        </p:txBody>
      </p:sp>
      <p:sp>
        <p:nvSpPr>
          <p:cNvPr id="8" name="Oval 7"/>
          <p:cNvSpPr/>
          <p:nvPr/>
        </p:nvSpPr>
        <p:spPr>
          <a:xfrm>
            <a:off x="6261100"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Palatino Linotype"/>
            </a:endParaRPr>
          </a:p>
        </p:txBody>
      </p:sp>
      <p:sp>
        <p:nvSpPr>
          <p:cNvPr id="9" name="Oval 8"/>
          <p:cNvSpPr/>
          <p:nvPr/>
        </p:nvSpPr>
        <p:spPr>
          <a:xfrm>
            <a:off x="5728972"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Palatino Linotype"/>
            </a:endParaRPr>
          </a:p>
        </p:txBody>
      </p:sp>
    </p:spTree>
    <p:extLst>
      <p:ext uri="{BB962C8B-B14F-4D97-AF65-F5344CB8AC3E}">
        <p14:creationId xmlns:p14="http://schemas.microsoft.com/office/powerpoint/2010/main" val="3882803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6197600" y="1600203"/>
            <a:ext cx="53848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34CF3C7-6809-4F39-BD67-A75817BDDE0A}" type="datetime1">
              <a:rPr lang="en-US" smtClean="0">
                <a:solidFill>
                  <a:prstClr val="black">
                    <a:lumMod val="65000"/>
                    <a:lumOff val="35000"/>
                  </a:prstClr>
                </a:solidFill>
              </a:rPr>
              <a:pPr/>
              <a:t>3/3/2020</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r>
              <a:rPr lang="en-US">
                <a:solidFill>
                  <a:prstClr val="black">
                    <a:lumMod val="65000"/>
                    <a:lumOff val="35000"/>
                  </a:prstClr>
                </a:solidFill>
              </a:rPr>
              <a:t>Footer Text</a:t>
            </a:r>
          </a:p>
        </p:txBody>
      </p:sp>
      <p:sp>
        <p:nvSpPr>
          <p:cNvPr id="7" name="Slide Number Placeholder 6"/>
          <p:cNvSpPr>
            <a:spLocks noGrp="1"/>
          </p:cNvSpPr>
          <p:nvPr>
            <p:ph type="sldNum" sz="quarter" idx="12"/>
          </p:nvPr>
        </p:nvSpPr>
        <p:spPr/>
        <p:txBody>
          <a:bodyPr/>
          <a:lstStyle/>
          <a:p>
            <a:fld id="{BA9B540C-44DA-4F69-89C9-7C84606640D3}" type="slidenum">
              <a:rPr lang="en-US" smtClean="0">
                <a:solidFill>
                  <a:prstClr val="black">
                    <a:lumMod val="65000"/>
                    <a:lumOff val="35000"/>
                  </a:prstClr>
                </a:solidFill>
              </a:rPr>
              <a:pPr/>
              <a:t>‹#›</a:t>
            </a:fld>
            <a:endParaRPr lang="en-US">
              <a:solidFill>
                <a:prstClr val="black">
                  <a:lumMod val="65000"/>
                  <a:lumOff val="35000"/>
                </a:prstClr>
              </a:solidFill>
            </a:endParaRPr>
          </a:p>
        </p:txBody>
      </p:sp>
      <p:sp>
        <p:nvSpPr>
          <p:cNvPr id="9" name="Content Placeholder 8"/>
          <p:cNvSpPr>
            <a:spLocks noGrp="1"/>
          </p:cNvSpPr>
          <p:nvPr>
            <p:ph sz="quarter" idx="13"/>
          </p:nvPr>
        </p:nvSpPr>
        <p:spPr>
          <a:xfrm>
            <a:off x="487680" y="1600200"/>
            <a:ext cx="5388864"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957987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600200"/>
            <a:ext cx="5386917"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6197602" y="1600200"/>
            <a:ext cx="5389033"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F7EAEB24-CE78-465C-A726-91D0868FA48F}" type="datetime1">
              <a:rPr lang="en-US" smtClean="0">
                <a:solidFill>
                  <a:prstClr val="black">
                    <a:lumMod val="65000"/>
                    <a:lumOff val="35000"/>
                  </a:prstClr>
                </a:solidFill>
              </a:rPr>
              <a:pPr/>
              <a:t>3/3/2020</a:t>
            </a:fld>
            <a:endParaRPr lang="en-US">
              <a:solidFill>
                <a:prstClr val="black">
                  <a:lumMod val="65000"/>
                  <a:lumOff val="35000"/>
                </a:prstClr>
              </a:solidFill>
            </a:endParaRPr>
          </a:p>
        </p:txBody>
      </p:sp>
      <p:sp>
        <p:nvSpPr>
          <p:cNvPr id="8" name="Footer Placeholder 7"/>
          <p:cNvSpPr>
            <a:spLocks noGrp="1"/>
          </p:cNvSpPr>
          <p:nvPr>
            <p:ph type="ftr" sz="quarter" idx="11"/>
          </p:nvPr>
        </p:nvSpPr>
        <p:spPr/>
        <p:txBody>
          <a:bodyPr/>
          <a:lstStyle/>
          <a:p>
            <a:r>
              <a:rPr lang="en-US">
                <a:solidFill>
                  <a:prstClr val="black">
                    <a:lumMod val="65000"/>
                    <a:lumOff val="35000"/>
                  </a:prstClr>
                </a:solidFill>
              </a:rPr>
              <a:t>Footer Text</a:t>
            </a:r>
          </a:p>
        </p:txBody>
      </p:sp>
      <p:sp>
        <p:nvSpPr>
          <p:cNvPr id="9" name="Slide Number Placeholder 8"/>
          <p:cNvSpPr>
            <a:spLocks noGrp="1"/>
          </p:cNvSpPr>
          <p:nvPr>
            <p:ph type="sldNum" sz="quarter" idx="12"/>
          </p:nvPr>
        </p:nvSpPr>
        <p:spPr/>
        <p:txBody>
          <a:bodyPr/>
          <a:lstStyle/>
          <a:p>
            <a:fld id="{BA9B540C-44DA-4F69-89C9-7C84606640D3}" type="slidenum">
              <a:rPr lang="en-US" smtClean="0">
                <a:solidFill>
                  <a:prstClr val="black">
                    <a:lumMod val="65000"/>
                    <a:lumOff val="35000"/>
                  </a:prstClr>
                </a:solidFill>
              </a:rPr>
              <a:pPr/>
              <a:t>‹#›</a:t>
            </a:fld>
            <a:endParaRPr lang="en-US">
              <a:solidFill>
                <a:prstClr val="black">
                  <a:lumMod val="65000"/>
                  <a:lumOff val="35000"/>
                </a:prstClr>
              </a:solidFill>
            </a:endParaRPr>
          </a:p>
        </p:txBody>
      </p:sp>
      <p:sp>
        <p:nvSpPr>
          <p:cNvPr id="11" name="Content Placeholder 10"/>
          <p:cNvSpPr>
            <a:spLocks noGrp="1"/>
          </p:cNvSpPr>
          <p:nvPr>
            <p:ph sz="quarter" idx="13"/>
          </p:nvPr>
        </p:nvSpPr>
        <p:spPr>
          <a:xfrm>
            <a:off x="609600" y="2212848"/>
            <a:ext cx="5388864"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6230112" y="2212851"/>
            <a:ext cx="5388864"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102002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0BAADF0-1749-4E8B-9691-B44A5F8C0895}" type="datetime1">
              <a:rPr lang="en-US" smtClean="0">
                <a:solidFill>
                  <a:prstClr val="black">
                    <a:lumMod val="65000"/>
                    <a:lumOff val="35000"/>
                  </a:prstClr>
                </a:solidFill>
              </a:rPr>
              <a:pPr/>
              <a:t>3/3/2020</a:t>
            </a:fld>
            <a:endParaRPr lang="en-US">
              <a:solidFill>
                <a:prstClr val="black">
                  <a:lumMod val="65000"/>
                  <a:lumOff val="35000"/>
                </a:prstClr>
              </a:solidFill>
            </a:endParaRPr>
          </a:p>
        </p:txBody>
      </p:sp>
      <p:sp>
        <p:nvSpPr>
          <p:cNvPr id="4" name="Footer Placeholder 3"/>
          <p:cNvSpPr>
            <a:spLocks noGrp="1"/>
          </p:cNvSpPr>
          <p:nvPr>
            <p:ph type="ftr" sz="quarter" idx="11"/>
          </p:nvPr>
        </p:nvSpPr>
        <p:spPr/>
        <p:txBody>
          <a:bodyPr/>
          <a:lstStyle/>
          <a:p>
            <a:r>
              <a:rPr lang="en-US">
                <a:solidFill>
                  <a:prstClr val="black">
                    <a:lumMod val="65000"/>
                    <a:lumOff val="35000"/>
                  </a:prstClr>
                </a:solidFill>
              </a:rPr>
              <a:t>Footer Text</a:t>
            </a:r>
          </a:p>
        </p:txBody>
      </p:sp>
      <p:sp>
        <p:nvSpPr>
          <p:cNvPr id="5" name="Slide Number Placeholder 4"/>
          <p:cNvSpPr>
            <a:spLocks noGrp="1"/>
          </p:cNvSpPr>
          <p:nvPr>
            <p:ph type="sldNum" sz="quarter" idx="12"/>
          </p:nvPr>
        </p:nvSpPr>
        <p:spPr/>
        <p:txBody>
          <a:bodyPr/>
          <a:lstStyle/>
          <a:p>
            <a:fld id="{BA9B540C-44DA-4F69-89C9-7C84606640D3}"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22075366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AF628A-A867-4937-BBE5-207DB6F9C51A}" type="datetime1">
              <a:rPr lang="en-US" smtClean="0">
                <a:solidFill>
                  <a:prstClr val="black">
                    <a:lumMod val="65000"/>
                    <a:lumOff val="35000"/>
                  </a:prstClr>
                </a:solidFill>
              </a:rPr>
              <a:pPr/>
              <a:t>3/3/2020</a:t>
            </a:fld>
            <a:endParaRPr lang="en-US">
              <a:solidFill>
                <a:prstClr val="black">
                  <a:lumMod val="65000"/>
                  <a:lumOff val="35000"/>
                </a:prstClr>
              </a:solidFill>
            </a:endParaRPr>
          </a:p>
        </p:txBody>
      </p:sp>
      <p:sp>
        <p:nvSpPr>
          <p:cNvPr id="3" name="Footer Placeholder 2"/>
          <p:cNvSpPr>
            <a:spLocks noGrp="1"/>
          </p:cNvSpPr>
          <p:nvPr>
            <p:ph type="ftr" sz="quarter" idx="11"/>
          </p:nvPr>
        </p:nvSpPr>
        <p:spPr/>
        <p:txBody>
          <a:bodyPr/>
          <a:lstStyle/>
          <a:p>
            <a:r>
              <a:rPr lang="en-US">
                <a:solidFill>
                  <a:prstClr val="black">
                    <a:lumMod val="65000"/>
                    <a:lumOff val="35000"/>
                  </a:prstClr>
                </a:solidFill>
              </a:rPr>
              <a:t>Footer Text</a:t>
            </a:r>
          </a:p>
        </p:txBody>
      </p:sp>
      <p:sp>
        <p:nvSpPr>
          <p:cNvPr id="4" name="Slide Number Placeholder 3"/>
          <p:cNvSpPr>
            <a:spLocks noGrp="1"/>
          </p:cNvSpPr>
          <p:nvPr>
            <p:ph type="sldNum" sz="quarter" idx="12"/>
          </p:nvPr>
        </p:nvSpPr>
        <p:spPr/>
        <p:txBody>
          <a:bodyPr/>
          <a:lstStyle/>
          <a:p>
            <a:fld id="{BA9B540C-44DA-4F69-89C9-7C84606640D3}"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5438533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76118" y="266700"/>
            <a:ext cx="4011084"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958851" y="273053"/>
            <a:ext cx="66611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876118" y="2438403"/>
            <a:ext cx="4011084"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18BBB94-68E6-4675-A946-F1C5994EDBD7}" type="datetime1">
              <a:rPr lang="en-US" smtClean="0">
                <a:solidFill>
                  <a:prstClr val="black">
                    <a:lumMod val="65000"/>
                    <a:lumOff val="35000"/>
                  </a:prstClr>
                </a:solidFill>
              </a:rPr>
              <a:pPr/>
              <a:t>3/3/2020</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r>
              <a:rPr lang="en-US">
                <a:solidFill>
                  <a:prstClr val="black">
                    <a:lumMod val="65000"/>
                    <a:lumOff val="35000"/>
                  </a:prstClr>
                </a:solidFill>
              </a:rPr>
              <a:t>Footer Text</a:t>
            </a:r>
          </a:p>
        </p:txBody>
      </p:sp>
      <p:sp>
        <p:nvSpPr>
          <p:cNvPr id="7" name="Slide Number Placeholder 6"/>
          <p:cNvSpPr>
            <a:spLocks noGrp="1"/>
          </p:cNvSpPr>
          <p:nvPr>
            <p:ph type="sldNum" sz="quarter" idx="12"/>
          </p:nvPr>
        </p:nvSpPr>
        <p:spPr/>
        <p:txBody>
          <a:bodyPr/>
          <a:lstStyle/>
          <a:p>
            <a:fld id="{BA9B540C-44DA-4F69-89C9-7C84606640D3}"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1522081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9436" y="228600"/>
            <a:ext cx="7615765"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2010836" y="1143000"/>
            <a:ext cx="8072965"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2239436" y="5810250"/>
            <a:ext cx="7615765"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C3B8377-21E3-4835-B75D-4E2847E2750F}" type="datetime1">
              <a:rPr lang="en-US" smtClean="0">
                <a:solidFill>
                  <a:prstClr val="black">
                    <a:lumMod val="65000"/>
                    <a:lumOff val="35000"/>
                  </a:prstClr>
                </a:solidFill>
              </a:rPr>
              <a:pPr/>
              <a:t>3/3/2020</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r>
              <a:rPr lang="en-US">
                <a:solidFill>
                  <a:prstClr val="black">
                    <a:lumMod val="65000"/>
                    <a:lumOff val="35000"/>
                  </a:prstClr>
                </a:solidFill>
              </a:rPr>
              <a:t>Footer Text</a:t>
            </a:r>
          </a:p>
        </p:txBody>
      </p:sp>
      <p:sp>
        <p:nvSpPr>
          <p:cNvPr id="7" name="Slide Number Placeholder 6"/>
          <p:cNvSpPr>
            <a:spLocks noGrp="1"/>
          </p:cNvSpPr>
          <p:nvPr>
            <p:ph type="sldNum" sz="quarter" idx="12"/>
          </p:nvPr>
        </p:nvSpPr>
        <p:spPr/>
        <p:txBody>
          <a:bodyPr/>
          <a:lstStyle/>
          <a:p>
            <a:fld id="{BA9B540C-44DA-4F69-89C9-7C84606640D3}"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4168015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0"/>
            <a:ext cx="109728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484463" y="6356353"/>
            <a:ext cx="2781300"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B0C4986D-6BE9-4264-908F-02DB36FD8D6C}" type="datetime1">
              <a:rPr lang="en-US" smtClean="0">
                <a:solidFill>
                  <a:prstClr val="black">
                    <a:lumMod val="65000"/>
                    <a:lumOff val="35000"/>
                  </a:prstClr>
                </a:solidFill>
              </a:rPr>
              <a:pPr/>
              <a:t>3/3/2020</a:t>
            </a:fld>
            <a:endParaRPr lang="en-US" dirty="0">
              <a:solidFill>
                <a:prstClr val="black">
                  <a:lumMod val="65000"/>
                  <a:lumOff val="35000"/>
                </a:prstClr>
              </a:solidFill>
            </a:endParaRPr>
          </a:p>
        </p:txBody>
      </p:sp>
      <p:sp>
        <p:nvSpPr>
          <p:cNvPr id="5" name="Footer Placeholder 4"/>
          <p:cNvSpPr>
            <a:spLocks noGrp="1"/>
          </p:cNvSpPr>
          <p:nvPr>
            <p:ph type="ftr" sz="quarter" idx="3"/>
          </p:nvPr>
        </p:nvSpPr>
        <p:spPr>
          <a:xfrm>
            <a:off x="878887" y="6356353"/>
            <a:ext cx="3797300"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r>
              <a:rPr lang="en-US">
                <a:solidFill>
                  <a:prstClr val="black">
                    <a:lumMod val="65000"/>
                    <a:lumOff val="35000"/>
                  </a:prstClr>
                </a:solidFill>
              </a:rPr>
              <a:t>Footer Text</a:t>
            </a:r>
            <a:endParaRPr lang="en-US" dirty="0">
              <a:solidFill>
                <a:prstClr val="black">
                  <a:lumMod val="65000"/>
                  <a:lumOff val="35000"/>
                </a:prstClr>
              </a:solidFill>
            </a:endParaRPr>
          </a:p>
        </p:txBody>
      </p:sp>
      <p:sp>
        <p:nvSpPr>
          <p:cNvPr id="6" name="Slide Number Placeholder 5"/>
          <p:cNvSpPr>
            <a:spLocks noGrp="1"/>
          </p:cNvSpPr>
          <p:nvPr>
            <p:ph type="sldNum" sz="quarter" idx="4"/>
          </p:nvPr>
        </p:nvSpPr>
        <p:spPr>
          <a:xfrm>
            <a:off x="11391039" y="6356353"/>
            <a:ext cx="749300"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BA9B540C-44DA-4F69-89C9-7C84606640D3}" type="slidenum">
              <a:rPr lang="en-US" smtClean="0">
                <a:solidFill>
                  <a:prstClr val="black">
                    <a:lumMod val="65000"/>
                    <a:lumOff val="35000"/>
                  </a:prstClr>
                </a:solidFill>
              </a:rPr>
              <a:pPr/>
              <a:t>‹#›</a:t>
            </a:fld>
            <a:endParaRPr lang="en-US" dirty="0">
              <a:solidFill>
                <a:prstClr val="black">
                  <a:lumMod val="65000"/>
                  <a:lumOff val="35000"/>
                </a:prstClr>
              </a:solidFill>
            </a:endParaRPr>
          </a:p>
        </p:txBody>
      </p:sp>
      <p:sp>
        <p:nvSpPr>
          <p:cNvPr id="7" name="Oval 6"/>
          <p:cNvSpPr/>
          <p:nvPr/>
        </p:nvSpPr>
        <p:spPr>
          <a:xfrm>
            <a:off x="11277015" y="6499384"/>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Palatino Linotype"/>
            </a:endParaRPr>
          </a:p>
        </p:txBody>
      </p:sp>
      <p:sp>
        <p:nvSpPr>
          <p:cNvPr id="8" name="Oval 7"/>
          <p:cNvSpPr/>
          <p:nvPr/>
        </p:nvSpPr>
        <p:spPr>
          <a:xfrm>
            <a:off x="758827" y="6499384"/>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Palatino Linotype"/>
            </a:endParaRPr>
          </a:p>
        </p:txBody>
      </p:sp>
    </p:spTree>
    <p:extLst>
      <p:ext uri="{BB962C8B-B14F-4D97-AF65-F5344CB8AC3E}">
        <p14:creationId xmlns:p14="http://schemas.microsoft.com/office/powerpoint/2010/main" val="13000616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0"/>
            <a:ext cx="109728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484463" y="6356351"/>
            <a:ext cx="2781300"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B0C4986D-6BE9-4264-908F-02DB36FD8D6C}" type="datetime1">
              <a:rPr lang="en-US" smtClean="0">
                <a:solidFill>
                  <a:prstClr val="black">
                    <a:lumMod val="65000"/>
                    <a:lumOff val="35000"/>
                  </a:prstClr>
                </a:solidFill>
              </a:rPr>
              <a:pPr/>
              <a:t>3/3/2020</a:t>
            </a:fld>
            <a:endParaRPr lang="en-US" dirty="0">
              <a:solidFill>
                <a:prstClr val="black">
                  <a:lumMod val="65000"/>
                  <a:lumOff val="35000"/>
                </a:prstClr>
              </a:solidFill>
            </a:endParaRPr>
          </a:p>
        </p:txBody>
      </p:sp>
      <p:sp>
        <p:nvSpPr>
          <p:cNvPr id="5" name="Footer Placeholder 4"/>
          <p:cNvSpPr>
            <a:spLocks noGrp="1"/>
          </p:cNvSpPr>
          <p:nvPr>
            <p:ph type="ftr" sz="quarter" idx="3"/>
          </p:nvPr>
        </p:nvSpPr>
        <p:spPr>
          <a:xfrm>
            <a:off x="878887" y="6356351"/>
            <a:ext cx="3797300"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r>
              <a:rPr lang="en-US">
                <a:solidFill>
                  <a:prstClr val="black">
                    <a:lumMod val="65000"/>
                    <a:lumOff val="35000"/>
                  </a:prstClr>
                </a:solidFill>
              </a:rPr>
              <a:t>Footer Text</a:t>
            </a:r>
            <a:endParaRPr lang="en-US" dirty="0">
              <a:solidFill>
                <a:prstClr val="black">
                  <a:lumMod val="65000"/>
                  <a:lumOff val="35000"/>
                </a:prstClr>
              </a:solidFill>
            </a:endParaRPr>
          </a:p>
        </p:txBody>
      </p:sp>
      <p:sp>
        <p:nvSpPr>
          <p:cNvPr id="6" name="Slide Number Placeholder 5"/>
          <p:cNvSpPr>
            <a:spLocks noGrp="1"/>
          </p:cNvSpPr>
          <p:nvPr>
            <p:ph type="sldNum" sz="quarter" idx="4"/>
          </p:nvPr>
        </p:nvSpPr>
        <p:spPr>
          <a:xfrm>
            <a:off x="11391038" y="6356351"/>
            <a:ext cx="749300"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BA9B540C-44DA-4F69-89C9-7C84606640D3}" type="slidenum">
              <a:rPr lang="en-US" smtClean="0">
                <a:solidFill>
                  <a:prstClr val="black">
                    <a:lumMod val="65000"/>
                    <a:lumOff val="35000"/>
                  </a:prstClr>
                </a:solidFill>
              </a:rPr>
              <a:pPr/>
              <a:t>‹#›</a:t>
            </a:fld>
            <a:endParaRPr lang="en-US" dirty="0">
              <a:solidFill>
                <a:prstClr val="black">
                  <a:lumMod val="65000"/>
                  <a:lumOff val="35000"/>
                </a:prstClr>
              </a:solidFill>
            </a:endParaRPr>
          </a:p>
        </p:txBody>
      </p:sp>
      <p:sp>
        <p:nvSpPr>
          <p:cNvPr id="7" name="Oval 6"/>
          <p:cNvSpPr/>
          <p:nvPr/>
        </p:nvSpPr>
        <p:spPr>
          <a:xfrm>
            <a:off x="11277014" y="6499384"/>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Palatino Linotype"/>
            </a:endParaRPr>
          </a:p>
        </p:txBody>
      </p:sp>
      <p:sp>
        <p:nvSpPr>
          <p:cNvPr id="8" name="Oval 7"/>
          <p:cNvSpPr/>
          <p:nvPr/>
        </p:nvSpPr>
        <p:spPr>
          <a:xfrm>
            <a:off x="758826" y="6499384"/>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Palatino Linotype"/>
            </a:endParaRPr>
          </a:p>
        </p:txBody>
      </p:sp>
    </p:spTree>
    <p:extLst>
      <p:ext uri="{BB962C8B-B14F-4D97-AF65-F5344CB8AC3E}">
        <p14:creationId xmlns:p14="http://schemas.microsoft.com/office/powerpoint/2010/main" val="26126111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chart" Target="../charts/chart9.xml"/><Relationship Id="rId4" Type="http://schemas.openxmlformats.org/officeDocument/2006/relationships/chart" Target="../charts/chart8.xml"/></Relationships>
</file>

<file path=ppt/slides/_rels/slide13.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chart" Target="../charts/chart13.xml"/></Relationships>
</file>

<file path=ppt/slides/_rels/slide16.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chart" Target="../charts/chart1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chart" Target="../charts/chart1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chart" Target="../charts/chart21.xml"/></Relationships>
</file>

<file path=ppt/slides/_rels/slide26.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chart" Target="../charts/chart2.xml"/></Relationships>
</file>

<file path=ppt/slides/_rels/slide30.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8640" y="-172597"/>
            <a:ext cx="11553022" cy="4267200"/>
          </a:xfrm>
        </p:spPr>
        <p:txBody>
          <a:bodyPr/>
          <a:lstStyle/>
          <a:p>
            <a:r>
              <a:rPr lang="zh-TW" altLang="en-US" sz="6000" b="1" dirty="0">
                <a:solidFill>
                  <a:srgbClr val="800000"/>
                </a:solidFill>
                <a:effectLst/>
                <a:latin typeface="微軟正黑體" panose="020B0604030504040204" pitchFamily="34" charset="-120"/>
                <a:ea typeface="微軟正黑體" panose="020B0604030504040204" pitchFamily="34" charset="-120"/>
              </a:rPr>
              <a:t>新型肺炎停課之家長調查</a:t>
            </a:r>
            <a:r>
              <a:rPr lang="en-HK" sz="6000" b="1" dirty="0">
                <a:solidFill>
                  <a:srgbClr val="800000"/>
                </a:solidFill>
                <a:effectLst/>
                <a:latin typeface="微軟正黑體" panose="020B0604030504040204" pitchFamily="34" charset="-120"/>
                <a:ea typeface="微軟正黑體" panose="020B0604030504040204" pitchFamily="34" charset="-120"/>
              </a:rPr>
              <a:t> </a:t>
            </a:r>
            <a:br>
              <a:rPr lang="en-HK" sz="6000" b="1" dirty="0">
                <a:solidFill>
                  <a:srgbClr val="800000"/>
                </a:solidFill>
                <a:effectLst/>
                <a:latin typeface="微軟正黑體" panose="020B0604030504040204" pitchFamily="34" charset="-120"/>
                <a:ea typeface="微軟正黑體" panose="020B0604030504040204" pitchFamily="34" charset="-120"/>
              </a:rPr>
            </a:br>
            <a:r>
              <a:rPr lang="zh-TW" altLang="en-US" sz="6000" b="1" dirty="0">
                <a:solidFill>
                  <a:srgbClr val="800000"/>
                </a:solidFill>
                <a:effectLst/>
                <a:latin typeface="微軟正黑體" panose="020B0604030504040204" pitchFamily="34" charset="-120"/>
                <a:ea typeface="微軟正黑體" panose="020B0604030504040204" pitchFamily="34" charset="-120"/>
              </a:rPr>
              <a:t>新聞發布會</a:t>
            </a:r>
            <a:endParaRPr lang="en-US" sz="6000" b="1" dirty="0">
              <a:solidFill>
                <a:srgbClr val="800000"/>
              </a:solidFill>
              <a:latin typeface="微軟正黑體" panose="020B0604030504040204" pitchFamily="34" charset="-120"/>
              <a:ea typeface="微軟正黑體" panose="020B0604030504040204" pitchFamily="34" charset="-120"/>
            </a:endParaRPr>
          </a:p>
        </p:txBody>
      </p:sp>
      <p:pic>
        <p:nvPicPr>
          <p:cNvPr id="5" name="圖片 4">
            <a:extLst>
              <a:ext uri="{FF2B5EF4-FFF2-40B4-BE49-F238E27FC236}">
                <a16:creationId xmlns:a16="http://schemas.microsoft.com/office/drawing/2014/main" id="{F8F4E2B6-1724-41D3-87B4-2BB90552C2D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43199" y="278044"/>
            <a:ext cx="4467761" cy="1716627"/>
          </a:xfrm>
          <a:prstGeom prst="rect">
            <a:avLst/>
          </a:prstGeom>
        </p:spPr>
      </p:pic>
      <p:pic>
        <p:nvPicPr>
          <p:cNvPr id="7" name="圖片 6">
            <a:extLst>
              <a:ext uri="{FF2B5EF4-FFF2-40B4-BE49-F238E27FC236}">
                <a16:creationId xmlns:a16="http://schemas.microsoft.com/office/drawing/2014/main" id="{B5173863-2AC4-41A8-91D2-CEB5FB137B5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546310" y="571995"/>
            <a:ext cx="1258547" cy="1282519"/>
          </a:xfrm>
          <a:prstGeom prst="rect">
            <a:avLst/>
          </a:prstGeom>
        </p:spPr>
      </p:pic>
      <p:sp>
        <p:nvSpPr>
          <p:cNvPr id="4" name="Subtitle 3"/>
          <p:cNvSpPr>
            <a:spLocks noGrp="1"/>
          </p:cNvSpPr>
          <p:nvPr>
            <p:ph type="subTitle" idx="1"/>
          </p:nvPr>
        </p:nvSpPr>
        <p:spPr>
          <a:xfrm>
            <a:off x="-1639504" y="4722725"/>
            <a:ext cx="8534400" cy="1339445"/>
          </a:xfrm>
        </p:spPr>
        <p:txBody>
          <a:bodyPr>
            <a:normAutofit/>
          </a:bodyPr>
          <a:lstStyle/>
          <a:p>
            <a:r>
              <a:rPr lang="zh-HK" altLang="zh-HK" sz="3600" b="1" dirty="0">
                <a:solidFill>
                  <a:schemeClr val="bg2">
                    <a:lumMod val="25000"/>
                  </a:schemeClr>
                </a:solidFill>
                <a:latin typeface="微軟正黑體" panose="020B0604030504040204" pitchFamily="34" charset="-120"/>
                <a:ea typeface="微軟正黑體" panose="020B0604030504040204" pitchFamily="34" charset="-120"/>
              </a:rPr>
              <a:t>李敬廉教授</a:t>
            </a:r>
            <a:r>
              <a:rPr lang="en-US" altLang="zh-HK" sz="3600" b="1" dirty="0">
                <a:solidFill>
                  <a:schemeClr val="bg2">
                    <a:lumMod val="25000"/>
                  </a:schemeClr>
                </a:solidFill>
                <a:latin typeface="微軟正黑體" panose="020B0604030504040204" pitchFamily="34" charset="-120"/>
                <a:ea typeface="微軟正黑體" panose="020B0604030504040204" pitchFamily="34" charset="-120"/>
              </a:rPr>
              <a:t>  </a:t>
            </a:r>
          </a:p>
          <a:p>
            <a:r>
              <a:rPr lang="zh-TW" altLang="en-US" sz="3600" dirty="0">
                <a:solidFill>
                  <a:schemeClr val="bg2">
                    <a:lumMod val="25000"/>
                  </a:schemeClr>
                </a:solidFill>
                <a:latin typeface="微軟正黑體" panose="020B0604030504040204" pitchFamily="34" charset="-120"/>
                <a:ea typeface="微軟正黑體" panose="020B0604030504040204" pitchFamily="34" charset="-120"/>
              </a:rPr>
              <a:t>幼兒教育學系系主任</a:t>
            </a:r>
            <a:endParaRPr lang="en-US" altLang="zh-TW" sz="3600" dirty="0">
              <a:solidFill>
                <a:schemeClr val="bg2">
                  <a:lumMod val="25000"/>
                </a:schemeClr>
              </a:solidFill>
              <a:latin typeface="微軟正黑體" panose="020B0604030504040204" pitchFamily="34" charset="-120"/>
              <a:ea typeface="微軟正黑體" panose="020B0604030504040204" pitchFamily="34" charset="-120"/>
            </a:endParaRPr>
          </a:p>
          <a:p>
            <a:endParaRPr lang="en-US" altLang="zh-TW" sz="3600" dirty="0">
              <a:solidFill>
                <a:schemeClr val="bg2">
                  <a:lumMod val="25000"/>
                </a:schemeClr>
              </a:solidFill>
              <a:latin typeface="微軟正黑體" panose="020B0604030504040204" pitchFamily="34" charset="-120"/>
              <a:ea typeface="微軟正黑體" panose="020B0604030504040204" pitchFamily="34" charset="-120"/>
            </a:endParaRPr>
          </a:p>
        </p:txBody>
      </p:sp>
      <p:sp>
        <p:nvSpPr>
          <p:cNvPr id="3" name="TextBox 2"/>
          <p:cNvSpPr txBox="1"/>
          <p:nvPr/>
        </p:nvSpPr>
        <p:spPr>
          <a:xfrm>
            <a:off x="5248708" y="4722725"/>
            <a:ext cx="6943292" cy="1311128"/>
          </a:xfrm>
          <a:prstGeom prst="rect">
            <a:avLst/>
          </a:prstGeom>
          <a:noFill/>
        </p:spPr>
        <p:txBody>
          <a:bodyPr wrap="square" rtlCol="0">
            <a:spAutoFit/>
          </a:bodyPr>
          <a:lstStyle/>
          <a:p>
            <a:pPr lvl="0" algn="ctr">
              <a:spcBef>
                <a:spcPct val="20000"/>
              </a:spcBef>
            </a:pPr>
            <a:r>
              <a:rPr lang="zh-TW" altLang="en-US" sz="3600" b="1" dirty="0">
                <a:solidFill>
                  <a:srgbClr val="E4E9EF">
                    <a:lumMod val="25000"/>
                  </a:srgbClr>
                </a:solidFill>
                <a:latin typeface="微軟正黑體" panose="020B0604030504040204" pitchFamily="34" charset="-120"/>
                <a:ea typeface="微軟正黑體" panose="020B0604030504040204" pitchFamily="34" charset="-120"/>
              </a:rPr>
              <a:t>劉怡虹博士</a:t>
            </a:r>
            <a:r>
              <a:rPr lang="en-US" altLang="zh-TW" sz="3600" b="1" dirty="0">
                <a:solidFill>
                  <a:srgbClr val="E4E9EF">
                    <a:lumMod val="25000"/>
                  </a:srgbClr>
                </a:solidFill>
                <a:latin typeface="微軟正黑體" panose="020B0604030504040204" pitchFamily="34" charset="-120"/>
                <a:ea typeface="微軟正黑體" panose="020B0604030504040204" pitchFamily="34" charset="-120"/>
              </a:rPr>
              <a:t>  </a:t>
            </a:r>
          </a:p>
          <a:p>
            <a:pPr lvl="0" algn="ctr">
              <a:spcBef>
                <a:spcPct val="20000"/>
              </a:spcBef>
            </a:pPr>
            <a:r>
              <a:rPr lang="zh-TW" altLang="en-US" sz="3600" dirty="0">
                <a:solidFill>
                  <a:srgbClr val="E4E9EF">
                    <a:lumMod val="25000"/>
                  </a:srgbClr>
                </a:solidFill>
                <a:latin typeface="微軟正黑體" panose="020B0604030504040204" pitchFamily="34" charset="-120"/>
                <a:ea typeface="微軟正黑體" panose="020B0604030504040204" pitchFamily="34" charset="-120"/>
              </a:rPr>
              <a:t>幼兒教育學系副教授兼副系主任</a:t>
            </a:r>
            <a:endParaRPr lang="en-US" altLang="zh-TW" sz="3600" dirty="0">
              <a:solidFill>
                <a:srgbClr val="E4E9EF">
                  <a:lumMod val="25000"/>
                </a:srgbClr>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067103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0617" y="-539826"/>
            <a:ext cx="10972800" cy="1600200"/>
          </a:xfrm>
        </p:spPr>
        <p:txBody>
          <a:bodyPr/>
          <a:lstStyle/>
          <a:p>
            <a:r>
              <a:rPr lang="zh-TW" altLang="en-US" dirty="0"/>
              <a:t>在家進行學習任務的困難 </a:t>
            </a:r>
            <a:r>
              <a:rPr lang="en-US" altLang="zh-TW" dirty="0"/>
              <a:t>(</a:t>
            </a:r>
            <a:r>
              <a:rPr lang="zh-TW" altLang="en-US" dirty="0"/>
              <a:t>小學</a:t>
            </a:r>
            <a:r>
              <a:rPr lang="en-US" altLang="zh-TW" dirty="0"/>
              <a:t>)</a:t>
            </a:r>
            <a:endParaRPr lang="en-US" dirty="0"/>
          </a:p>
        </p:txBody>
      </p:sp>
      <p:graphicFrame>
        <p:nvGraphicFramePr>
          <p:cNvPr id="4" name="內容版面配置區 3">
            <a:extLst>
              <a:ext uri="{FF2B5EF4-FFF2-40B4-BE49-F238E27FC236}">
                <a16:creationId xmlns:a16="http://schemas.microsoft.com/office/drawing/2014/main" id="{DD744E77-085C-4E50-9189-BC8329F866E8}"/>
              </a:ext>
            </a:extLst>
          </p:cNvPr>
          <p:cNvGraphicFramePr>
            <a:graphicFrameLocks noGrp="1"/>
          </p:cNvGraphicFramePr>
          <p:nvPr>
            <p:ph idx="1"/>
            <p:extLst>
              <p:ext uri="{D42A27DB-BD31-4B8C-83A1-F6EECF244321}">
                <p14:modId xmlns:p14="http://schemas.microsoft.com/office/powerpoint/2010/main" val="1359250248"/>
              </p:ext>
            </p:extLst>
          </p:nvPr>
        </p:nvGraphicFramePr>
        <p:xfrm>
          <a:off x="2667000" y="1498600"/>
          <a:ext cx="7294748" cy="5185928"/>
        </p:xfrm>
        <a:graphic>
          <a:graphicData uri="http://schemas.openxmlformats.org/drawingml/2006/table">
            <a:tbl>
              <a:tblPr>
                <a:tableStyleId>{22838BEF-8BB2-4498-84A7-C5851F593DF1}</a:tableStyleId>
              </a:tblPr>
              <a:tblGrid>
                <a:gridCol w="4624449">
                  <a:extLst>
                    <a:ext uri="{9D8B030D-6E8A-4147-A177-3AD203B41FA5}">
                      <a16:colId xmlns:a16="http://schemas.microsoft.com/office/drawing/2014/main" val="848417774"/>
                    </a:ext>
                  </a:extLst>
                </a:gridCol>
                <a:gridCol w="2670299">
                  <a:extLst>
                    <a:ext uri="{9D8B030D-6E8A-4147-A177-3AD203B41FA5}">
                      <a16:colId xmlns:a16="http://schemas.microsoft.com/office/drawing/2014/main" val="415225657"/>
                    </a:ext>
                  </a:extLst>
                </a:gridCol>
              </a:tblGrid>
              <a:tr h="942896">
                <a:tc>
                  <a:txBody>
                    <a:bodyPr/>
                    <a:lstStyle/>
                    <a:p>
                      <a:pPr algn="ctr" fontAlgn="b"/>
                      <a:endParaRPr lang="zh-HK" altLang="en-US" sz="2400" b="0" i="0" u="none" strike="noStrike" dirty="0">
                        <a:solidFill>
                          <a:schemeClr val="tx1"/>
                        </a:solidFill>
                        <a:effectLst/>
                        <a:latin typeface="+mj-ea"/>
                        <a:ea typeface="+mj-ea"/>
                      </a:endParaRPr>
                    </a:p>
                  </a:txBody>
                  <a:tcPr marL="2195" marR="2195" marT="219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t"/>
                      <a:r>
                        <a:rPr lang="zh-TW" altLang="en-US" sz="2400" b="0" i="0" u="none" strike="noStrike" dirty="0">
                          <a:solidFill>
                            <a:schemeClr val="tx1"/>
                          </a:solidFill>
                          <a:effectLst/>
                          <a:latin typeface="+mj-ea"/>
                          <a:ea typeface="+mj-ea"/>
                        </a:rPr>
                        <a:t>百分比</a:t>
                      </a:r>
                      <a:endParaRPr lang="en-US" sz="2400" b="0" i="0" u="none" strike="noStrike" dirty="0">
                        <a:solidFill>
                          <a:schemeClr val="tx1"/>
                        </a:solidFill>
                        <a:effectLst/>
                        <a:latin typeface="+mj-ea"/>
                        <a:ea typeface="+mj-ea"/>
                      </a:endParaRPr>
                    </a:p>
                  </a:txBody>
                  <a:tcPr marL="2195" marR="2195" marT="219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903558576"/>
                  </a:ext>
                </a:extLst>
              </a:tr>
              <a:tr h="471448">
                <a:tc>
                  <a:txBody>
                    <a:bodyPr/>
                    <a:lstStyle/>
                    <a:p>
                      <a:pPr algn="ctr" fontAlgn="ctr"/>
                      <a:r>
                        <a:rPr lang="zh-TW" altLang="en-US" sz="2400" b="0" i="0" u="none" strike="noStrike" dirty="0">
                          <a:solidFill>
                            <a:srgbClr val="000000"/>
                          </a:solidFill>
                          <a:effectLst/>
                          <a:latin typeface="微軟正黑體" panose="020B0604030504040204" pitchFamily="34" charset="-120"/>
                          <a:ea typeface="微軟正黑體" panose="020B0604030504040204" pitchFamily="34" charset="-120"/>
                        </a:rPr>
                        <a:t>子女欠缺專注</a:t>
                      </a:r>
                      <a:r>
                        <a:rPr lang="en-US" altLang="zh-TW" sz="2400" b="0" i="0" u="none" strike="noStrike" dirty="0">
                          <a:solidFill>
                            <a:srgbClr val="000000"/>
                          </a:solidFill>
                          <a:effectLst/>
                          <a:latin typeface="微軟正黑體" panose="020B0604030504040204" pitchFamily="34" charset="-120"/>
                          <a:ea typeface="微軟正黑體" panose="020B0604030504040204" pitchFamily="34" charset="-120"/>
                        </a:rPr>
                        <a:t>/</a:t>
                      </a:r>
                      <a:r>
                        <a:rPr lang="zh-TW" altLang="en-US" sz="2400" b="0" i="0" u="none" strike="noStrike" dirty="0">
                          <a:solidFill>
                            <a:srgbClr val="000000"/>
                          </a:solidFill>
                          <a:effectLst/>
                          <a:latin typeface="微軟正黑體" panose="020B0604030504040204" pitchFamily="34" charset="-120"/>
                          <a:ea typeface="微軟正黑體" panose="020B0604030504040204" pitchFamily="34" charset="-120"/>
                        </a:rPr>
                        <a:t>興趣</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TW" sz="2400" b="0" i="0" u="none" strike="noStrike" dirty="0">
                          <a:solidFill>
                            <a:srgbClr val="000000"/>
                          </a:solidFill>
                          <a:effectLst/>
                          <a:latin typeface="微軟正黑體" panose="020B0604030504040204" pitchFamily="34" charset="-120"/>
                          <a:ea typeface="微軟正黑體" panose="020B0604030504040204" pitchFamily="34" charset="-120"/>
                        </a:rPr>
                        <a:t>70.7</a:t>
                      </a:r>
                      <a:r>
                        <a:rPr lang="en-US" altLang="zh-HK" sz="2400" b="0" i="0" u="none" strike="noStrike" dirty="0">
                          <a:solidFill>
                            <a:srgbClr val="000000"/>
                          </a:solidFill>
                          <a:effectLst/>
                          <a:latin typeface="微軟正黑體" panose="020B0604030504040204" pitchFamily="34" charset="-120"/>
                          <a:ea typeface="微軟正黑體" panose="020B0604030504040204" pitchFamily="34" charset="-120"/>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98135512"/>
                  </a:ext>
                </a:extLst>
              </a:tr>
              <a:tr h="471448">
                <a:tc>
                  <a:txBody>
                    <a:bodyPr/>
                    <a:lstStyle/>
                    <a:p>
                      <a:pPr algn="ctr" fontAlgn="ctr"/>
                      <a:r>
                        <a:rPr lang="zh-TW" altLang="en-US" sz="2400" b="0" i="0" u="none" strike="noStrike" dirty="0">
                          <a:solidFill>
                            <a:srgbClr val="000000"/>
                          </a:solidFill>
                          <a:effectLst/>
                          <a:latin typeface="微軟正黑體" panose="020B0604030504040204" pitchFamily="34" charset="-120"/>
                          <a:ea typeface="微軟正黑體" panose="020B0604030504040204" pitchFamily="34" charset="-120"/>
                        </a:rPr>
                        <a:t>其他家庭成員的打擾</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TW" sz="2400" b="0" i="0" u="none" strike="noStrike" dirty="0">
                          <a:solidFill>
                            <a:srgbClr val="000000"/>
                          </a:solidFill>
                          <a:effectLst/>
                          <a:latin typeface="微軟正黑體" panose="020B0604030504040204" pitchFamily="34" charset="-120"/>
                          <a:ea typeface="微軟正黑體" panose="020B0604030504040204" pitchFamily="34" charset="-120"/>
                        </a:rPr>
                        <a:t>48.9</a:t>
                      </a:r>
                      <a:r>
                        <a:rPr lang="en-US" altLang="zh-HK" sz="2400" b="0" i="0" u="none" strike="noStrike" dirty="0">
                          <a:solidFill>
                            <a:srgbClr val="000000"/>
                          </a:solidFill>
                          <a:effectLst/>
                          <a:latin typeface="微軟正黑體" panose="020B0604030504040204" pitchFamily="34" charset="-120"/>
                          <a:ea typeface="微軟正黑體" panose="020B0604030504040204" pitchFamily="34" charset="-120"/>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8743759"/>
                  </a:ext>
                </a:extLst>
              </a:tr>
              <a:tr h="471448">
                <a:tc>
                  <a:txBody>
                    <a:bodyPr/>
                    <a:lstStyle/>
                    <a:p>
                      <a:pPr algn="ctr" fontAlgn="ctr"/>
                      <a:r>
                        <a:rPr lang="zh-TW" altLang="en-US" sz="2400" b="0" i="0" u="none" strike="noStrike" dirty="0">
                          <a:solidFill>
                            <a:srgbClr val="000000"/>
                          </a:solidFill>
                          <a:effectLst/>
                          <a:latin typeface="微軟正黑體" panose="020B0604030504040204" pitchFamily="34" charset="-120"/>
                          <a:ea typeface="微軟正黑體" panose="020B0604030504040204" pitchFamily="34" charset="-120"/>
                        </a:rPr>
                        <a:t>欠缺物資</a:t>
                      </a:r>
                      <a:r>
                        <a:rPr lang="en-US" altLang="zh-TW" sz="2400" b="0" i="0" u="none" strike="noStrike" dirty="0">
                          <a:solidFill>
                            <a:srgbClr val="000000"/>
                          </a:solidFill>
                          <a:effectLst/>
                          <a:latin typeface="微軟正黑體" panose="020B0604030504040204" pitchFamily="34" charset="-120"/>
                          <a:ea typeface="微軟正黑體" panose="020B0604030504040204" pitchFamily="34" charset="-120"/>
                        </a:rPr>
                        <a:t>/</a:t>
                      </a:r>
                      <a:r>
                        <a:rPr lang="zh-TW" altLang="en-US" sz="2400" b="0" i="0" u="none" strike="noStrike" dirty="0">
                          <a:solidFill>
                            <a:srgbClr val="000000"/>
                          </a:solidFill>
                          <a:effectLst/>
                          <a:latin typeface="微軟正黑體" panose="020B0604030504040204" pitchFamily="34" charset="-120"/>
                          <a:ea typeface="微軟正黑體" panose="020B0604030504040204" pitchFamily="34" charset="-120"/>
                        </a:rPr>
                        <a:t>配套 </a:t>
                      </a:r>
                      <a:r>
                        <a:rPr lang="en-US" altLang="zh-TW" sz="2400" b="0" i="0" u="none" strike="noStrike" dirty="0">
                          <a:solidFill>
                            <a:srgbClr val="000000"/>
                          </a:solidFill>
                          <a:effectLst/>
                          <a:latin typeface="微軟正黑體" panose="020B0604030504040204" pitchFamily="34" charset="-120"/>
                          <a:ea typeface="微軟正黑體" panose="020B0604030504040204" pitchFamily="34" charset="-120"/>
                        </a:rPr>
                        <a:t>(</a:t>
                      </a:r>
                      <a:r>
                        <a:rPr lang="zh-TW" altLang="en-US" sz="2400" b="0" i="0" u="none" strike="noStrike" dirty="0">
                          <a:solidFill>
                            <a:srgbClr val="000000"/>
                          </a:solidFill>
                          <a:effectLst/>
                          <a:latin typeface="微軟正黑體" panose="020B0604030504040204" pitchFamily="34" charset="-120"/>
                          <a:ea typeface="微軟正黑體" panose="020B0604030504040204" pitchFamily="34" charset="-120"/>
                        </a:rPr>
                        <a:t>如：打印機</a:t>
                      </a:r>
                      <a:r>
                        <a:rPr lang="en-US" altLang="zh-TW" sz="2400" b="0" i="0" u="none" strike="noStrike" dirty="0">
                          <a:solidFill>
                            <a:srgbClr val="000000"/>
                          </a:solidFill>
                          <a:effectLst/>
                          <a:latin typeface="微軟正黑體" panose="020B0604030504040204" pitchFamily="34" charset="-120"/>
                          <a:ea typeface="微軟正黑體" panose="020B0604030504040204" pitchFamily="34" charset="-120"/>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TW" sz="2400" b="0" i="0" u="none" strike="noStrike" dirty="0">
                          <a:solidFill>
                            <a:srgbClr val="000000"/>
                          </a:solidFill>
                          <a:effectLst/>
                          <a:latin typeface="微軟正黑體" panose="020B0604030504040204" pitchFamily="34" charset="-120"/>
                          <a:ea typeface="微軟正黑體" panose="020B0604030504040204" pitchFamily="34" charset="-120"/>
                        </a:rPr>
                        <a:t>40.9</a:t>
                      </a:r>
                      <a:r>
                        <a:rPr lang="en-US" altLang="zh-HK" sz="2400" b="0" i="0" u="none" strike="noStrike" dirty="0">
                          <a:solidFill>
                            <a:srgbClr val="000000"/>
                          </a:solidFill>
                          <a:effectLst/>
                          <a:latin typeface="微軟正黑體" panose="020B0604030504040204" pitchFamily="34" charset="-120"/>
                          <a:ea typeface="微軟正黑體" panose="020B0604030504040204" pitchFamily="34" charset="-120"/>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95142069"/>
                  </a:ext>
                </a:extLst>
              </a:tr>
              <a:tr h="471448">
                <a:tc>
                  <a:txBody>
                    <a:bodyPr/>
                    <a:lstStyle/>
                    <a:p>
                      <a:pPr algn="ctr" fontAlgn="ctr"/>
                      <a:r>
                        <a:rPr lang="zh-HK" altLang="en-US" sz="2400" b="0" i="0" u="none" strike="noStrike" dirty="0">
                          <a:solidFill>
                            <a:srgbClr val="000000"/>
                          </a:solidFill>
                          <a:effectLst/>
                          <a:latin typeface="微軟正黑體" panose="020B0604030504040204" pitchFamily="34" charset="-120"/>
                          <a:ea typeface="微軟正黑體" panose="020B0604030504040204" pitchFamily="34" charset="-120"/>
                        </a:rPr>
                        <a:t>不明白指示</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TW" sz="2400" b="0" i="0" u="none" strike="noStrike" dirty="0">
                          <a:solidFill>
                            <a:srgbClr val="000000"/>
                          </a:solidFill>
                          <a:effectLst/>
                          <a:latin typeface="微軟正黑體" panose="020B0604030504040204" pitchFamily="34" charset="-120"/>
                          <a:ea typeface="微軟正黑體" panose="020B0604030504040204" pitchFamily="34" charset="-120"/>
                        </a:rPr>
                        <a:t>35.6</a:t>
                      </a:r>
                      <a:r>
                        <a:rPr lang="en-US" altLang="zh-HK" sz="2400" b="0" i="0" u="none" strike="noStrike" dirty="0">
                          <a:solidFill>
                            <a:srgbClr val="000000"/>
                          </a:solidFill>
                          <a:effectLst/>
                          <a:latin typeface="微軟正黑體" panose="020B0604030504040204" pitchFamily="34" charset="-120"/>
                          <a:ea typeface="微軟正黑體" panose="020B0604030504040204" pitchFamily="34" charset="-120"/>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47781358"/>
                  </a:ext>
                </a:extLst>
              </a:tr>
              <a:tr h="471448">
                <a:tc>
                  <a:txBody>
                    <a:bodyPr/>
                    <a:lstStyle/>
                    <a:p>
                      <a:pPr algn="ctr" fontAlgn="ctr"/>
                      <a:r>
                        <a:rPr lang="zh-TW" altLang="en-US" sz="2400" b="0" i="0" u="none" strike="noStrike" dirty="0">
                          <a:solidFill>
                            <a:srgbClr val="000000"/>
                          </a:solidFill>
                          <a:effectLst/>
                          <a:latin typeface="微軟正黑體" panose="020B0604030504040204" pitchFamily="34" charset="-120"/>
                          <a:ea typeface="微軟正黑體" panose="020B0604030504040204" pitchFamily="34" charset="-120"/>
                        </a:rPr>
                        <a:t>父母欠缺相關知識指導</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TW" sz="2400" b="0" i="0" u="none" strike="noStrike" dirty="0">
                          <a:solidFill>
                            <a:srgbClr val="000000"/>
                          </a:solidFill>
                          <a:effectLst/>
                          <a:latin typeface="微軟正黑體" panose="020B0604030504040204" pitchFamily="34" charset="-120"/>
                          <a:ea typeface="微軟正黑體" panose="020B0604030504040204" pitchFamily="34" charset="-120"/>
                        </a:rPr>
                        <a:t>33</a:t>
                      </a:r>
                      <a:r>
                        <a:rPr lang="en-US" altLang="zh-HK" sz="2400" b="0" i="0" u="none" strike="noStrike" dirty="0">
                          <a:solidFill>
                            <a:srgbClr val="000000"/>
                          </a:solidFill>
                          <a:effectLst/>
                          <a:latin typeface="微軟正黑體" panose="020B0604030504040204" pitchFamily="34" charset="-120"/>
                          <a:ea typeface="微軟正黑體" panose="020B0604030504040204" pitchFamily="34" charset="-120"/>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02744290"/>
                  </a:ext>
                </a:extLst>
              </a:tr>
              <a:tr h="471448">
                <a:tc>
                  <a:txBody>
                    <a:bodyPr/>
                    <a:lstStyle/>
                    <a:p>
                      <a:pPr algn="ctr" fontAlgn="ctr"/>
                      <a:r>
                        <a:rPr lang="zh-TW" altLang="en-US" sz="2400" b="0" i="0" u="none" strike="noStrike" dirty="0">
                          <a:solidFill>
                            <a:srgbClr val="000000"/>
                          </a:solidFill>
                          <a:effectLst/>
                          <a:latin typeface="微軟正黑體" panose="020B0604030504040204" pitchFamily="34" charset="-120"/>
                          <a:ea typeface="微軟正黑體" panose="020B0604030504040204" pitchFamily="34" charset="-120"/>
                        </a:rPr>
                        <a:t>父母欠缺耐性指導</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TW" sz="2400" b="0" i="0" u="none" strike="noStrike" dirty="0">
                          <a:solidFill>
                            <a:srgbClr val="000000"/>
                          </a:solidFill>
                          <a:effectLst/>
                          <a:latin typeface="微軟正黑體" panose="020B0604030504040204" pitchFamily="34" charset="-120"/>
                          <a:ea typeface="微軟正黑體" panose="020B0604030504040204" pitchFamily="34" charset="-120"/>
                        </a:rPr>
                        <a:t>32</a:t>
                      </a:r>
                      <a:r>
                        <a:rPr lang="en-US" altLang="zh-HK" sz="2400" b="0" i="0" u="none" strike="noStrike" dirty="0">
                          <a:solidFill>
                            <a:srgbClr val="000000"/>
                          </a:solidFill>
                          <a:effectLst/>
                          <a:latin typeface="微軟正黑體" panose="020B0604030504040204" pitchFamily="34" charset="-120"/>
                          <a:ea typeface="微軟正黑體" panose="020B0604030504040204" pitchFamily="34" charset="-120"/>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14151399"/>
                  </a:ext>
                </a:extLst>
              </a:tr>
              <a:tr h="471448">
                <a:tc>
                  <a:txBody>
                    <a:bodyPr/>
                    <a:lstStyle/>
                    <a:p>
                      <a:pPr algn="ctr" fontAlgn="ctr"/>
                      <a:r>
                        <a:rPr lang="zh-HK" altLang="en-US" sz="2400" b="0" i="0" u="none" strike="noStrike">
                          <a:solidFill>
                            <a:srgbClr val="000000"/>
                          </a:solidFill>
                          <a:effectLst/>
                          <a:latin typeface="微軟正黑體" panose="020B0604030504040204" pitchFamily="34" charset="-120"/>
                          <a:ea typeface="微軟正黑體" panose="020B0604030504040204" pitchFamily="34" charset="-120"/>
                        </a:rPr>
                        <a:t>時間不足</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TW" sz="2400" b="0" i="0" u="none" strike="noStrike" dirty="0">
                          <a:solidFill>
                            <a:srgbClr val="000000"/>
                          </a:solidFill>
                          <a:effectLst/>
                          <a:latin typeface="微軟正黑體" panose="020B0604030504040204" pitchFamily="34" charset="-120"/>
                          <a:ea typeface="微軟正黑體" panose="020B0604030504040204" pitchFamily="34" charset="-120"/>
                        </a:rPr>
                        <a:t>24.8</a:t>
                      </a:r>
                      <a:r>
                        <a:rPr lang="en-US" altLang="zh-HK" sz="2400" b="0" i="0" u="none" strike="noStrike" dirty="0">
                          <a:solidFill>
                            <a:srgbClr val="000000"/>
                          </a:solidFill>
                          <a:effectLst/>
                          <a:latin typeface="微軟正黑體" panose="020B0604030504040204" pitchFamily="34" charset="-120"/>
                          <a:ea typeface="微軟正黑體" panose="020B0604030504040204" pitchFamily="34" charset="-120"/>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75466465"/>
                  </a:ext>
                </a:extLst>
              </a:tr>
              <a:tr h="471448">
                <a:tc>
                  <a:txBody>
                    <a:bodyPr/>
                    <a:lstStyle/>
                    <a:p>
                      <a:pPr algn="ctr" fontAlgn="ctr"/>
                      <a:r>
                        <a:rPr lang="zh-TW" altLang="en-US" sz="2400" b="0" i="0" u="none" strike="noStrike" dirty="0">
                          <a:solidFill>
                            <a:srgbClr val="000000"/>
                          </a:solidFill>
                          <a:effectLst/>
                          <a:latin typeface="微軟正黑體" panose="020B0604030504040204" pitchFamily="34" charset="-120"/>
                          <a:ea typeface="微軟正黑體" panose="020B0604030504040204" pitchFamily="34" charset="-120"/>
                        </a:rPr>
                        <a:t>其他</a:t>
                      </a:r>
                      <a:endParaRPr lang="en-US" altLang="zh-TW" sz="24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TW" sz="2400" b="0" i="0" u="none" strike="noStrike" dirty="0">
                          <a:solidFill>
                            <a:srgbClr val="000000"/>
                          </a:solidFill>
                          <a:effectLst/>
                          <a:latin typeface="微軟正黑體" panose="020B0604030504040204" pitchFamily="34" charset="-120"/>
                          <a:ea typeface="微軟正黑體" panose="020B0604030504040204" pitchFamily="34" charset="-120"/>
                        </a:rPr>
                        <a:t>20.7</a:t>
                      </a:r>
                      <a:r>
                        <a:rPr lang="en-US" altLang="zh-HK" sz="2400" b="0" i="0" u="none" strike="noStrike" dirty="0">
                          <a:solidFill>
                            <a:srgbClr val="000000"/>
                          </a:solidFill>
                          <a:effectLst/>
                          <a:latin typeface="微軟正黑體" panose="020B0604030504040204" pitchFamily="34" charset="-120"/>
                          <a:ea typeface="微軟正黑體" panose="020B0604030504040204" pitchFamily="34" charset="-120"/>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69659676"/>
                  </a:ext>
                </a:extLst>
              </a:tr>
              <a:tr h="471448">
                <a:tc>
                  <a:txBody>
                    <a:bodyPr/>
                    <a:lstStyle/>
                    <a:p>
                      <a:pPr algn="ctr" fontAlgn="ctr"/>
                      <a:r>
                        <a:rPr lang="zh-HK" altLang="en-US" sz="2400" b="0" i="0" u="none" strike="noStrike" dirty="0">
                          <a:solidFill>
                            <a:srgbClr val="000000"/>
                          </a:solidFill>
                          <a:effectLst/>
                          <a:latin typeface="微軟正黑體" panose="020B0604030504040204" pitchFamily="34" charset="-120"/>
                          <a:ea typeface="微軟正黑體" panose="020B0604030504040204" pitchFamily="34" charset="-120"/>
                        </a:rPr>
                        <a:t>空間不足</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TW" sz="2400" b="0" i="0" u="none" strike="noStrike" dirty="0">
                          <a:solidFill>
                            <a:srgbClr val="000000"/>
                          </a:solidFill>
                          <a:effectLst/>
                          <a:latin typeface="微軟正黑體" panose="020B0604030504040204" pitchFamily="34" charset="-120"/>
                          <a:ea typeface="微軟正黑體" panose="020B0604030504040204" pitchFamily="34" charset="-120"/>
                        </a:rPr>
                        <a:t>13.5</a:t>
                      </a:r>
                      <a:r>
                        <a:rPr lang="en-US" altLang="zh-HK" sz="2400" b="0" i="0" u="none" strike="noStrike" dirty="0">
                          <a:solidFill>
                            <a:srgbClr val="000000"/>
                          </a:solidFill>
                          <a:effectLst/>
                          <a:latin typeface="微軟正黑體" panose="020B0604030504040204" pitchFamily="34" charset="-120"/>
                          <a:ea typeface="微軟正黑體" panose="020B0604030504040204" pitchFamily="34" charset="-120"/>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64341304"/>
                  </a:ext>
                </a:extLst>
              </a:tr>
            </a:tbl>
          </a:graphicData>
        </a:graphic>
      </p:graphicFrame>
      <p:sp>
        <p:nvSpPr>
          <p:cNvPr id="5" name="矩形: 圓角 30"/>
          <p:cNvSpPr/>
          <p:nvPr/>
        </p:nvSpPr>
        <p:spPr>
          <a:xfrm>
            <a:off x="3044652" y="2471894"/>
            <a:ext cx="6471138" cy="2803491"/>
          </a:xfrm>
          <a:prstGeom prst="roundRect">
            <a:avLst/>
          </a:prstGeom>
          <a:noFill/>
          <a:ln w="571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b="1" dirty="0">
              <a:effectLst>
                <a:outerShdw blurRad="38100" dist="38100" dir="2700000" algn="tl">
                  <a:srgbClr val="000000">
                    <a:alpha val="43137"/>
                  </a:srgbClr>
                </a:outerShdw>
              </a:effectLst>
            </a:endParaRPr>
          </a:p>
        </p:txBody>
      </p:sp>
      <p:sp>
        <p:nvSpPr>
          <p:cNvPr id="6" name="Title 1"/>
          <p:cNvSpPr txBox="1">
            <a:spLocks/>
          </p:cNvSpPr>
          <p:nvPr/>
        </p:nvSpPr>
        <p:spPr>
          <a:xfrm>
            <a:off x="451691" y="0"/>
            <a:ext cx="11582400" cy="1600200"/>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r>
              <a:rPr lang="zh-TW" altLang="en-US" sz="3200" dirty="0">
                <a:effectLst/>
              </a:rPr>
              <a:t>（</a:t>
            </a:r>
            <a:r>
              <a:rPr lang="zh-HK" altLang="en-US" sz="3200" dirty="0">
                <a:effectLst/>
              </a:rPr>
              <a:t>可選多於一項</a:t>
            </a:r>
            <a:r>
              <a:rPr lang="zh-TW" altLang="en-US" sz="3200" dirty="0">
                <a:effectLst/>
              </a:rPr>
              <a:t>）</a:t>
            </a:r>
            <a:endParaRPr lang="en-US" sz="3200" dirty="0">
              <a:effectLst/>
            </a:endParaRPr>
          </a:p>
        </p:txBody>
      </p:sp>
    </p:spTree>
    <p:extLst>
      <p:ext uri="{BB962C8B-B14F-4D97-AF65-F5344CB8AC3E}">
        <p14:creationId xmlns:p14="http://schemas.microsoft.com/office/powerpoint/2010/main" val="37251533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zh-TW" altLang="en-US" dirty="0"/>
              <a:t>第二部分</a:t>
            </a:r>
            <a:r>
              <a:rPr lang="en-US" altLang="zh-TW" dirty="0"/>
              <a:t>: </a:t>
            </a:r>
            <a:r>
              <a:rPr lang="zh-TW" altLang="en-US" dirty="0"/>
              <a:t>網上學習的情況</a:t>
            </a:r>
            <a:br>
              <a:rPr lang="en-US" altLang="zh-TW" dirty="0"/>
            </a:br>
            <a:br>
              <a:rPr lang="en-US" altLang="zh-TW" dirty="0"/>
            </a:br>
            <a:endParaRPr lang="en-US" dirty="0"/>
          </a:p>
        </p:txBody>
      </p:sp>
      <p:sp>
        <p:nvSpPr>
          <p:cNvPr id="5" name="Text Placeholder 4"/>
          <p:cNvSpPr>
            <a:spLocks noGrp="1"/>
          </p:cNvSpPr>
          <p:nvPr>
            <p:ph type="body" idx="1"/>
          </p:nvPr>
        </p:nvSpPr>
        <p:spPr>
          <a:xfrm>
            <a:off x="269823" y="4068766"/>
            <a:ext cx="11922177" cy="2640506"/>
          </a:xfrm>
        </p:spPr>
        <p:txBody>
          <a:bodyPr>
            <a:normAutofit lnSpcReduction="10000"/>
          </a:bodyPr>
          <a:lstStyle/>
          <a:p>
            <a:pPr marL="457200" indent="-457200" algn="l">
              <a:buAutoNum type="arabicPeriod"/>
            </a:pPr>
            <a:r>
              <a:rPr lang="en-US" altLang="zh-TW" dirty="0">
                <a:solidFill>
                  <a:schemeClr val="tx1">
                    <a:lumMod val="85000"/>
                    <a:lumOff val="15000"/>
                  </a:schemeClr>
                </a:solidFill>
                <a:latin typeface="+mj-ea"/>
                <a:cs typeface="黑体"/>
              </a:rPr>
              <a:t>72.7%</a:t>
            </a:r>
            <a:r>
              <a:rPr lang="zh-TW" altLang="en-US" dirty="0">
                <a:solidFill>
                  <a:schemeClr val="tx1">
                    <a:lumMod val="85000"/>
                    <a:lumOff val="15000"/>
                  </a:schemeClr>
                </a:solidFill>
                <a:latin typeface="+mj-ea"/>
                <a:cs typeface="黑体"/>
              </a:rPr>
              <a:t>幼稚園家長及</a:t>
            </a:r>
            <a:r>
              <a:rPr lang="en-US" altLang="zh-TW" dirty="0">
                <a:solidFill>
                  <a:schemeClr val="tx1">
                    <a:lumMod val="85000"/>
                    <a:lumOff val="15000"/>
                  </a:schemeClr>
                </a:solidFill>
                <a:latin typeface="+mj-ea"/>
                <a:cs typeface="黑体"/>
              </a:rPr>
              <a:t>83.8%</a:t>
            </a:r>
            <a:r>
              <a:rPr lang="zh-TW" altLang="en-US" dirty="0">
                <a:solidFill>
                  <a:schemeClr val="tx1">
                    <a:lumMod val="85000"/>
                    <a:lumOff val="15000"/>
                  </a:schemeClr>
                </a:solidFill>
                <a:latin typeface="+mj-ea"/>
                <a:cs typeface="黑体"/>
              </a:rPr>
              <a:t>小學家長表示停課期間，學校</a:t>
            </a:r>
            <a:r>
              <a:rPr lang="en-US" altLang="zh-HK" dirty="0" err="1">
                <a:solidFill>
                  <a:schemeClr val="tx1">
                    <a:lumMod val="85000"/>
                    <a:lumOff val="15000"/>
                  </a:schemeClr>
                </a:solidFill>
                <a:latin typeface="+mj-ea"/>
                <a:cs typeface="黑体"/>
              </a:rPr>
              <a:t>有安排網上教學活動</a:t>
            </a:r>
            <a:r>
              <a:rPr lang="zh-TW" altLang="en-US" dirty="0">
                <a:solidFill>
                  <a:schemeClr val="tx1">
                    <a:lumMod val="85000"/>
                    <a:lumOff val="15000"/>
                  </a:schemeClr>
                </a:solidFill>
              </a:rPr>
              <a:t>，但流於單向教學，主要活動為錄製教學以及提供其他平台的教育資源</a:t>
            </a:r>
            <a:endParaRPr lang="en-US" altLang="zh-TW" dirty="0">
              <a:solidFill>
                <a:schemeClr val="tx1">
                  <a:lumMod val="85000"/>
                  <a:lumOff val="15000"/>
                </a:schemeClr>
              </a:solidFill>
            </a:endParaRPr>
          </a:p>
          <a:p>
            <a:pPr marL="457200" indent="-457200" algn="l">
              <a:buAutoNum type="arabicPeriod"/>
            </a:pPr>
            <a:r>
              <a:rPr lang="zh-TW" altLang="en-US" dirty="0">
                <a:solidFill>
                  <a:schemeClr val="tx1">
                    <a:lumMod val="85000"/>
                    <a:lumOff val="15000"/>
                  </a:schemeClr>
                </a:solidFill>
              </a:rPr>
              <a:t>超過四成小學生需花費多於每天兩小時的時間在電子屏幕面前進行學校的網上教學活動。只有大約一成的家長表示子女能自行完成網上學習</a:t>
            </a:r>
            <a:endParaRPr lang="en-US" altLang="zh-TW" dirty="0">
              <a:solidFill>
                <a:schemeClr val="tx1">
                  <a:lumMod val="85000"/>
                  <a:lumOff val="15000"/>
                </a:schemeClr>
              </a:solidFill>
            </a:endParaRPr>
          </a:p>
          <a:p>
            <a:pPr marL="457200" indent="-457200" algn="l">
              <a:buAutoNum type="arabicPeriod"/>
            </a:pPr>
            <a:r>
              <a:rPr lang="en-US" altLang="zh-TW" dirty="0">
                <a:solidFill>
                  <a:schemeClr val="tx1">
                    <a:lumMod val="85000"/>
                    <a:lumOff val="15000"/>
                  </a:schemeClr>
                </a:solidFill>
              </a:rPr>
              <a:t>35.9%</a:t>
            </a:r>
            <a:r>
              <a:rPr lang="zh-TW" altLang="en-US" dirty="0">
                <a:solidFill>
                  <a:schemeClr val="tx1">
                    <a:lumMod val="85000"/>
                    <a:lumOff val="15000"/>
                  </a:schemeClr>
                </a:solidFill>
              </a:rPr>
              <a:t>的幼稚園家長及</a:t>
            </a:r>
            <a:r>
              <a:rPr lang="en-US" altLang="zh-TW" dirty="0">
                <a:solidFill>
                  <a:schemeClr val="tx1">
                    <a:lumMod val="85000"/>
                    <a:lumOff val="15000"/>
                  </a:schemeClr>
                </a:solidFill>
              </a:rPr>
              <a:t>46.9%</a:t>
            </a:r>
            <a:r>
              <a:rPr lang="zh-TW" altLang="en-US" dirty="0">
                <a:solidFill>
                  <a:schemeClr val="tx1">
                    <a:lumMod val="85000"/>
                    <a:lumOff val="15000"/>
                  </a:schemeClr>
                </a:solidFill>
              </a:rPr>
              <a:t>的小學家長對網上教學或學習中感到不滿意</a:t>
            </a:r>
            <a:endParaRPr lang="en-US" altLang="zh-TW" dirty="0">
              <a:solidFill>
                <a:schemeClr val="tx1">
                  <a:lumMod val="85000"/>
                  <a:lumOff val="15000"/>
                </a:schemeClr>
              </a:solidFill>
            </a:endParaRPr>
          </a:p>
          <a:p>
            <a:pPr marL="457200" indent="-457200" algn="l">
              <a:buFont typeface="Arial" pitchFamily="34" charset="0"/>
              <a:buAutoNum type="arabicPeriod"/>
            </a:pPr>
            <a:r>
              <a:rPr lang="zh-CN" altLang="en-US" dirty="0">
                <a:solidFill>
                  <a:schemeClr val="tx1">
                    <a:lumMod val="85000"/>
                    <a:lumOff val="15000"/>
                  </a:schemeClr>
                </a:solidFill>
                <a:latin typeface="新細明體" panose="02020500000000000000" pitchFamily="18" charset="-120"/>
                <a:ea typeface="新細明體" panose="02020500000000000000" pitchFamily="18" charset="-120"/>
              </a:rPr>
              <a:t>雖然幼稚園及小學家長都表示不滿意的原因主要來自學校的支援及家校溝通不足，幼稚園家長傾向不滿意學校提供的網上學習種類太少，而小學的家長則傾向不滿意學校的網上學習種類及次數</a:t>
            </a:r>
            <a:r>
              <a:rPr lang="zh-TW" altLang="en-US" dirty="0">
                <a:solidFill>
                  <a:schemeClr val="tx1">
                    <a:lumMod val="85000"/>
                    <a:lumOff val="15000"/>
                  </a:schemeClr>
                </a:solidFill>
                <a:latin typeface="新細明體" panose="02020500000000000000" pitchFamily="18" charset="-120"/>
                <a:ea typeface="新細明體" panose="02020500000000000000" pitchFamily="18" charset="-120"/>
              </a:rPr>
              <a:t>太多和</a:t>
            </a:r>
            <a:r>
              <a:rPr lang="zh-CN" altLang="en-US" dirty="0">
                <a:solidFill>
                  <a:schemeClr val="tx1">
                    <a:lumMod val="85000"/>
                    <a:lumOff val="15000"/>
                  </a:schemeClr>
                </a:solidFill>
                <a:latin typeface="新細明體" panose="02020500000000000000" pitchFamily="18" charset="-120"/>
                <a:ea typeface="新細明體" panose="02020500000000000000" pitchFamily="18" charset="-120"/>
              </a:rPr>
              <a:t>需時太長</a:t>
            </a:r>
            <a:endParaRPr lang="en-US" dirty="0">
              <a:solidFill>
                <a:schemeClr val="tx1">
                  <a:lumMod val="85000"/>
                  <a:lumOff val="15000"/>
                </a:schemeClr>
              </a:solidFill>
              <a:latin typeface="新細明體" panose="02020500000000000000" pitchFamily="18" charset="-120"/>
              <a:ea typeface="新細明體" panose="02020500000000000000" pitchFamily="18" charset="-120"/>
            </a:endParaRPr>
          </a:p>
          <a:p>
            <a:pPr marL="457200" indent="-457200" algn="l">
              <a:buAutoNum type="arabicPeriod"/>
            </a:pPr>
            <a:endParaRPr lang="en-US" altLang="zh-TW" dirty="0"/>
          </a:p>
          <a:p>
            <a:pPr marL="457200" indent="-457200" algn="l">
              <a:buAutoNum type="arabicPeriod"/>
            </a:pPr>
            <a:endParaRPr lang="en-US" dirty="0"/>
          </a:p>
          <a:p>
            <a:endParaRPr lang="en-US" dirty="0"/>
          </a:p>
        </p:txBody>
      </p:sp>
    </p:spTree>
    <p:extLst>
      <p:ext uri="{BB962C8B-B14F-4D97-AF65-F5344CB8AC3E}">
        <p14:creationId xmlns:p14="http://schemas.microsoft.com/office/powerpoint/2010/main" val="41462529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E1E8BAC-EC77-4964-889D-6BB2D01DE558}"/>
              </a:ext>
            </a:extLst>
          </p:cNvPr>
          <p:cNvSpPr txBox="1">
            <a:spLocks/>
          </p:cNvSpPr>
          <p:nvPr/>
        </p:nvSpPr>
        <p:spPr>
          <a:xfrm>
            <a:off x="1066801" y="6248400"/>
            <a:ext cx="10123714" cy="609599"/>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algn="l">
              <a:lnSpc>
                <a:spcPts val="1800"/>
              </a:lnSpc>
            </a:pPr>
            <a:r>
              <a:rPr lang="zh-TW" altLang="en-US" sz="1800" dirty="0"/>
              <a:t>＊線上大班教學、線上小組教學、線上個人教學、教師錄製影片／錄音供學生學習、提供其他機構或平台的教育影片或網頁</a:t>
            </a:r>
            <a:endParaRPr lang="en-US" altLang="zh-TW" sz="1800" dirty="0"/>
          </a:p>
        </p:txBody>
      </p:sp>
      <p:graphicFrame>
        <p:nvGraphicFramePr>
          <p:cNvPr id="10" name="圖表 9">
            <a:extLst>
              <a:ext uri="{FF2B5EF4-FFF2-40B4-BE49-F238E27FC236}">
                <a16:creationId xmlns:a16="http://schemas.microsoft.com/office/drawing/2014/main" id="{51883810-77D8-4B8B-A129-F6D3973F712A}"/>
              </a:ext>
            </a:extLst>
          </p:cNvPr>
          <p:cNvGraphicFramePr>
            <a:graphicFrameLocks/>
          </p:cNvGraphicFramePr>
          <p:nvPr>
            <p:extLst/>
          </p:nvPr>
        </p:nvGraphicFramePr>
        <p:xfrm>
          <a:off x="0" y="2471895"/>
          <a:ext cx="5868237" cy="4386105"/>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0" y="-352637"/>
            <a:ext cx="12192000" cy="1513954"/>
          </a:xfrm>
        </p:spPr>
        <p:txBody>
          <a:bodyPr/>
          <a:lstStyle/>
          <a:p>
            <a:r>
              <a:rPr lang="zh-TW" altLang="en-US" dirty="0"/>
              <a:t>停課期間，學校有否安排＊網上學習</a:t>
            </a:r>
          </a:p>
        </p:txBody>
      </p:sp>
      <p:graphicFrame>
        <p:nvGraphicFramePr>
          <p:cNvPr id="8" name="圖表 7">
            <a:extLst>
              <a:ext uri="{FF2B5EF4-FFF2-40B4-BE49-F238E27FC236}">
                <a16:creationId xmlns:a16="http://schemas.microsoft.com/office/drawing/2014/main" id="{291437F2-37B7-439B-B62C-8100F097FD00}"/>
              </a:ext>
            </a:extLst>
          </p:cNvPr>
          <p:cNvGraphicFramePr>
            <a:graphicFrameLocks/>
          </p:cNvGraphicFramePr>
          <p:nvPr>
            <p:extLst>
              <p:ext uri="{D42A27DB-BD31-4B8C-83A1-F6EECF244321}">
                <p14:modId xmlns:p14="http://schemas.microsoft.com/office/powerpoint/2010/main" val="3554690180"/>
              </p:ext>
            </p:extLst>
          </p:nvPr>
        </p:nvGraphicFramePr>
        <p:xfrm>
          <a:off x="0" y="1269930"/>
          <a:ext cx="6901542" cy="473898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圖表 8">
            <a:extLst>
              <a:ext uri="{FF2B5EF4-FFF2-40B4-BE49-F238E27FC236}">
                <a16:creationId xmlns:a16="http://schemas.microsoft.com/office/drawing/2014/main" id="{DE793AB8-0CD0-4414-90A8-ADC89231E379}"/>
              </a:ext>
            </a:extLst>
          </p:cNvPr>
          <p:cNvGraphicFramePr>
            <a:graphicFrameLocks/>
          </p:cNvGraphicFramePr>
          <p:nvPr>
            <p:extLst>
              <p:ext uri="{D42A27DB-BD31-4B8C-83A1-F6EECF244321}">
                <p14:modId xmlns:p14="http://schemas.microsoft.com/office/powerpoint/2010/main" val="2138944362"/>
              </p:ext>
            </p:extLst>
          </p:nvPr>
        </p:nvGraphicFramePr>
        <p:xfrm>
          <a:off x="5246472" y="1118748"/>
          <a:ext cx="6945529" cy="4911937"/>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185251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50843"/>
            <a:ext cx="10972800" cy="1600200"/>
          </a:xfrm>
        </p:spPr>
        <p:txBody>
          <a:bodyPr/>
          <a:lstStyle/>
          <a:p>
            <a:r>
              <a:rPr lang="zh-TW" altLang="en-US" dirty="0"/>
              <a:t>停課期間的網上教學活動</a:t>
            </a:r>
            <a:r>
              <a:rPr lang="en-US" altLang="zh-TW" dirty="0"/>
              <a:t> (</a:t>
            </a:r>
            <a:r>
              <a:rPr lang="zh-TW" altLang="en-US" dirty="0"/>
              <a:t>幼稚園</a:t>
            </a:r>
            <a:r>
              <a:rPr lang="en-US" altLang="zh-TW" dirty="0"/>
              <a:t>)</a:t>
            </a:r>
          </a:p>
        </p:txBody>
      </p:sp>
      <p:graphicFrame>
        <p:nvGraphicFramePr>
          <p:cNvPr id="10" name="圖表 9">
            <a:extLst>
              <a:ext uri="{FF2B5EF4-FFF2-40B4-BE49-F238E27FC236}">
                <a16:creationId xmlns:a16="http://schemas.microsoft.com/office/drawing/2014/main" id="{3CD15B86-AE1F-4AB6-89A2-20A8AC9063FE}"/>
              </a:ext>
            </a:extLst>
          </p:cNvPr>
          <p:cNvGraphicFramePr>
            <a:graphicFrameLocks/>
          </p:cNvGraphicFramePr>
          <p:nvPr>
            <p:extLst>
              <p:ext uri="{D42A27DB-BD31-4B8C-83A1-F6EECF244321}">
                <p14:modId xmlns:p14="http://schemas.microsoft.com/office/powerpoint/2010/main" val="859312976"/>
              </p:ext>
            </p:extLst>
          </p:nvPr>
        </p:nvGraphicFramePr>
        <p:xfrm>
          <a:off x="0" y="1049357"/>
          <a:ext cx="12192000" cy="5808643"/>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1691" y="-182881"/>
            <a:ext cx="11582400" cy="1600200"/>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r>
              <a:rPr lang="zh-TW" altLang="en-US" sz="2000" dirty="0">
                <a:effectLst/>
              </a:rPr>
              <a:t>（</a:t>
            </a:r>
            <a:r>
              <a:rPr lang="zh-HK" altLang="en-US" sz="2000" dirty="0">
                <a:effectLst/>
              </a:rPr>
              <a:t>可選多於一項</a:t>
            </a:r>
            <a:r>
              <a:rPr lang="zh-TW" altLang="en-US" sz="2000" dirty="0">
                <a:effectLst/>
              </a:rPr>
              <a:t>）</a:t>
            </a:r>
            <a:endParaRPr lang="en-US" sz="2000" dirty="0">
              <a:effectLst/>
            </a:endParaRPr>
          </a:p>
        </p:txBody>
      </p:sp>
    </p:spTree>
    <p:extLst>
      <p:ext uri="{BB962C8B-B14F-4D97-AF65-F5344CB8AC3E}">
        <p14:creationId xmlns:p14="http://schemas.microsoft.com/office/powerpoint/2010/main" val="17450909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6718" y="-473726"/>
            <a:ext cx="10972800" cy="1600200"/>
          </a:xfrm>
        </p:spPr>
        <p:txBody>
          <a:bodyPr/>
          <a:lstStyle/>
          <a:p>
            <a:r>
              <a:rPr lang="zh-TW" altLang="en-US" dirty="0"/>
              <a:t>停課期間的網上教學活動 </a:t>
            </a:r>
            <a:r>
              <a:rPr lang="en-US" altLang="zh-TW" dirty="0"/>
              <a:t>(</a:t>
            </a:r>
            <a:r>
              <a:rPr lang="zh-TW" altLang="en-US" dirty="0"/>
              <a:t>小學</a:t>
            </a:r>
            <a:r>
              <a:rPr lang="en-US" altLang="zh-TW" dirty="0"/>
              <a:t>)</a:t>
            </a:r>
          </a:p>
        </p:txBody>
      </p:sp>
      <p:graphicFrame>
        <p:nvGraphicFramePr>
          <p:cNvPr id="10" name="圖表 9">
            <a:extLst>
              <a:ext uri="{FF2B5EF4-FFF2-40B4-BE49-F238E27FC236}">
                <a16:creationId xmlns:a16="http://schemas.microsoft.com/office/drawing/2014/main" id="{20BAFD04-CCF3-4D63-AAB4-C624551E7029}"/>
              </a:ext>
            </a:extLst>
          </p:cNvPr>
          <p:cNvGraphicFramePr>
            <a:graphicFrameLocks/>
          </p:cNvGraphicFramePr>
          <p:nvPr>
            <p:extLst>
              <p:ext uri="{D42A27DB-BD31-4B8C-83A1-F6EECF244321}">
                <p14:modId xmlns:p14="http://schemas.microsoft.com/office/powerpoint/2010/main" val="1231936977"/>
              </p:ext>
            </p:extLst>
          </p:nvPr>
        </p:nvGraphicFramePr>
        <p:xfrm>
          <a:off x="0" y="914400"/>
          <a:ext cx="12269118" cy="59436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381918" y="-134754"/>
            <a:ext cx="11582400" cy="1600200"/>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r>
              <a:rPr lang="zh-TW" altLang="en-US" sz="2000" dirty="0">
                <a:effectLst/>
              </a:rPr>
              <a:t>（</a:t>
            </a:r>
            <a:r>
              <a:rPr lang="zh-HK" altLang="en-US" sz="2000" dirty="0">
                <a:effectLst/>
              </a:rPr>
              <a:t>可選多於一項</a:t>
            </a:r>
            <a:r>
              <a:rPr lang="zh-TW" altLang="en-US" sz="2000" dirty="0">
                <a:effectLst/>
              </a:rPr>
              <a:t>）</a:t>
            </a:r>
            <a:endParaRPr lang="en-US" sz="2000" dirty="0">
              <a:effectLst/>
            </a:endParaRPr>
          </a:p>
        </p:txBody>
      </p:sp>
    </p:spTree>
    <p:extLst>
      <p:ext uri="{BB962C8B-B14F-4D97-AF65-F5344CB8AC3E}">
        <p14:creationId xmlns:p14="http://schemas.microsoft.com/office/powerpoint/2010/main" val="14401320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8472" y="183155"/>
            <a:ext cx="11273928" cy="1600200"/>
          </a:xfrm>
        </p:spPr>
        <p:txBody>
          <a:bodyPr/>
          <a:lstStyle/>
          <a:p>
            <a:r>
              <a:rPr lang="zh-TW" altLang="en-US" dirty="0"/>
              <a:t>停課期間，子女平均每日在電子屏幕前參與網上教學活動的時間</a:t>
            </a:r>
            <a:endParaRPr lang="en-US" altLang="zh-TW" dirty="0"/>
          </a:p>
        </p:txBody>
      </p:sp>
      <p:graphicFrame>
        <p:nvGraphicFramePr>
          <p:cNvPr id="4" name="內容版面配置區 3">
            <a:extLst>
              <a:ext uri="{FF2B5EF4-FFF2-40B4-BE49-F238E27FC236}">
                <a16:creationId xmlns:a16="http://schemas.microsoft.com/office/drawing/2014/main" id="{0A0C6B49-0FAE-4815-92E2-A2B2BC1C9359}"/>
              </a:ext>
            </a:extLst>
          </p:cNvPr>
          <p:cNvGraphicFramePr>
            <a:graphicFrameLocks noGrp="1"/>
          </p:cNvGraphicFramePr>
          <p:nvPr>
            <p:ph idx="1"/>
            <p:extLst/>
          </p:nvPr>
        </p:nvGraphicFramePr>
        <p:xfrm>
          <a:off x="0" y="1600200"/>
          <a:ext cx="7835900" cy="51069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內容版面配置區 4">
            <a:extLst>
              <a:ext uri="{FF2B5EF4-FFF2-40B4-BE49-F238E27FC236}">
                <a16:creationId xmlns:a16="http://schemas.microsoft.com/office/drawing/2014/main" id="{BDADCC8C-01B2-4AEE-898C-7EFF68CE81CC}"/>
              </a:ext>
            </a:extLst>
          </p:cNvPr>
          <p:cNvGraphicFramePr>
            <a:graphicFrameLocks/>
          </p:cNvGraphicFramePr>
          <p:nvPr>
            <p:extLst>
              <p:ext uri="{D42A27DB-BD31-4B8C-83A1-F6EECF244321}">
                <p14:modId xmlns:p14="http://schemas.microsoft.com/office/powerpoint/2010/main" val="601781063"/>
              </p:ext>
            </p:extLst>
          </p:nvPr>
        </p:nvGraphicFramePr>
        <p:xfrm>
          <a:off x="6311900" y="1600200"/>
          <a:ext cx="5880100" cy="5257800"/>
        </p:xfrm>
        <a:graphic>
          <a:graphicData uri="http://schemas.openxmlformats.org/drawingml/2006/chart">
            <c:chart xmlns:c="http://schemas.openxmlformats.org/drawingml/2006/chart" xmlns:r="http://schemas.openxmlformats.org/officeDocument/2006/relationships" r:id="rId4"/>
          </a:graphicData>
        </a:graphic>
      </p:graphicFrame>
      <p:sp>
        <p:nvSpPr>
          <p:cNvPr id="6" name="Title 1">
            <a:extLst>
              <a:ext uri="{FF2B5EF4-FFF2-40B4-BE49-F238E27FC236}">
                <a16:creationId xmlns:a16="http://schemas.microsoft.com/office/drawing/2014/main" id="{4E1E8BAC-EC77-4964-889D-6BB2D01DE558}"/>
              </a:ext>
            </a:extLst>
          </p:cNvPr>
          <p:cNvSpPr txBox="1">
            <a:spLocks/>
          </p:cNvSpPr>
          <p:nvPr/>
        </p:nvSpPr>
        <p:spPr>
          <a:xfrm>
            <a:off x="1325314" y="1783355"/>
            <a:ext cx="3060700" cy="805455"/>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r>
              <a:rPr lang="zh-TW" altLang="en-US" sz="3600" dirty="0"/>
              <a:t>幼稚園</a:t>
            </a:r>
            <a:endParaRPr lang="en-US" altLang="zh-TW" sz="3600" dirty="0"/>
          </a:p>
        </p:txBody>
      </p:sp>
      <p:sp>
        <p:nvSpPr>
          <p:cNvPr id="7" name="Title 1">
            <a:extLst>
              <a:ext uri="{FF2B5EF4-FFF2-40B4-BE49-F238E27FC236}">
                <a16:creationId xmlns:a16="http://schemas.microsoft.com/office/drawing/2014/main" id="{0ADDA5FE-323B-40A6-BA39-DBE4DE2F0ED9}"/>
              </a:ext>
            </a:extLst>
          </p:cNvPr>
          <p:cNvSpPr txBox="1">
            <a:spLocks/>
          </p:cNvSpPr>
          <p:nvPr/>
        </p:nvSpPr>
        <p:spPr>
          <a:xfrm>
            <a:off x="8018214" y="1832165"/>
            <a:ext cx="3060700" cy="805455"/>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r>
              <a:rPr lang="zh-TW" altLang="en-US" sz="3600" dirty="0"/>
              <a:t>小學</a:t>
            </a:r>
            <a:endParaRPr lang="en-US" altLang="zh-TW" sz="3600" dirty="0"/>
          </a:p>
        </p:txBody>
      </p:sp>
    </p:spTree>
    <p:extLst>
      <p:ext uri="{BB962C8B-B14F-4D97-AF65-F5344CB8AC3E}">
        <p14:creationId xmlns:p14="http://schemas.microsoft.com/office/powerpoint/2010/main" val="11933075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4573" y="0"/>
            <a:ext cx="11633813" cy="1600200"/>
          </a:xfrm>
        </p:spPr>
        <p:txBody>
          <a:bodyPr/>
          <a:lstStyle/>
          <a:p>
            <a:r>
              <a:rPr lang="zh-TW" altLang="en-US" sz="4800" dirty="0"/>
              <a:t>停課期間，子女能否自行完成網上學習</a:t>
            </a:r>
            <a:br>
              <a:rPr lang="en-US" altLang="zh-TW" sz="4800" dirty="0"/>
            </a:br>
            <a:r>
              <a:rPr lang="zh-TW" altLang="en-US" sz="4800" dirty="0"/>
              <a:t> </a:t>
            </a:r>
            <a:r>
              <a:rPr lang="en-US" altLang="zh-TW" sz="4800" dirty="0"/>
              <a:t>(</a:t>
            </a:r>
            <a:r>
              <a:rPr lang="zh-TW" altLang="en-US" sz="4800" dirty="0"/>
              <a:t>幼稚園</a:t>
            </a:r>
            <a:r>
              <a:rPr lang="en-US" altLang="zh-TW" sz="4800" dirty="0"/>
              <a:t>)</a:t>
            </a:r>
            <a:endParaRPr lang="en-US" sz="4800" dirty="0"/>
          </a:p>
        </p:txBody>
      </p:sp>
      <p:graphicFrame>
        <p:nvGraphicFramePr>
          <p:cNvPr id="4" name="內容版面配置區 3">
            <a:extLst>
              <a:ext uri="{FF2B5EF4-FFF2-40B4-BE49-F238E27FC236}">
                <a16:creationId xmlns:a16="http://schemas.microsoft.com/office/drawing/2014/main" id="{08F11A20-FFEC-423A-850E-E5638303244D}"/>
              </a:ext>
            </a:extLst>
          </p:cNvPr>
          <p:cNvGraphicFramePr>
            <a:graphicFrameLocks noGrp="1"/>
          </p:cNvGraphicFramePr>
          <p:nvPr>
            <p:ph idx="1"/>
            <p:extLst>
              <p:ext uri="{D42A27DB-BD31-4B8C-83A1-F6EECF244321}">
                <p14:modId xmlns:p14="http://schemas.microsoft.com/office/powerpoint/2010/main" val="2603094444"/>
              </p:ext>
            </p:extLst>
          </p:nvPr>
        </p:nvGraphicFramePr>
        <p:xfrm>
          <a:off x="0" y="1600200"/>
          <a:ext cx="12192000" cy="5257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490558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203" y="77118"/>
            <a:ext cx="12456405" cy="1600200"/>
          </a:xfrm>
        </p:spPr>
        <p:txBody>
          <a:bodyPr/>
          <a:lstStyle/>
          <a:p>
            <a:r>
              <a:rPr lang="zh-TW" altLang="en-US" dirty="0"/>
              <a:t>停課期間，子女能否自行完成網上學習 </a:t>
            </a:r>
            <a:r>
              <a:rPr lang="en-US" altLang="zh-TW" dirty="0"/>
              <a:t>(</a:t>
            </a:r>
            <a:r>
              <a:rPr lang="zh-TW" altLang="en-US" dirty="0"/>
              <a:t>小學</a:t>
            </a:r>
            <a:r>
              <a:rPr lang="en-US" altLang="zh-TW" dirty="0"/>
              <a:t>)</a:t>
            </a:r>
            <a:endParaRPr lang="en-US" dirty="0"/>
          </a:p>
        </p:txBody>
      </p:sp>
      <p:graphicFrame>
        <p:nvGraphicFramePr>
          <p:cNvPr id="4" name="圖表 3">
            <a:extLst>
              <a:ext uri="{FF2B5EF4-FFF2-40B4-BE49-F238E27FC236}">
                <a16:creationId xmlns:a16="http://schemas.microsoft.com/office/drawing/2014/main" id="{3F38398B-BE80-4C5B-A1DB-59D0029AC237}"/>
              </a:ext>
            </a:extLst>
          </p:cNvPr>
          <p:cNvGraphicFramePr>
            <a:graphicFrameLocks/>
          </p:cNvGraphicFramePr>
          <p:nvPr>
            <p:extLst>
              <p:ext uri="{D42A27DB-BD31-4B8C-83A1-F6EECF244321}">
                <p14:modId xmlns:p14="http://schemas.microsoft.com/office/powerpoint/2010/main" val="1054182335"/>
              </p:ext>
            </p:extLst>
          </p:nvPr>
        </p:nvGraphicFramePr>
        <p:xfrm>
          <a:off x="-1030147" y="1497543"/>
          <a:ext cx="12192000" cy="546462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51141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98326"/>
            <a:ext cx="12192000" cy="1783356"/>
          </a:xfrm>
        </p:spPr>
        <p:txBody>
          <a:bodyPr/>
          <a:lstStyle/>
          <a:p>
            <a:r>
              <a:rPr lang="zh-TW" altLang="en-US" dirty="0"/>
              <a:t>停課期間對網上教學活動是否滿意</a:t>
            </a:r>
          </a:p>
        </p:txBody>
      </p:sp>
      <p:graphicFrame>
        <p:nvGraphicFramePr>
          <p:cNvPr id="8" name="圖表 7">
            <a:extLst>
              <a:ext uri="{FF2B5EF4-FFF2-40B4-BE49-F238E27FC236}">
                <a16:creationId xmlns:a16="http://schemas.microsoft.com/office/drawing/2014/main" id="{16097BC3-C0BB-4F42-A3A0-F49087A8959E}"/>
              </a:ext>
            </a:extLst>
          </p:cNvPr>
          <p:cNvGraphicFramePr>
            <a:graphicFrameLocks/>
          </p:cNvGraphicFramePr>
          <p:nvPr>
            <p:extLst>
              <p:ext uri="{D42A27DB-BD31-4B8C-83A1-F6EECF244321}">
                <p14:modId xmlns:p14="http://schemas.microsoft.com/office/powerpoint/2010/main" val="130951464"/>
              </p:ext>
            </p:extLst>
          </p:nvPr>
        </p:nvGraphicFramePr>
        <p:xfrm>
          <a:off x="-937410" y="1345521"/>
          <a:ext cx="7710953" cy="551247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圖表 8">
            <a:extLst>
              <a:ext uri="{FF2B5EF4-FFF2-40B4-BE49-F238E27FC236}">
                <a16:creationId xmlns:a16="http://schemas.microsoft.com/office/drawing/2014/main" id="{2F9FD318-EEC6-437A-80AB-DB57FCF547E3}"/>
              </a:ext>
            </a:extLst>
          </p:cNvPr>
          <p:cNvGraphicFramePr>
            <a:graphicFrameLocks/>
          </p:cNvGraphicFramePr>
          <p:nvPr>
            <p:extLst>
              <p:ext uri="{D42A27DB-BD31-4B8C-83A1-F6EECF244321}">
                <p14:modId xmlns:p14="http://schemas.microsoft.com/office/powerpoint/2010/main" val="379052235"/>
              </p:ext>
            </p:extLst>
          </p:nvPr>
        </p:nvGraphicFramePr>
        <p:xfrm>
          <a:off x="6683828" y="1783355"/>
          <a:ext cx="5508172" cy="487870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9613452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600200"/>
          </a:xfrm>
        </p:spPr>
        <p:txBody>
          <a:bodyPr/>
          <a:lstStyle/>
          <a:p>
            <a:r>
              <a:rPr lang="zh-TW" altLang="en-US" dirty="0"/>
              <a:t>對停課期間網上學習不滿意的原因 </a:t>
            </a:r>
            <a:r>
              <a:rPr lang="en-US" altLang="zh-TW" dirty="0"/>
              <a:t>(</a:t>
            </a:r>
            <a:r>
              <a:rPr lang="zh-TW" altLang="en-US" dirty="0"/>
              <a:t>幼稚園</a:t>
            </a:r>
            <a:r>
              <a:rPr lang="en-US" altLang="zh-TW" dirty="0"/>
              <a:t>) </a:t>
            </a:r>
            <a:endParaRPr lang="en-US" dirty="0"/>
          </a:p>
        </p:txBody>
      </p:sp>
      <p:graphicFrame>
        <p:nvGraphicFramePr>
          <p:cNvPr id="4" name="內容版面配置區 3">
            <a:extLst>
              <a:ext uri="{FF2B5EF4-FFF2-40B4-BE49-F238E27FC236}">
                <a16:creationId xmlns:a16="http://schemas.microsoft.com/office/drawing/2014/main" id="{1C357CA3-5A7C-40CD-9EF5-8264DF6631F3}"/>
              </a:ext>
            </a:extLst>
          </p:cNvPr>
          <p:cNvGraphicFramePr>
            <a:graphicFrameLocks noGrp="1"/>
          </p:cNvGraphicFramePr>
          <p:nvPr>
            <p:ph idx="1"/>
            <p:extLst>
              <p:ext uri="{D42A27DB-BD31-4B8C-83A1-F6EECF244321}">
                <p14:modId xmlns:p14="http://schemas.microsoft.com/office/powerpoint/2010/main" val="466147844"/>
              </p:ext>
            </p:extLst>
          </p:nvPr>
        </p:nvGraphicFramePr>
        <p:xfrm>
          <a:off x="2601973" y="2049698"/>
          <a:ext cx="7607300" cy="4461798"/>
        </p:xfrm>
        <a:graphic>
          <a:graphicData uri="http://schemas.openxmlformats.org/drawingml/2006/table">
            <a:tbl>
              <a:tblPr>
                <a:tableStyleId>{22838BEF-8BB2-4498-84A7-C5851F593DF1}</a:tableStyleId>
              </a:tblPr>
              <a:tblGrid>
                <a:gridCol w="2385649">
                  <a:extLst>
                    <a:ext uri="{9D8B030D-6E8A-4147-A177-3AD203B41FA5}">
                      <a16:colId xmlns:a16="http://schemas.microsoft.com/office/drawing/2014/main" val="3671987241"/>
                    </a:ext>
                  </a:extLst>
                </a:gridCol>
                <a:gridCol w="5221651">
                  <a:extLst>
                    <a:ext uri="{9D8B030D-6E8A-4147-A177-3AD203B41FA5}">
                      <a16:colId xmlns:a16="http://schemas.microsoft.com/office/drawing/2014/main" val="3153583982"/>
                    </a:ext>
                  </a:extLst>
                </a:gridCol>
              </a:tblGrid>
              <a:tr h="557458">
                <a:tc>
                  <a:txBody>
                    <a:bodyPr/>
                    <a:lstStyle/>
                    <a:p>
                      <a:pPr algn="ctr" fontAlgn="b"/>
                      <a:endParaRPr lang="zh-HK" altLang="en-US" sz="2400" b="0" i="0" u="none" strike="noStrike" dirty="0">
                        <a:solidFill>
                          <a:srgbClr val="333399"/>
                        </a:solidFill>
                        <a:effectLst/>
                        <a:latin typeface="微軟正黑體" panose="020B0604030504040204" pitchFamily="34" charset="-120"/>
                        <a:ea typeface="微軟正黑體" panose="020B0604030504040204" pitchFamily="34" charset="-12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t"/>
                      <a:r>
                        <a:rPr lang="zh-TW" altLang="en-US" sz="2400" b="0" i="0" u="none" strike="noStrike" dirty="0">
                          <a:solidFill>
                            <a:schemeClr val="tx1"/>
                          </a:solidFill>
                          <a:effectLst/>
                          <a:latin typeface="微軟正黑體" panose="020B0604030504040204" pitchFamily="34" charset="-120"/>
                          <a:ea typeface="微軟正黑體" panose="020B0604030504040204" pitchFamily="34" charset="-120"/>
                        </a:rPr>
                        <a:t>百分比</a:t>
                      </a:r>
                      <a:endParaRPr lang="en-US" altLang="zh-HK" sz="24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999704460"/>
                  </a:ext>
                </a:extLst>
              </a:tr>
              <a:tr h="336181">
                <a:tc>
                  <a:txBody>
                    <a:bodyPr/>
                    <a:lstStyle/>
                    <a:p>
                      <a:pPr algn="ctr" fontAlgn="ctr"/>
                      <a:r>
                        <a:rPr lang="zh-TW" altLang="en-US" sz="2400" b="0" i="0" u="none" strike="noStrike" dirty="0">
                          <a:solidFill>
                            <a:srgbClr val="000000"/>
                          </a:solidFill>
                          <a:effectLst/>
                          <a:latin typeface="微軟正黑體" panose="020B0604030504040204" pitchFamily="34" charset="-120"/>
                          <a:ea typeface="微軟正黑體" panose="020B0604030504040204" pitchFamily="34" charset="-120"/>
                        </a:rPr>
                        <a:t>學校支援不足</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TW" sz="2400" b="0" i="0" u="none" strike="noStrike" kern="1200" dirty="0">
                          <a:solidFill>
                            <a:srgbClr val="000000"/>
                          </a:solidFill>
                          <a:effectLst/>
                          <a:latin typeface="+mj-ea"/>
                          <a:ea typeface="+mj-ea"/>
                          <a:cs typeface="+mn-cs"/>
                        </a:rPr>
                        <a:t>48.5</a:t>
                      </a:r>
                      <a:r>
                        <a:rPr lang="en-US" altLang="zh-HK" sz="2400" b="0" i="0" u="none" strike="noStrike" kern="1200" dirty="0">
                          <a:solidFill>
                            <a:srgbClr val="000000"/>
                          </a:solidFill>
                          <a:effectLst/>
                          <a:latin typeface="+mj-ea"/>
                          <a:ea typeface="+mj-ea"/>
                          <a:cs typeface="+mn-cs"/>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14470319"/>
                  </a:ext>
                </a:extLst>
              </a:tr>
              <a:tr h="336181">
                <a:tc>
                  <a:txBody>
                    <a:bodyPr/>
                    <a:lstStyle/>
                    <a:p>
                      <a:pPr algn="ctr" fontAlgn="ctr"/>
                      <a:r>
                        <a:rPr lang="zh-HK" altLang="en-US" sz="2400" b="0" i="0" u="none" strike="noStrike">
                          <a:solidFill>
                            <a:srgbClr val="000000"/>
                          </a:solidFill>
                          <a:effectLst/>
                          <a:latin typeface="微軟正黑體" panose="020B0604030504040204" pitchFamily="34" charset="-120"/>
                          <a:ea typeface="微軟正黑體" panose="020B0604030504040204" pitchFamily="34" charset="-120"/>
                        </a:rPr>
                        <a:t>種類太少</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TW" sz="2400" b="0" i="0" u="none" strike="noStrike" kern="1200" dirty="0">
                          <a:solidFill>
                            <a:srgbClr val="000000"/>
                          </a:solidFill>
                          <a:effectLst/>
                          <a:latin typeface="+mj-ea"/>
                          <a:ea typeface="+mj-ea"/>
                          <a:cs typeface="+mn-cs"/>
                        </a:rPr>
                        <a:t>31.6</a:t>
                      </a:r>
                      <a:r>
                        <a:rPr lang="en-US" altLang="zh-HK" sz="2400" b="0" i="0" u="none" strike="noStrike" kern="1200" dirty="0">
                          <a:solidFill>
                            <a:srgbClr val="000000"/>
                          </a:solidFill>
                          <a:effectLst/>
                          <a:latin typeface="+mj-ea"/>
                          <a:ea typeface="+mj-ea"/>
                          <a:cs typeface="+mn-cs"/>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72896285"/>
                  </a:ext>
                </a:extLst>
              </a:tr>
              <a:tr h="336181">
                <a:tc>
                  <a:txBody>
                    <a:bodyPr/>
                    <a:lstStyle/>
                    <a:p>
                      <a:pPr algn="ctr" fontAlgn="ctr"/>
                      <a:r>
                        <a:rPr lang="zh-TW" altLang="en-US" sz="2400" b="0" i="0" u="none" strike="noStrike">
                          <a:solidFill>
                            <a:srgbClr val="000000"/>
                          </a:solidFill>
                          <a:effectLst/>
                          <a:latin typeface="微軟正黑體" panose="020B0604030504040204" pitchFamily="34" charset="-120"/>
                          <a:ea typeface="微軟正黑體" panose="020B0604030504040204" pitchFamily="34" charset="-120"/>
                        </a:rPr>
                        <a:t>家校溝通不足</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TW" sz="2400" b="0" i="0" u="none" strike="noStrike" kern="1200" dirty="0">
                          <a:solidFill>
                            <a:srgbClr val="000000"/>
                          </a:solidFill>
                          <a:effectLst/>
                          <a:latin typeface="+mj-ea"/>
                          <a:ea typeface="+mj-ea"/>
                          <a:cs typeface="+mn-cs"/>
                        </a:rPr>
                        <a:t>30.4</a:t>
                      </a:r>
                      <a:r>
                        <a:rPr lang="en-US" altLang="zh-HK" sz="2400" b="0" i="0" u="none" strike="noStrike" kern="1200" dirty="0">
                          <a:solidFill>
                            <a:srgbClr val="000000"/>
                          </a:solidFill>
                          <a:effectLst/>
                          <a:latin typeface="+mj-ea"/>
                          <a:ea typeface="+mj-ea"/>
                          <a:cs typeface="+mn-cs"/>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69021364"/>
                  </a:ext>
                </a:extLst>
              </a:tr>
              <a:tr h="336181">
                <a:tc>
                  <a:txBody>
                    <a:bodyPr/>
                    <a:lstStyle/>
                    <a:p>
                      <a:pPr algn="ctr" fontAlgn="ctr"/>
                      <a:r>
                        <a:rPr lang="zh-HK" altLang="en-US" sz="2400" b="0" i="0" u="none" strike="noStrike">
                          <a:solidFill>
                            <a:srgbClr val="000000"/>
                          </a:solidFill>
                          <a:effectLst/>
                          <a:latin typeface="微軟正黑體" panose="020B0604030504040204" pitchFamily="34" charset="-120"/>
                          <a:ea typeface="微軟正黑體" panose="020B0604030504040204" pitchFamily="34" charset="-120"/>
                        </a:rPr>
                        <a:t>次數太少</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TW" sz="2400" b="0" i="0" u="none" strike="noStrike" kern="1200" dirty="0">
                          <a:solidFill>
                            <a:srgbClr val="000000"/>
                          </a:solidFill>
                          <a:effectLst/>
                          <a:latin typeface="+mj-ea"/>
                          <a:ea typeface="+mj-ea"/>
                          <a:cs typeface="+mn-cs"/>
                        </a:rPr>
                        <a:t>27</a:t>
                      </a:r>
                      <a:r>
                        <a:rPr lang="en-US" altLang="zh-HK" sz="2400" b="0" i="0" u="none" strike="noStrike" kern="1200" dirty="0">
                          <a:solidFill>
                            <a:srgbClr val="000000"/>
                          </a:solidFill>
                          <a:effectLst/>
                          <a:latin typeface="+mj-ea"/>
                          <a:ea typeface="+mj-ea"/>
                          <a:cs typeface="+mn-cs"/>
                        </a:rPr>
                        <a:t>.2%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6207612"/>
                  </a:ext>
                </a:extLst>
              </a:tr>
              <a:tr h="336181">
                <a:tc>
                  <a:txBody>
                    <a:bodyPr/>
                    <a:lstStyle/>
                    <a:p>
                      <a:pPr algn="ctr" fontAlgn="ctr"/>
                      <a:r>
                        <a:rPr lang="zh-HK" altLang="en-US" sz="2400" b="0" i="0" u="none" strike="noStrike">
                          <a:solidFill>
                            <a:srgbClr val="000000"/>
                          </a:solidFill>
                          <a:effectLst/>
                          <a:latin typeface="微軟正黑體" panose="020B0604030504040204" pitchFamily="34" charset="-120"/>
                          <a:ea typeface="微軟正黑體" panose="020B0604030504040204" pitchFamily="34" charset="-120"/>
                        </a:rPr>
                        <a:t>需時太短</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TW" sz="2400" b="0" i="0" u="none" strike="noStrike" kern="1200" dirty="0">
                          <a:solidFill>
                            <a:srgbClr val="000000"/>
                          </a:solidFill>
                          <a:effectLst/>
                          <a:latin typeface="+mj-ea"/>
                          <a:ea typeface="+mj-ea"/>
                          <a:cs typeface="+mn-cs"/>
                        </a:rPr>
                        <a:t>20.9</a:t>
                      </a:r>
                      <a:r>
                        <a:rPr lang="en-US" altLang="zh-HK" sz="2400" b="0" i="0" u="none" strike="noStrike" kern="1200" dirty="0">
                          <a:solidFill>
                            <a:srgbClr val="000000"/>
                          </a:solidFill>
                          <a:effectLst/>
                          <a:latin typeface="+mj-ea"/>
                          <a:ea typeface="+mj-ea"/>
                          <a:cs typeface="+mn-cs"/>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55685433"/>
                  </a:ext>
                </a:extLst>
              </a:tr>
              <a:tr h="336181">
                <a:tc>
                  <a:txBody>
                    <a:bodyPr/>
                    <a:lstStyle/>
                    <a:p>
                      <a:pPr algn="ctr" fontAlgn="ctr"/>
                      <a:r>
                        <a:rPr lang="zh-HK" altLang="en-US" sz="2400" b="0" i="0" u="none" strike="noStrike">
                          <a:solidFill>
                            <a:srgbClr val="000000"/>
                          </a:solidFill>
                          <a:effectLst/>
                          <a:latin typeface="微軟正黑體" panose="020B0604030504040204" pitchFamily="34" charset="-120"/>
                          <a:ea typeface="微軟正黑體" panose="020B0604030504040204" pitchFamily="34" charset="-120"/>
                        </a:rPr>
                        <a:t>需時太長</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TW" sz="2400" b="0" i="0" u="none" strike="noStrike" kern="1200" dirty="0">
                          <a:solidFill>
                            <a:srgbClr val="000000"/>
                          </a:solidFill>
                          <a:effectLst/>
                          <a:latin typeface="+mj-ea"/>
                          <a:ea typeface="+mj-ea"/>
                          <a:cs typeface="+mn-cs"/>
                        </a:rPr>
                        <a:t>20.2</a:t>
                      </a:r>
                      <a:r>
                        <a:rPr lang="en-US" altLang="zh-HK" sz="2400" b="0" i="0" u="none" strike="noStrike" kern="1200" dirty="0">
                          <a:solidFill>
                            <a:srgbClr val="000000"/>
                          </a:solidFill>
                          <a:effectLst/>
                          <a:latin typeface="+mj-ea"/>
                          <a:ea typeface="+mj-ea"/>
                          <a:cs typeface="+mn-cs"/>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34894856"/>
                  </a:ext>
                </a:extLst>
              </a:tr>
              <a:tr h="336181">
                <a:tc>
                  <a:txBody>
                    <a:bodyPr/>
                    <a:lstStyle/>
                    <a:p>
                      <a:pPr algn="ctr" fontAlgn="ctr"/>
                      <a:r>
                        <a:rPr lang="zh-HK" altLang="en-US" sz="2400" b="0" i="0" u="none" strike="noStrike">
                          <a:solidFill>
                            <a:srgbClr val="000000"/>
                          </a:solidFill>
                          <a:effectLst/>
                          <a:latin typeface="微軟正黑體" panose="020B0604030504040204" pitchFamily="34" charset="-120"/>
                          <a:ea typeface="微軟正黑體" panose="020B0604030504040204" pitchFamily="34" charset="-120"/>
                        </a:rPr>
                        <a:t>內容太簡單</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TW" sz="2400" b="0" i="0" u="none" strike="noStrike" kern="1200" dirty="0">
                          <a:solidFill>
                            <a:srgbClr val="000000"/>
                          </a:solidFill>
                          <a:effectLst/>
                          <a:latin typeface="+mj-ea"/>
                          <a:ea typeface="+mj-ea"/>
                          <a:cs typeface="+mn-cs"/>
                        </a:rPr>
                        <a:t>18.3</a:t>
                      </a:r>
                      <a:r>
                        <a:rPr lang="en-US" altLang="zh-HK" sz="2400" b="0" i="0" u="none" strike="noStrike" kern="1200" dirty="0">
                          <a:solidFill>
                            <a:srgbClr val="000000"/>
                          </a:solidFill>
                          <a:effectLst/>
                          <a:latin typeface="+mj-ea"/>
                          <a:ea typeface="+mj-ea"/>
                          <a:cs typeface="+mn-cs"/>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74147149"/>
                  </a:ext>
                </a:extLst>
              </a:tr>
              <a:tr h="336181">
                <a:tc>
                  <a:txBody>
                    <a:bodyPr/>
                    <a:lstStyle/>
                    <a:p>
                      <a:pPr algn="ctr" fontAlgn="ctr"/>
                      <a:r>
                        <a:rPr lang="zh-HK" altLang="en-US" sz="2400" b="0" i="0" u="none" strike="noStrike">
                          <a:solidFill>
                            <a:srgbClr val="000000"/>
                          </a:solidFill>
                          <a:effectLst/>
                          <a:latin typeface="微軟正黑體" panose="020B0604030504040204" pitchFamily="34" charset="-120"/>
                          <a:ea typeface="微軟正黑體" panose="020B0604030504040204" pitchFamily="34" charset="-120"/>
                        </a:rPr>
                        <a:t>種類太多</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TW" sz="2400" b="0" i="0" u="none" strike="noStrike" kern="1200" dirty="0">
                          <a:solidFill>
                            <a:srgbClr val="000000"/>
                          </a:solidFill>
                          <a:effectLst/>
                          <a:latin typeface="+mj-ea"/>
                          <a:ea typeface="+mj-ea"/>
                          <a:cs typeface="+mn-cs"/>
                        </a:rPr>
                        <a:t>17.3</a:t>
                      </a:r>
                      <a:r>
                        <a:rPr lang="en-US" altLang="zh-HK" sz="2400" b="0" i="0" u="none" strike="noStrike" kern="1200" dirty="0">
                          <a:solidFill>
                            <a:srgbClr val="000000"/>
                          </a:solidFill>
                          <a:effectLst/>
                          <a:latin typeface="+mj-ea"/>
                          <a:ea typeface="+mj-ea"/>
                          <a:cs typeface="+mn-cs"/>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23777884"/>
                  </a:ext>
                </a:extLst>
              </a:tr>
              <a:tr h="451030">
                <a:tc>
                  <a:txBody>
                    <a:bodyPr/>
                    <a:lstStyle/>
                    <a:p>
                      <a:pPr algn="ctr" fontAlgn="ctr"/>
                      <a:r>
                        <a:rPr lang="zh-HK" altLang="en-US" sz="2400" b="0" i="0" u="none" strike="noStrike">
                          <a:solidFill>
                            <a:srgbClr val="000000"/>
                          </a:solidFill>
                          <a:effectLst/>
                          <a:latin typeface="微軟正黑體" panose="020B0604030504040204" pitchFamily="34" charset="-120"/>
                          <a:ea typeface="微軟正黑體" panose="020B0604030504040204" pitchFamily="34" charset="-120"/>
                        </a:rPr>
                        <a:t>次數太多</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TW" sz="2400" b="0" i="0" u="none" strike="noStrike" kern="1200" dirty="0">
                          <a:solidFill>
                            <a:srgbClr val="000000"/>
                          </a:solidFill>
                          <a:effectLst/>
                          <a:latin typeface="+mj-ea"/>
                          <a:ea typeface="+mj-ea"/>
                          <a:cs typeface="+mn-cs"/>
                        </a:rPr>
                        <a:t>1</a:t>
                      </a:r>
                      <a:r>
                        <a:rPr lang="en-US" altLang="zh-HK" sz="2400" b="0" i="0" u="none" strike="noStrike" kern="1200" dirty="0">
                          <a:solidFill>
                            <a:srgbClr val="000000"/>
                          </a:solidFill>
                          <a:effectLst/>
                          <a:latin typeface="+mj-ea"/>
                          <a:ea typeface="+mj-ea"/>
                          <a:cs typeface="+mn-cs"/>
                        </a:rPr>
                        <a:t>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36618219"/>
                  </a:ext>
                </a:extLst>
              </a:tr>
              <a:tr h="451030">
                <a:tc>
                  <a:txBody>
                    <a:bodyPr/>
                    <a:lstStyle/>
                    <a:p>
                      <a:pPr algn="ctr" fontAlgn="ctr"/>
                      <a:r>
                        <a:rPr lang="zh-HK" altLang="en-US" sz="2400" b="0" i="0" u="none" strike="noStrike">
                          <a:solidFill>
                            <a:srgbClr val="000000"/>
                          </a:solidFill>
                          <a:effectLst/>
                          <a:latin typeface="微軟正黑體" panose="020B0604030504040204" pitchFamily="34" charset="-120"/>
                          <a:ea typeface="微軟正黑體" panose="020B0604030504040204" pitchFamily="34" charset="-120"/>
                        </a:rPr>
                        <a:t>內容太困難</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TW" sz="2400" b="0" i="0" u="none" strike="noStrike" kern="1200" dirty="0">
                          <a:solidFill>
                            <a:srgbClr val="000000"/>
                          </a:solidFill>
                          <a:effectLst/>
                          <a:latin typeface="+mj-ea"/>
                          <a:ea typeface="+mj-ea"/>
                          <a:cs typeface="+mn-cs"/>
                        </a:rPr>
                        <a:t>12.6</a:t>
                      </a:r>
                      <a:r>
                        <a:rPr lang="en-US" altLang="zh-HK" sz="2400" b="0" i="0" u="none" strike="noStrike" kern="1200" dirty="0">
                          <a:solidFill>
                            <a:srgbClr val="000000"/>
                          </a:solidFill>
                          <a:effectLst/>
                          <a:latin typeface="+mj-ea"/>
                          <a:ea typeface="+mj-ea"/>
                          <a:cs typeface="+mn-cs"/>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53846532"/>
                  </a:ext>
                </a:extLst>
              </a:tr>
            </a:tbl>
          </a:graphicData>
        </a:graphic>
      </p:graphicFrame>
      <p:sp>
        <p:nvSpPr>
          <p:cNvPr id="5" name="矩形: 圓角 30"/>
          <p:cNvSpPr/>
          <p:nvPr/>
        </p:nvSpPr>
        <p:spPr>
          <a:xfrm>
            <a:off x="2697411" y="2610791"/>
            <a:ext cx="7360989" cy="1150982"/>
          </a:xfrm>
          <a:prstGeom prst="roundRect">
            <a:avLst/>
          </a:prstGeom>
          <a:noFill/>
          <a:ln w="571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b="1" dirty="0">
              <a:effectLst>
                <a:outerShdw blurRad="38100" dist="38100" dir="2700000" algn="tl">
                  <a:srgbClr val="000000">
                    <a:alpha val="43137"/>
                  </a:srgbClr>
                </a:outerShdw>
              </a:effectLst>
            </a:endParaRPr>
          </a:p>
        </p:txBody>
      </p:sp>
      <p:sp>
        <p:nvSpPr>
          <p:cNvPr id="6" name="Title 1"/>
          <p:cNvSpPr txBox="1">
            <a:spLocks/>
          </p:cNvSpPr>
          <p:nvPr/>
        </p:nvSpPr>
        <p:spPr>
          <a:xfrm>
            <a:off x="304800" y="541842"/>
            <a:ext cx="11582400" cy="1600200"/>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r>
              <a:rPr lang="zh-TW" altLang="en-US" sz="3200" dirty="0">
                <a:effectLst/>
              </a:rPr>
              <a:t>（</a:t>
            </a:r>
            <a:r>
              <a:rPr lang="zh-HK" altLang="en-US" sz="3200" dirty="0">
                <a:effectLst/>
              </a:rPr>
              <a:t>可選多於一項</a:t>
            </a:r>
            <a:r>
              <a:rPr lang="zh-TW" altLang="en-US" sz="3200" dirty="0">
                <a:effectLst/>
              </a:rPr>
              <a:t>）</a:t>
            </a:r>
            <a:endParaRPr lang="en-US" sz="3200" dirty="0">
              <a:effectLst/>
            </a:endParaRPr>
          </a:p>
        </p:txBody>
      </p:sp>
    </p:spTree>
    <p:extLst>
      <p:ext uri="{BB962C8B-B14F-4D97-AF65-F5344CB8AC3E}">
        <p14:creationId xmlns:p14="http://schemas.microsoft.com/office/powerpoint/2010/main" val="2009104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27545"/>
            <a:ext cx="10972800" cy="1600200"/>
          </a:xfrm>
        </p:spPr>
        <p:txBody>
          <a:bodyPr/>
          <a:lstStyle/>
          <a:p>
            <a:r>
              <a:rPr lang="zh-TW" altLang="en-US" dirty="0"/>
              <a:t>調查基本資料</a:t>
            </a:r>
            <a:endParaRPr lang="en-US" dirty="0"/>
          </a:p>
        </p:txBody>
      </p:sp>
      <p:sp>
        <p:nvSpPr>
          <p:cNvPr id="3" name="Content Placeholder 2"/>
          <p:cNvSpPr>
            <a:spLocks noGrp="1"/>
          </p:cNvSpPr>
          <p:nvPr>
            <p:ph idx="1"/>
          </p:nvPr>
        </p:nvSpPr>
        <p:spPr>
          <a:xfrm>
            <a:off x="609600" y="1243477"/>
            <a:ext cx="10972800" cy="5462921"/>
          </a:xfrm>
        </p:spPr>
        <p:txBody>
          <a:bodyPr>
            <a:normAutofit/>
          </a:bodyPr>
          <a:lstStyle/>
          <a:p>
            <a:r>
              <a:rPr lang="en-US" sz="2600" dirty="0">
                <a:solidFill>
                  <a:schemeClr val="tx1">
                    <a:lumMod val="85000"/>
                    <a:lumOff val="15000"/>
                  </a:schemeClr>
                </a:solidFill>
              </a:rPr>
              <a:t> </a:t>
            </a:r>
            <a:r>
              <a:rPr lang="en-US" sz="2600" dirty="0" err="1">
                <a:solidFill>
                  <a:schemeClr val="tx1">
                    <a:lumMod val="85000"/>
                    <a:lumOff val="15000"/>
                  </a:schemeClr>
                </a:solidFill>
                <a:latin typeface="微軟正黑體" panose="020B0604030504040204" pitchFamily="34" charset="-120"/>
                <a:ea typeface="微軟正黑體" panose="020B0604030504040204" pitchFamily="34" charset="-120"/>
                <a:cs typeface="黑体"/>
              </a:rPr>
              <a:t>調查目的</a:t>
            </a:r>
            <a:r>
              <a:rPr lang="zh-TW" altLang="en-US" sz="2600" dirty="0">
                <a:solidFill>
                  <a:schemeClr val="tx1">
                    <a:lumMod val="85000"/>
                    <a:lumOff val="15000"/>
                  </a:schemeClr>
                </a:solidFill>
                <a:latin typeface="+mj-ea"/>
                <a:cs typeface="黑体"/>
              </a:rPr>
              <a:t>：</a:t>
            </a:r>
            <a:r>
              <a:rPr lang="en-US" sz="2600" dirty="0" err="1">
                <a:solidFill>
                  <a:schemeClr val="tx1">
                    <a:lumMod val="85000"/>
                    <a:lumOff val="15000"/>
                  </a:schemeClr>
                </a:solidFill>
                <a:latin typeface="微軟正黑體" panose="020B0604030504040204" pitchFamily="34" charset="-120"/>
                <a:ea typeface="微軟正黑體" panose="020B0604030504040204" pitchFamily="34" charset="-120"/>
                <a:cs typeface="黑体"/>
              </a:rPr>
              <a:t>了解新</a:t>
            </a:r>
            <a:r>
              <a:rPr lang="zh-TW" altLang="en-US" sz="2600" dirty="0">
                <a:solidFill>
                  <a:schemeClr val="tx1">
                    <a:lumMod val="85000"/>
                    <a:lumOff val="15000"/>
                  </a:schemeClr>
                </a:solidFill>
                <a:latin typeface="微軟正黑體" panose="020B0604030504040204" pitchFamily="34" charset="-120"/>
                <a:ea typeface="微軟正黑體" panose="020B0604030504040204" pitchFamily="34" charset="-120"/>
                <a:cs typeface="黑体"/>
              </a:rPr>
              <a:t>型</a:t>
            </a:r>
            <a:r>
              <a:rPr lang="en-US" sz="2600" dirty="0" err="1">
                <a:solidFill>
                  <a:schemeClr val="tx1">
                    <a:lumMod val="85000"/>
                    <a:lumOff val="15000"/>
                  </a:schemeClr>
                </a:solidFill>
                <a:latin typeface="微軟正黑體" panose="020B0604030504040204" pitchFamily="34" charset="-120"/>
                <a:ea typeface="微軟正黑體" panose="020B0604030504040204" pitchFamily="34" charset="-120"/>
                <a:cs typeface="黑体"/>
              </a:rPr>
              <a:t>肺炎停課期間</a:t>
            </a:r>
            <a:endParaRPr lang="en-US" sz="2600" dirty="0">
              <a:solidFill>
                <a:schemeClr val="tx1">
                  <a:lumMod val="85000"/>
                  <a:lumOff val="15000"/>
                </a:schemeClr>
              </a:solidFill>
              <a:latin typeface="微軟正黑體" panose="020B0604030504040204" pitchFamily="34" charset="-120"/>
              <a:ea typeface="微軟正黑體" panose="020B0604030504040204" pitchFamily="34" charset="-120"/>
              <a:cs typeface="黑体"/>
            </a:endParaRPr>
          </a:p>
          <a:p>
            <a:pPr lvl="1"/>
            <a:r>
              <a:rPr lang="en-US" sz="2600" dirty="0">
                <a:solidFill>
                  <a:schemeClr val="tx1">
                    <a:lumMod val="85000"/>
                    <a:lumOff val="15000"/>
                  </a:schemeClr>
                </a:solidFill>
                <a:latin typeface="+mj-ea"/>
                <a:ea typeface="+mj-ea"/>
                <a:cs typeface="黑体"/>
              </a:rPr>
              <a:t>1</a:t>
            </a:r>
            <a:r>
              <a:rPr lang="zh-TW" altLang="en-US" sz="2600" dirty="0">
                <a:solidFill>
                  <a:schemeClr val="tx1">
                    <a:lumMod val="85000"/>
                    <a:lumOff val="15000"/>
                  </a:schemeClr>
                </a:solidFill>
                <a:latin typeface="+mj-ea"/>
                <a:ea typeface="+mj-ea"/>
                <a:cs typeface="黑体"/>
              </a:rPr>
              <a:t>）</a:t>
            </a:r>
            <a:r>
              <a:rPr lang="en-US" sz="2600" dirty="0">
                <a:solidFill>
                  <a:schemeClr val="tx1">
                    <a:lumMod val="85000"/>
                    <a:lumOff val="15000"/>
                  </a:schemeClr>
                </a:solidFill>
                <a:latin typeface="微軟正黑體" panose="020B0604030504040204" pitchFamily="34" charset="-120"/>
                <a:ea typeface="微軟正黑體" panose="020B0604030504040204" pitchFamily="34" charset="-120"/>
                <a:cs typeface="黑体"/>
              </a:rPr>
              <a:t>兒童在家的學習</a:t>
            </a:r>
            <a:r>
              <a:rPr lang="zh-TW" altLang="en-US" sz="2600" dirty="0">
                <a:solidFill>
                  <a:schemeClr val="tx1">
                    <a:lumMod val="85000"/>
                    <a:lumOff val="15000"/>
                  </a:schemeClr>
                </a:solidFill>
                <a:latin typeface="微軟正黑體" panose="020B0604030504040204" pitchFamily="34" charset="-120"/>
                <a:ea typeface="微軟正黑體" panose="020B0604030504040204" pitchFamily="34" charset="-120"/>
                <a:cs typeface="黑体"/>
              </a:rPr>
              <a:t>和</a:t>
            </a:r>
            <a:r>
              <a:rPr lang="en-US" sz="2600" dirty="0">
                <a:solidFill>
                  <a:schemeClr val="tx1">
                    <a:lumMod val="85000"/>
                    <a:lumOff val="15000"/>
                  </a:schemeClr>
                </a:solidFill>
                <a:latin typeface="微軟正黑體" panose="020B0604030504040204" pitchFamily="34" charset="-120"/>
                <a:ea typeface="微軟正黑體" panose="020B0604030504040204" pitchFamily="34" charset="-120"/>
                <a:cs typeface="黑体"/>
              </a:rPr>
              <a:t>使用電子屏幕產品的情況</a:t>
            </a:r>
          </a:p>
          <a:p>
            <a:pPr lvl="1"/>
            <a:r>
              <a:rPr lang="en-US" sz="2600" dirty="0">
                <a:solidFill>
                  <a:schemeClr val="tx1">
                    <a:lumMod val="85000"/>
                    <a:lumOff val="15000"/>
                  </a:schemeClr>
                </a:solidFill>
                <a:latin typeface="+mj-ea"/>
                <a:ea typeface="+mj-ea"/>
                <a:cs typeface="黑体"/>
              </a:rPr>
              <a:t>2</a:t>
            </a:r>
            <a:r>
              <a:rPr lang="zh-TW" altLang="en-US" sz="2600" dirty="0">
                <a:solidFill>
                  <a:schemeClr val="tx1">
                    <a:lumMod val="85000"/>
                    <a:lumOff val="15000"/>
                  </a:schemeClr>
                </a:solidFill>
                <a:latin typeface="+mj-ea"/>
                <a:ea typeface="+mj-ea"/>
                <a:cs typeface="黑体"/>
              </a:rPr>
              <a:t>）</a:t>
            </a:r>
            <a:r>
              <a:rPr lang="en-US" sz="2600" dirty="0" err="1">
                <a:solidFill>
                  <a:schemeClr val="tx1">
                    <a:lumMod val="85000"/>
                    <a:lumOff val="15000"/>
                  </a:schemeClr>
                </a:solidFill>
                <a:latin typeface="微軟正黑體" panose="020B0604030504040204" pitchFamily="34" charset="-120"/>
                <a:ea typeface="微軟正黑體" panose="020B0604030504040204" pitchFamily="34" charset="-120"/>
                <a:cs typeface="黑体"/>
              </a:rPr>
              <a:t>家庭面對的相關困難及所需的支援</a:t>
            </a:r>
            <a:endParaRPr lang="en-US" sz="2600" dirty="0">
              <a:solidFill>
                <a:schemeClr val="tx1">
                  <a:lumMod val="85000"/>
                  <a:lumOff val="15000"/>
                </a:schemeClr>
              </a:solidFill>
              <a:latin typeface="微軟正黑體" panose="020B0604030504040204" pitchFamily="34" charset="-120"/>
              <a:ea typeface="微軟正黑體" panose="020B0604030504040204" pitchFamily="34" charset="-120"/>
              <a:cs typeface="黑体"/>
            </a:endParaRPr>
          </a:p>
          <a:p>
            <a:endParaRPr lang="en-US" sz="2600" dirty="0">
              <a:solidFill>
                <a:schemeClr val="tx1">
                  <a:lumMod val="85000"/>
                  <a:lumOff val="15000"/>
                </a:schemeClr>
              </a:solidFill>
              <a:latin typeface="+mj-ea"/>
              <a:ea typeface="+mj-ea"/>
              <a:cs typeface="黑体"/>
            </a:endParaRPr>
          </a:p>
          <a:p>
            <a:r>
              <a:rPr lang="zh-TW" altLang="en-US" sz="2600" dirty="0">
                <a:solidFill>
                  <a:schemeClr val="tx1">
                    <a:lumMod val="85000"/>
                    <a:lumOff val="15000"/>
                  </a:schemeClr>
                </a:solidFill>
                <a:latin typeface="微軟正黑體" panose="020B0604030504040204" pitchFamily="34" charset="-120"/>
                <a:ea typeface="微軟正黑體" panose="020B0604030504040204" pitchFamily="34" charset="-120"/>
                <a:cs typeface="黑体"/>
              </a:rPr>
              <a:t>家長招募：</a:t>
            </a:r>
            <a:r>
              <a:rPr lang="en-US" altLang="zh-TW" sz="2600" dirty="0">
                <a:solidFill>
                  <a:schemeClr val="tx1">
                    <a:lumMod val="85000"/>
                    <a:lumOff val="15000"/>
                  </a:schemeClr>
                </a:solidFill>
                <a:latin typeface="微軟正黑體" panose="020B0604030504040204" pitchFamily="34" charset="-120"/>
                <a:ea typeface="微軟正黑體" panose="020B0604030504040204" pitchFamily="34" charset="-120"/>
                <a:cs typeface="黑体"/>
              </a:rPr>
              <a:t>2</a:t>
            </a:r>
            <a:r>
              <a:rPr lang="zh-TW" altLang="en-US" sz="2600" dirty="0">
                <a:solidFill>
                  <a:schemeClr val="tx1">
                    <a:lumMod val="85000"/>
                    <a:lumOff val="15000"/>
                  </a:schemeClr>
                </a:solidFill>
                <a:latin typeface="微軟正黑體" panose="020B0604030504040204" pitchFamily="34" charset="-120"/>
                <a:ea typeface="微軟正黑體" panose="020B0604030504040204" pitchFamily="34" charset="-120"/>
                <a:cs typeface="黑体"/>
              </a:rPr>
              <a:t>月</a:t>
            </a:r>
            <a:r>
              <a:rPr lang="en-US" altLang="zh-TW" sz="2600" dirty="0">
                <a:solidFill>
                  <a:schemeClr val="tx1">
                    <a:lumMod val="85000"/>
                    <a:lumOff val="15000"/>
                  </a:schemeClr>
                </a:solidFill>
                <a:latin typeface="微軟正黑體" panose="020B0604030504040204" pitchFamily="34" charset="-120"/>
                <a:ea typeface="微軟正黑體" panose="020B0604030504040204" pitchFamily="34" charset="-120"/>
                <a:cs typeface="黑体"/>
              </a:rPr>
              <a:t>19-22</a:t>
            </a:r>
            <a:r>
              <a:rPr lang="zh-TW" altLang="en-US" sz="2600" dirty="0">
                <a:solidFill>
                  <a:schemeClr val="tx1">
                    <a:lumMod val="85000"/>
                    <a:lumOff val="15000"/>
                  </a:schemeClr>
                </a:solidFill>
                <a:latin typeface="微軟正黑體" panose="020B0604030504040204" pitchFamily="34" charset="-120"/>
                <a:ea typeface="微軟正黑體" panose="020B0604030504040204" pitchFamily="34" charset="-120"/>
                <a:cs typeface="黑体"/>
              </a:rPr>
              <a:t>日</a:t>
            </a:r>
            <a:r>
              <a:rPr lang="en-US" sz="2600" dirty="0">
                <a:solidFill>
                  <a:schemeClr val="tx1">
                    <a:lumMod val="85000"/>
                    <a:lumOff val="15000"/>
                  </a:schemeClr>
                </a:solidFill>
                <a:latin typeface="微軟正黑體" panose="020B0604030504040204" pitchFamily="34" charset="-120"/>
                <a:ea typeface="微軟正黑體" panose="020B0604030504040204" pitchFamily="34" charset="-120"/>
                <a:cs typeface="黑体"/>
              </a:rPr>
              <a:t>透過教大教育及人類發展學院屬下的兩個Facebook</a:t>
            </a:r>
            <a:r>
              <a:rPr lang="zh-TW" altLang="en-US" sz="2600" dirty="0">
                <a:solidFill>
                  <a:schemeClr val="tx1">
                    <a:lumMod val="85000"/>
                    <a:lumOff val="15000"/>
                  </a:schemeClr>
                </a:solidFill>
                <a:latin typeface="微軟正黑體" panose="020B0604030504040204" pitchFamily="34" charset="-120"/>
                <a:ea typeface="微軟正黑體" panose="020B0604030504040204" pitchFamily="34" charset="-120"/>
                <a:cs typeface="黑体"/>
              </a:rPr>
              <a:t>專頁和</a:t>
            </a:r>
            <a:r>
              <a:rPr lang="en-US" sz="2600" dirty="0">
                <a:solidFill>
                  <a:schemeClr val="tx1">
                    <a:lumMod val="85000"/>
                    <a:lumOff val="15000"/>
                  </a:schemeClr>
                </a:solidFill>
                <a:latin typeface="微軟正黑體" panose="020B0604030504040204" pitchFamily="34" charset="-120"/>
                <a:ea typeface="微軟正黑體" panose="020B0604030504040204" pitchFamily="34" charset="-120"/>
                <a:cs typeface="黑体"/>
              </a:rPr>
              <a:t>POPA Channel 公開招募就讀幼稚園(K1-K3)</a:t>
            </a:r>
            <a:r>
              <a:rPr lang="en-US" sz="2600" dirty="0" err="1">
                <a:solidFill>
                  <a:schemeClr val="tx1">
                    <a:lumMod val="85000"/>
                    <a:lumOff val="15000"/>
                  </a:schemeClr>
                </a:solidFill>
                <a:latin typeface="微軟正黑體" panose="020B0604030504040204" pitchFamily="34" charset="-120"/>
                <a:ea typeface="微軟正黑體" panose="020B0604030504040204" pitchFamily="34" charset="-120"/>
                <a:cs typeface="黑体"/>
              </a:rPr>
              <a:t>及小學</a:t>
            </a:r>
            <a:r>
              <a:rPr lang="zh-TW" altLang="en-US" sz="2600" dirty="0">
                <a:solidFill>
                  <a:schemeClr val="tx1">
                    <a:lumMod val="85000"/>
                    <a:lumOff val="15000"/>
                  </a:schemeClr>
                </a:solidFill>
                <a:latin typeface="微軟正黑體" panose="020B0604030504040204" pitchFamily="34" charset="-120"/>
                <a:ea typeface="微軟正黑體" panose="020B0604030504040204" pitchFamily="34" charset="-120"/>
                <a:cs typeface="黑体"/>
              </a:rPr>
              <a:t>學</a:t>
            </a:r>
            <a:r>
              <a:rPr lang="en-US" sz="2600" dirty="0" err="1">
                <a:solidFill>
                  <a:schemeClr val="tx1">
                    <a:lumMod val="85000"/>
                    <a:lumOff val="15000"/>
                  </a:schemeClr>
                </a:solidFill>
                <a:latin typeface="微軟正黑體" panose="020B0604030504040204" pitchFamily="34" charset="-120"/>
                <a:ea typeface="微軟正黑體" panose="020B0604030504040204" pitchFamily="34" charset="-120"/>
                <a:cs typeface="黑体"/>
              </a:rPr>
              <a:t>童的家長</a:t>
            </a:r>
            <a:r>
              <a:rPr lang="zh-TW" altLang="en-US" sz="2600" dirty="0">
                <a:solidFill>
                  <a:schemeClr val="tx1">
                    <a:lumMod val="85000"/>
                    <a:lumOff val="15000"/>
                  </a:schemeClr>
                </a:solidFill>
                <a:latin typeface="微軟正黑體" panose="020B0604030504040204" pitchFamily="34" charset="-120"/>
                <a:ea typeface="微軟正黑體" panose="020B0604030504040204" pitchFamily="34" charset="-120"/>
                <a:cs typeface="黑体"/>
              </a:rPr>
              <a:t>，進行網上調查</a:t>
            </a:r>
            <a:endParaRPr lang="en-US" sz="2600" dirty="0">
              <a:solidFill>
                <a:schemeClr val="tx1">
                  <a:lumMod val="85000"/>
                  <a:lumOff val="15000"/>
                </a:schemeClr>
              </a:solidFill>
              <a:latin typeface="微軟正黑體" panose="020B0604030504040204" pitchFamily="34" charset="-120"/>
              <a:ea typeface="微軟正黑體" panose="020B0604030504040204" pitchFamily="34" charset="-120"/>
              <a:cs typeface="黑体"/>
            </a:endParaRPr>
          </a:p>
          <a:p>
            <a:pPr marL="0" indent="0">
              <a:buNone/>
            </a:pPr>
            <a:endParaRPr lang="en-HK" sz="2600" dirty="0">
              <a:solidFill>
                <a:schemeClr val="tx1">
                  <a:lumMod val="85000"/>
                  <a:lumOff val="15000"/>
                </a:schemeClr>
              </a:solidFill>
              <a:latin typeface="+mj-ea"/>
              <a:ea typeface="+mj-ea"/>
              <a:cs typeface="黑体"/>
            </a:endParaRPr>
          </a:p>
          <a:p>
            <a:r>
              <a:rPr lang="en-US" sz="2600" dirty="0">
                <a:solidFill>
                  <a:schemeClr val="tx1">
                    <a:lumMod val="85000"/>
                    <a:lumOff val="15000"/>
                  </a:schemeClr>
                </a:solidFill>
                <a:latin typeface="微軟正黑體" panose="020B0604030504040204" pitchFamily="34" charset="-120"/>
                <a:ea typeface="微軟正黑體" panose="020B0604030504040204" pitchFamily="34" charset="-120"/>
                <a:cs typeface="黑体"/>
              </a:rPr>
              <a:t>所得數據：6702名家長 (4178名幼稚園家長、4035名小學家長、</a:t>
            </a:r>
            <a:r>
              <a:rPr lang="zh-TW" altLang="en-US" sz="2600" dirty="0">
                <a:solidFill>
                  <a:schemeClr val="tx1">
                    <a:lumMod val="85000"/>
                    <a:lumOff val="15000"/>
                  </a:schemeClr>
                </a:solidFill>
                <a:latin typeface="微軟正黑體" panose="020B0604030504040204" pitchFamily="34" charset="-120"/>
                <a:ea typeface="微軟正黑體" panose="020B0604030504040204" pitchFamily="34" charset="-120"/>
                <a:cs typeface="黑体"/>
              </a:rPr>
              <a:t>當中</a:t>
            </a:r>
            <a:r>
              <a:rPr lang="en-US" sz="2600" dirty="0">
                <a:solidFill>
                  <a:schemeClr val="tx1">
                    <a:lumMod val="85000"/>
                    <a:lumOff val="15000"/>
                  </a:schemeClr>
                </a:solidFill>
                <a:latin typeface="微軟正黑體" panose="020B0604030504040204" pitchFamily="34" charset="-120"/>
                <a:ea typeface="微軟正黑體" panose="020B0604030504040204" pitchFamily="34" charset="-120"/>
                <a:cs typeface="黑体"/>
              </a:rPr>
              <a:t>1511家長同時為幼稚園及小學家長</a:t>
            </a:r>
            <a:r>
              <a:rPr lang="en-US" altLang="zh-TW" sz="2600" dirty="0">
                <a:solidFill>
                  <a:schemeClr val="tx1">
                    <a:lumMod val="85000"/>
                    <a:lumOff val="15000"/>
                  </a:schemeClr>
                </a:solidFill>
                <a:latin typeface="微軟正黑體" panose="020B0604030504040204" pitchFamily="34" charset="-120"/>
                <a:ea typeface="微軟正黑體" panose="020B0604030504040204" pitchFamily="34" charset="-120"/>
                <a:cs typeface="黑体"/>
              </a:rPr>
              <a:t>)</a:t>
            </a:r>
          </a:p>
          <a:p>
            <a:endParaRPr lang="en-US" altLang="zh-TW" sz="2600" dirty="0">
              <a:solidFill>
                <a:schemeClr val="tx1">
                  <a:lumMod val="85000"/>
                  <a:lumOff val="15000"/>
                </a:schemeClr>
              </a:solidFill>
              <a:latin typeface="微軟正黑體" panose="020B0604030504040204" pitchFamily="34" charset="-120"/>
              <a:ea typeface="微軟正黑體" panose="020B0604030504040204" pitchFamily="34" charset="-120"/>
              <a:cs typeface="黑体"/>
            </a:endParaRPr>
          </a:p>
          <a:p>
            <a:pPr marL="0" indent="0" algn="r">
              <a:buNone/>
            </a:pPr>
            <a:r>
              <a:rPr lang="zh-TW" altLang="en-US" sz="2000" dirty="0">
                <a:solidFill>
                  <a:schemeClr val="accent2"/>
                </a:solidFill>
                <a:latin typeface="微軟正黑體" panose="020B0604030504040204" pitchFamily="34" charset="-120"/>
                <a:ea typeface="微軟正黑體" panose="020B0604030504040204" pitchFamily="34" charset="-120"/>
                <a:cs typeface="黑体"/>
              </a:rPr>
              <a:t>*</a:t>
            </a:r>
            <a:r>
              <a:rPr lang="en-US" altLang="zh-TW" sz="2000" dirty="0">
                <a:solidFill>
                  <a:schemeClr val="accent2"/>
                </a:solidFill>
                <a:latin typeface="微軟正黑體" panose="020B0604030504040204" pitchFamily="34" charset="-120"/>
                <a:ea typeface="微軟正黑體" panose="020B0604030504040204" pitchFamily="34" charset="-120"/>
                <a:cs typeface="黑体"/>
              </a:rPr>
              <a:t> </a:t>
            </a:r>
            <a:r>
              <a:rPr lang="zh-TW" altLang="en-US" sz="2000" dirty="0">
                <a:solidFill>
                  <a:schemeClr val="accent2"/>
                </a:solidFill>
                <a:latin typeface="微軟正黑體" panose="020B0604030504040204" pitchFamily="34" charset="-120"/>
                <a:ea typeface="微軟正黑體" panose="020B0604030504040204" pitchFamily="34" charset="-120"/>
                <a:cs typeface="黑体"/>
              </a:rPr>
              <a:t>由於四捨五入關係，個別數字加起來可能不等於</a:t>
            </a:r>
            <a:r>
              <a:rPr lang="en-US" altLang="zh-TW" sz="2000" dirty="0">
                <a:solidFill>
                  <a:schemeClr val="accent2"/>
                </a:solidFill>
                <a:latin typeface="微軟正黑體" panose="020B0604030504040204" pitchFamily="34" charset="-120"/>
                <a:ea typeface="微軟正黑體" panose="020B0604030504040204" pitchFamily="34" charset="-120"/>
                <a:cs typeface="黑体"/>
              </a:rPr>
              <a:t>100%</a:t>
            </a:r>
            <a:endParaRPr lang="en-HK" sz="2000" dirty="0">
              <a:solidFill>
                <a:schemeClr val="accent2"/>
              </a:solidFill>
              <a:latin typeface="微軟正黑體" panose="020B0604030504040204" pitchFamily="34" charset="-120"/>
              <a:ea typeface="微軟正黑體" panose="020B0604030504040204" pitchFamily="34" charset="-120"/>
              <a:cs typeface="黑体"/>
            </a:endParaRPr>
          </a:p>
          <a:p>
            <a:pPr marL="0" indent="0">
              <a:buNone/>
            </a:pPr>
            <a:endParaRPr lang="en-HK" dirty="0">
              <a:latin typeface="黑体"/>
              <a:ea typeface="黑体"/>
              <a:cs typeface="黑体"/>
            </a:endParaRPr>
          </a:p>
          <a:p>
            <a:endParaRPr lang="en-US" dirty="0">
              <a:latin typeface="黑体"/>
              <a:ea typeface="黑体"/>
              <a:cs typeface="黑体"/>
            </a:endParaRPr>
          </a:p>
        </p:txBody>
      </p:sp>
    </p:spTree>
    <p:extLst>
      <p:ext uri="{BB962C8B-B14F-4D97-AF65-F5344CB8AC3E}">
        <p14:creationId xmlns:p14="http://schemas.microsoft.com/office/powerpoint/2010/main" val="2316834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600200"/>
          </a:xfrm>
        </p:spPr>
        <p:txBody>
          <a:bodyPr/>
          <a:lstStyle/>
          <a:p>
            <a:r>
              <a:rPr lang="zh-TW" altLang="en-US" dirty="0"/>
              <a:t>對停課期間網上學習不滿意的原因</a:t>
            </a:r>
            <a:r>
              <a:rPr lang="en-US" altLang="zh-TW" dirty="0"/>
              <a:t>(</a:t>
            </a:r>
            <a:r>
              <a:rPr lang="zh-TW" altLang="en-US" dirty="0"/>
              <a:t>小學</a:t>
            </a:r>
            <a:r>
              <a:rPr lang="en-US" altLang="zh-TW" dirty="0"/>
              <a:t>) </a:t>
            </a:r>
            <a:endParaRPr lang="en-US" dirty="0"/>
          </a:p>
        </p:txBody>
      </p:sp>
      <p:graphicFrame>
        <p:nvGraphicFramePr>
          <p:cNvPr id="4" name="內容版面配置區 3">
            <a:extLst>
              <a:ext uri="{FF2B5EF4-FFF2-40B4-BE49-F238E27FC236}">
                <a16:creationId xmlns:a16="http://schemas.microsoft.com/office/drawing/2014/main" id="{1C357CA3-5A7C-40CD-9EF5-8264DF6631F3}"/>
              </a:ext>
            </a:extLst>
          </p:cNvPr>
          <p:cNvGraphicFramePr>
            <a:graphicFrameLocks noGrp="1"/>
          </p:cNvGraphicFramePr>
          <p:nvPr>
            <p:ph idx="1"/>
            <p:extLst/>
          </p:nvPr>
        </p:nvGraphicFramePr>
        <p:xfrm>
          <a:off x="2705100" y="2214562"/>
          <a:ext cx="7607300" cy="4461798"/>
        </p:xfrm>
        <a:graphic>
          <a:graphicData uri="http://schemas.openxmlformats.org/drawingml/2006/table">
            <a:tbl>
              <a:tblPr>
                <a:tableStyleId>{22838BEF-8BB2-4498-84A7-C5851F593DF1}</a:tableStyleId>
              </a:tblPr>
              <a:tblGrid>
                <a:gridCol w="2385649">
                  <a:extLst>
                    <a:ext uri="{9D8B030D-6E8A-4147-A177-3AD203B41FA5}">
                      <a16:colId xmlns:a16="http://schemas.microsoft.com/office/drawing/2014/main" val="3671987241"/>
                    </a:ext>
                  </a:extLst>
                </a:gridCol>
                <a:gridCol w="5221651">
                  <a:extLst>
                    <a:ext uri="{9D8B030D-6E8A-4147-A177-3AD203B41FA5}">
                      <a16:colId xmlns:a16="http://schemas.microsoft.com/office/drawing/2014/main" val="3153583982"/>
                    </a:ext>
                  </a:extLst>
                </a:gridCol>
              </a:tblGrid>
              <a:tr h="557458">
                <a:tc>
                  <a:txBody>
                    <a:bodyPr/>
                    <a:lstStyle/>
                    <a:p>
                      <a:pPr algn="ctr" fontAlgn="b"/>
                      <a:endParaRPr lang="zh-HK" altLang="en-US" sz="2400" b="0" i="0" u="none" strike="noStrike" dirty="0">
                        <a:solidFill>
                          <a:srgbClr val="333399"/>
                        </a:solidFill>
                        <a:effectLst/>
                        <a:latin typeface="微軟正黑體" panose="020B0604030504040204" pitchFamily="34" charset="-120"/>
                        <a:ea typeface="微軟正黑體" panose="020B0604030504040204" pitchFamily="34" charset="-12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t"/>
                      <a:r>
                        <a:rPr lang="zh-TW" altLang="en-US" sz="2400" b="0" i="0" u="none" strike="noStrike" dirty="0">
                          <a:solidFill>
                            <a:schemeClr val="tx1"/>
                          </a:solidFill>
                          <a:effectLst/>
                          <a:latin typeface="微軟正黑體" panose="020B0604030504040204" pitchFamily="34" charset="-120"/>
                          <a:ea typeface="微軟正黑體" panose="020B0604030504040204" pitchFamily="34" charset="-120"/>
                        </a:rPr>
                        <a:t>百分比</a:t>
                      </a:r>
                      <a:endParaRPr lang="en-US" altLang="zh-HK" sz="24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999704460"/>
                  </a:ext>
                </a:extLst>
              </a:tr>
              <a:tr h="336181">
                <a:tc>
                  <a:txBody>
                    <a:bodyPr/>
                    <a:lstStyle/>
                    <a:p>
                      <a:pPr algn="ctr" fontAlgn="ctr"/>
                      <a:r>
                        <a:rPr lang="zh-TW" altLang="en-US" sz="24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學校支援不足</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TW" sz="24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50.6</a:t>
                      </a:r>
                      <a:r>
                        <a:rPr lang="en-US" altLang="zh-HK" sz="24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14470319"/>
                  </a:ext>
                </a:extLst>
              </a:tr>
              <a:tr h="336181">
                <a:tc>
                  <a:txBody>
                    <a:bodyPr/>
                    <a:lstStyle/>
                    <a:p>
                      <a:pPr algn="ctr" fontAlgn="ctr"/>
                      <a:r>
                        <a:rPr lang="zh-HK" altLang="en-US" sz="24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種類太多</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TW" sz="24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43.5</a:t>
                      </a:r>
                      <a:r>
                        <a:rPr lang="en-US" altLang="zh-HK" sz="24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72896285"/>
                  </a:ext>
                </a:extLst>
              </a:tr>
              <a:tr h="336181">
                <a:tc>
                  <a:txBody>
                    <a:bodyPr/>
                    <a:lstStyle/>
                    <a:p>
                      <a:pPr algn="ctr" fontAlgn="ctr"/>
                      <a:r>
                        <a:rPr lang="zh-HK" altLang="en-US" sz="24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需時太長</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TW" sz="24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41</a:t>
                      </a:r>
                      <a:r>
                        <a:rPr lang="en-US" altLang="zh-HK" sz="24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69021364"/>
                  </a:ext>
                </a:extLst>
              </a:tr>
              <a:tr h="336181">
                <a:tc>
                  <a:txBody>
                    <a:bodyPr/>
                    <a:lstStyle/>
                    <a:p>
                      <a:pPr algn="ctr" fontAlgn="ctr"/>
                      <a:r>
                        <a:rPr lang="zh-TW" altLang="en-US" sz="24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家校溝通不足</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TW" sz="24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36.3</a:t>
                      </a:r>
                      <a:r>
                        <a:rPr lang="en-US" altLang="zh-HK" sz="24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6207612"/>
                  </a:ext>
                </a:extLst>
              </a:tr>
              <a:tr h="336181">
                <a:tc>
                  <a:txBody>
                    <a:bodyPr/>
                    <a:lstStyle/>
                    <a:p>
                      <a:pPr algn="ctr" fontAlgn="ctr"/>
                      <a:r>
                        <a:rPr lang="zh-HK" altLang="en-US" sz="24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次數太多</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TW" sz="24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34.5</a:t>
                      </a:r>
                      <a:r>
                        <a:rPr lang="en-US" altLang="zh-HK" sz="24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55685433"/>
                  </a:ext>
                </a:extLst>
              </a:tr>
              <a:tr h="336181">
                <a:tc>
                  <a:txBody>
                    <a:bodyPr/>
                    <a:lstStyle/>
                    <a:p>
                      <a:pPr algn="ctr" fontAlgn="ctr"/>
                      <a:r>
                        <a:rPr lang="zh-HK" altLang="en-US" sz="24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內容太困難</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TW" sz="24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28.1</a:t>
                      </a:r>
                      <a:r>
                        <a:rPr lang="en-US" altLang="zh-HK" sz="24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34894856"/>
                  </a:ext>
                </a:extLst>
              </a:tr>
              <a:tr h="336181">
                <a:tc>
                  <a:txBody>
                    <a:bodyPr/>
                    <a:lstStyle/>
                    <a:p>
                      <a:pPr algn="ctr" fontAlgn="ctr"/>
                      <a:r>
                        <a:rPr lang="zh-HK" altLang="en-US" sz="24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種類太少</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TW" sz="24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1</a:t>
                      </a:r>
                      <a:r>
                        <a:rPr lang="en-US" altLang="zh-HK" sz="24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5.4%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74147149"/>
                  </a:ext>
                </a:extLst>
              </a:tr>
              <a:tr h="336181">
                <a:tc>
                  <a:txBody>
                    <a:bodyPr/>
                    <a:lstStyle/>
                    <a:p>
                      <a:pPr algn="ctr" fontAlgn="ctr"/>
                      <a:r>
                        <a:rPr lang="zh-HK" altLang="en-US" sz="24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次數太少</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TW" sz="24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14.1</a:t>
                      </a:r>
                      <a:r>
                        <a:rPr lang="en-US" altLang="zh-HK" sz="24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23777884"/>
                  </a:ext>
                </a:extLst>
              </a:tr>
              <a:tr h="451030">
                <a:tc>
                  <a:txBody>
                    <a:bodyPr/>
                    <a:lstStyle/>
                    <a:p>
                      <a:pPr algn="ctr" fontAlgn="ctr"/>
                      <a:r>
                        <a:rPr lang="zh-HK" altLang="en-US" sz="24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內容太簡單</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TW" sz="24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12</a:t>
                      </a:r>
                      <a:r>
                        <a:rPr lang="en-US" altLang="zh-HK" sz="24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36618219"/>
                  </a:ext>
                </a:extLst>
              </a:tr>
              <a:tr h="451030">
                <a:tc>
                  <a:txBody>
                    <a:bodyPr/>
                    <a:lstStyle/>
                    <a:p>
                      <a:pPr algn="ctr" fontAlgn="ctr"/>
                      <a:r>
                        <a:rPr lang="zh-HK" altLang="en-US" sz="24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需時太短</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TW" sz="24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10</a:t>
                      </a:r>
                      <a:r>
                        <a:rPr lang="en-US" altLang="zh-HK" sz="24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53846532"/>
                  </a:ext>
                </a:extLst>
              </a:tr>
            </a:tbl>
          </a:graphicData>
        </a:graphic>
      </p:graphicFrame>
      <p:sp>
        <p:nvSpPr>
          <p:cNvPr id="5" name="矩形: 圓角 30"/>
          <p:cNvSpPr/>
          <p:nvPr/>
        </p:nvSpPr>
        <p:spPr>
          <a:xfrm>
            <a:off x="2801073" y="2766349"/>
            <a:ext cx="7326775" cy="1875098"/>
          </a:xfrm>
          <a:prstGeom prst="roundRect">
            <a:avLst/>
          </a:prstGeom>
          <a:noFill/>
          <a:ln w="571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b="1" dirty="0">
              <a:effectLst>
                <a:outerShdw blurRad="38100" dist="38100" dir="2700000" algn="tl">
                  <a:srgbClr val="000000">
                    <a:alpha val="43137"/>
                  </a:srgbClr>
                </a:outerShdw>
              </a:effectLst>
            </a:endParaRPr>
          </a:p>
        </p:txBody>
      </p:sp>
      <p:sp>
        <p:nvSpPr>
          <p:cNvPr id="6" name="Title 1"/>
          <p:cNvSpPr txBox="1">
            <a:spLocks/>
          </p:cNvSpPr>
          <p:nvPr/>
        </p:nvSpPr>
        <p:spPr>
          <a:xfrm>
            <a:off x="304800" y="614362"/>
            <a:ext cx="11582400" cy="1600200"/>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r>
              <a:rPr lang="zh-TW" altLang="en-US" sz="3200" dirty="0">
                <a:effectLst/>
              </a:rPr>
              <a:t>（</a:t>
            </a:r>
            <a:r>
              <a:rPr lang="zh-HK" altLang="en-US" sz="3200" dirty="0">
                <a:effectLst/>
              </a:rPr>
              <a:t>可選多於一項</a:t>
            </a:r>
            <a:r>
              <a:rPr lang="zh-TW" altLang="en-US" sz="3200" dirty="0">
                <a:effectLst/>
              </a:rPr>
              <a:t>）</a:t>
            </a:r>
            <a:endParaRPr lang="en-US" sz="3200" dirty="0">
              <a:effectLst/>
            </a:endParaRPr>
          </a:p>
        </p:txBody>
      </p:sp>
    </p:spTree>
    <p:extLst>
      <p:ext uri="{BB962C8B-B14F-4D97-AF65-F5344CB8AC3E}">
        <p14:creationId xmlns:p14="http://schemas.microsoft.com/office/powerpoint/2010/main" val="35488305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zh-TW" altLang="en-US" dirty="0"/>
              <a:t>第三部分</a:t>
            </a:r>
            <a:r>
              <a:rPr lang="en-US" altLang="zh-TW" dirty="0"/>
              <a:t>: </a:t>
            </a:r>
            <a:r>
              <a:rPr lang="zh-TW" altLang="en-US" dirty="0"/>
              <a:t>非網上學習的情況</a:t>
            </a:r>
            <a:br>
              <a:rPr lang="en-US" altLang="zh-TW" dirty="0"/>
            </a:br>
            <a:br>
              <a:rPr lang="en-US" altLang="zh-TW" dirty="0"/>
            </a:br>
            <a:endParaRPr lang="en-US" dirty="0"/>
          </a:p>
        </p:txBody>
      </p:sp>
      <p:sp>
        <p:nvSpPr>
          <p:cNvPr id="5" name="Text Placeholder 4"/>
          <p:cNvSpPr>
            <a:spLocks noGrp="1"/>
          </p:cNvSpPr>
          <p:nvPr>
            <p:ph type="body" idx="1"/>
          </p:nvPr>
        </p:nvSpPr>
        <p:spPr>
          <a:xfrm>
            <a:off x="285880" y="4068766"/>
            <a:ext cx="11810082" cy="2552371"/>
          </a:xfrm>
        </p:spPr>
        <p:txBody>
          <a:bodyPr>
            <a:normAutofit/>
          </a:bodyPr>
          <a:lstStyle/>
          <a:p>
            <a:pPr marL="457200" indent="-457200" algn="l">
              <a:buFont typeface="+mj-lt"/>
              <a:buAutoNum type="arabicPeriod"/>
            </a:pPr>
            <a:r>
              <a:rPr lang="zh-TW" altLang="en-US" dirty="0">
                <a:solidFill>
                  <a:schemeClr val="tx1">
                    <a:lumMod val="85000"/>
                    <a:lumOff val="15000"/>
                  </a:schemeClr>
                </a:solidFill>
              </a:rPr>
              <a:t>停課期間學校沒有提供網上學習的家長當中，</a:t>
            </a:r>
            <a:r>
              <a:rPr lang="en-US" altLang="zh-TW" dirty="0">
                <a:solidFill>
                  <a:schemeClr val="tx1">
                    <a:lumMod val="85000"/>
                    <a:lumOff val="15000"/>
                  </a:schemeClr>
                </a:solidFill>
              </a:rPr>
              <a:t>48.8%</a:t>
            </a:r>
            <a:r>
              <a:rPr lang="zh-TW" altLang="en-US" dirty="0">
                <a:solidFill>
                  <a:schemeClr val="tx1">
                    <a:lumMod val="85000"/>
                    <a:lumOff val="15000"/>
                  </a:schemeClr>
                </a:solidFill>
              </a:rPr>
              <a:t>的幼稚園家長及</a:t>
            </a:r>
            <a:r>
              <a:rPr lang="en-US" altLang="zh-TW" dirty="0">
                <a:solidFill>
                  <a:schemeClr val="tx1">
                    <a:lumMod val="85000"/>
                    <a:lumOff val="15000"/>
                  </a:schemeClr>
                </a:solidFill>
              </a:rPr>
              <a:t>61.9%</a:t>
            </a:r>
            <a:r>
              <a:rPr lang="zh-TW" altLang="en-US" dirty="0">
                <a:solidFill>
                  <a:schemeClr val="tx1">
                    <a:lumMod val="85000"/>
                    <a:lumOff val="15000"/>
                  </a:schemeClr>
                </a:solidFill>
              </a:rPr>
              <a:t>的小學家長對停課期間的學習感到不滿意，比學校有提供網上學習的家長之滿意度較低</a:t>
            </a:r>
            <a:endParaRPr lang="en-US" altLang="zh-TW" dirty="0">
              <a:solidFill>
                <a:schemeClr val="tx1">
                  <a:lumMod val="85000"/>
                  <a:lumOff val="15000"/>
                </a:schemeClr>
              </a:solidFill>
            </a:endParaRPr>
          </a:p>
          <a:p>
            <a:pPr marL="457200" indent="-457200" algn="l">
              <a:buFont typeface="+mj-lt"/>
              <a:buAutoNum type="arabicPeriod"/>
            </a:pPr>
            <a:r>
              <a:rPr lang="zh-TW" altLang="en-US" dirty="0">
                <a:solidFill>
                  <a:schemeClr val="tx1">
                    <a:lumMod val="85000"/>
                    <a:lumOff val="15000"/>
                  </a:schemeClr>
                </a:solidFill>
              </a:rPr>
              <a:t>不滿意的原因主要來自學校的支援和家校溝通不足</a:t>
            </a:r>
            <a:r>
              <a:rPr lang="zh-HK" altLang="en-US" dirty="0">
                <a:solidFill>
                  <a:schemeClr val="tx1">
                    <a:lumMod val="85000"/>
                    <a:lumOff val="15000"/>
                  </a:schemeClr>
                </a:solidFill>
              </a:rPr>
              <a:t>，</a:t>
            </a:r>
            <a:r>
              <a:rPr lang="zh-TW" altLang="en-US" dirty="0">
                <a:solidFill>
                  <a:schemeClr val="tx1">
                    <a:lumMod val="85000"/>
                    <a:lumOff val="15000"/>
                  </a:schemeClr>
                </a:solidFill>
              </a:rPr>
              <a:t>以及次數和種類太少</a:t>
            </a:r>
            <a:endParaRPr lang="en-US" altLang="zh-TW" dirty="0">
              <a:solidFill>
                <a:schemeClr val="tx1">
                  <a:lumMod val="85000"/>
                  <a:lumOff val="15000"/>
                </a:schemeClr>
              </a:solidFill>
            </a:endParaRPr>
          </a:p>
          <a:p>
            <a:pPr marL="457200" indent="-457200" algn="l">
              <a:buFont typeface="+mj-lt"/>
              <a:buAutoNum type="arabicPeriod"/>
            </a:pPr>
            <a:r>
              <a:rPr lang="zh-TW" altLang="en-US" dirty="0">
                <a:solidFill>
                  <a:schemeClr val="tx1">
                    <a:lumMod val="85000"/>
                    <a:lumOff val="15000"/>
                  </a:schemeClr>
                </a:solidFill>
                <a:latin typeface="+mj-ea"/>
              </a:rPr>
              <a:t>學校沒有</a:t>
            </a:r>
            <a:r>
              <a:rPr lang="en-US" altLang="zh-HK" dirty="0" err="1">
                <a:solidFill>
                  <a:schemeClr val="tx1">
                    <a:lumMod val="85000"/>
                    <a:lumOff val="15000"/>
                  </a:schemeClr>
                </a:solidFill>
                <a:latin typeface="+mj-ea"/>
                <a:cs typeface="黑体"/>
              </a:rPr>
              <a:t>安排網上</a:t>
            </a:r>
            <a:r>
              <a:rPr lang="zh-TW" altLang="en-US" dirty="0">
                <a:solidFill>
                  <a:schemeClr val="tx1">
                    <a:lumMod val="85000"/>
                    <a:lumOff val="15000"/>
                  </a:schemeClr>
                </a:solidFill>
                <a:latin typeface="+mj-ea"/>
                <a:cs typeface="黑体"/>
              </a:rPr>
              <a:t>學習的家長之中，</a:t>
            </a:r>
            <a:r>
              <a:rPr lang="en-HK" altLang="zh-HK" dirty="0">
                <a:solidFill>
                  <a:schemeClr val="tx1">
                    <a:lumMod val="85000"/>
                    <a:lumOff val="15000"/>
                  </a:schemeClr>
                </a:solidFill>
                <a:latin typeface="+mj-ea"/>
                <a:cs typeface="黑体"/>
              </a:rPr>
              <a:t> </a:t>
            </a:r>
            <a:r>
              <a:rPr lang="en-US" altLang="zh-HK" dirty="0">
                <a:solidFill>
                  <a:schemeClr val="tx1">
                    <a:lumMod val="85000"/>
                    <a:lumOff val="15000"/>
                  </a:schemeClr>
                </a:solidFill>
                <a:latin typeface="+mj-ea"/>
              </a:rPr>
              <a:t>75</a:t>
            </a:r>
            <a:r>
              <a:rPr lang="en-US" altLang="zh-TW" dirty="0">
                <a:solidFill>
                  <a:schemeClr val="tx1">
                    <a:lumMod val="85000"/>
                    <a:lumOff val="15000"/>
                  </a:schemeClr>
                </a:solidFill>
                <a:latin typeface="+mj-ea"/>
              </a:rPr>
              <a:t>.5</a:t>
            </a:r>
            <a:r>
              <a:rPr lang="en-US" altLang="zh-HK" dirty="0">
                <a:solidFill>
                  <a:schemeClr val="tx1">
                    <a:lumMod val="85000"/>
                    <a:lumOff val="15000"/>
                  </a:schemeClr>
                </a:solidFill>
                <a:latin typeface="+mj-ea"/>
              </a:rPr>
              <a:t>%</a:t>
            </a:r>
            <a:r>
              <a:rPr lang="zh-TW" altLang="en-US" dirty="0">
                <a:solidFill>
                  <a:schemeClr val="tx1">
                    <a:lumMod val="85000"/>
                    <a:lumOff val="15000"/>
                  </a:schemeClr>
                </a:solidFill>
              </a:rPr>
              <a:t>的幼稚園家長及</a:t>
            </a:r>
            <a:r>
              <a:rPr lang="en-US" altLang="zh-TW" dirty="0">
                <a:solidFill>
                  <a:schemeClr val="tx1">
                    <a:lumMod val="85000"/>
                    <a:lumOff val="15000"/>
                  </a:schemeClr>
                </a:solidFill>
              </a:rPr>
              <a:t>86.4%</a:t>
            </a:r>
            <a:r>
              <a:rPr lang="zh-TW" altLang="en-US" dirty="0">
                <a:solidFill>
                  <a:schemeClr val="tx1">
                    <a:lumMod val="85000"/>
                    <a:lumOff val="15000"/>
                  </a:schemeClr>
                </a:solidFill>
              </a:rPr>
              <a:t>的小學家長</a:t>
            </a:r>
            <a:r>
              <a:rPr lang="en-US" altLang="zh-HK" dirty="0" err="1">
                <a:solidFill>
                  <a:schemeClr val="tx1">
                    <a:lumMod val="85000"/>
                    <a:lumOff val="15000"/>
                  </a:schemeClr>
                </a:solidFill>
                <a:latin typeface="+mj-ea"/>
              </a:rPr>
              <a:t>希望學校</a:t>
            </a:r>
            <a:r>
              <a:rPr lang="zh-TW" altLang="en-US" dirty="0">
                <a:solidFill>
                  <a:schemeClr val="tx1">
                    <a:lumMod val="85000"/>
                    <a:lumOff val="15000"/>
                  </a:schemeClr>
                </a:solidFill>
                <a:latin typeface="+mj-ea"/>
              </a:rPr>
              <a:t>停課期間</a:t>
            </a:r>
            <a:r>
              <a:rPr lang="en-US" altLang="zh-HK" dirty="0" err="1">
                <a:solidFill>
                  <a:schemeClr val="tx1">
                    <a:lumMod val="85000"/>
                    <a:lumOff val="15000"/>
                  </a:schemeClr>
                </a:solidFill>
                <a:latin typeface="+mj-ea"/>
              </a:rPr>
              <a:t>提供網上教學或學習活動</a:t>
            </a:r>
            <a:r>
              <a:rPr lang="zh-TW" altLang="en-US" dirty="0">
                <a:solidFill>
                  <a:schemeClr val="tx1">
                    <a:lumMod val="85000"/>
                    <a:lumOff val="15000"/>
                  </a:schemeClr>
                </a:solidFill>
              </a:rPr>
              <a:t>，尤其是線上小組教學及提供教師錄製的影片或錄音供學生學習</a:t>
            </a:r>
            <a:endParaRPr lang="en-US" altLang="zh-TW" dirty="0">
              <a:solidFill>
                <a:schemeClr val="tx1">
                  <a:lumMod val="85000"/>
                  <a:lumOff val="15000"/>
                </a:schemeClr>
              </a:solidFill>
            </a:endParaRPr>
          </a:p>
          <a:p>
            <a:endParaRPr lang="en-US" dirty="0"/>
          </a:p>
        </p:txBody>
      </p:sp>
    </p:spTree>
    <p:extLst>
      <p:ext uri="{BB962C8B-B14F-4D97-AF65-F5344CB8AC3E}">
        <p14:creationId xmlns:p14="http://schemas.microsoft.com/office/powerpoint/2010/main" val="33869272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6683"/>
            <a:ext cx="12192000" cy="1545772"/>
          </a:xfrm>
        </p:spPr>
        <p:txBody>
          <a:bodyPr/>
          <a:lstStyle/>
          <a:p>
            <a:r>
              <a:rPr lang="zh-TW" altLang="en-US" dirty="0"/>
              <a:t>停課期間對學習活動是否滿意</a:t>
            </a:r>
          </a:p>
        </p:txBody>
      </p:sp>
      <p:graphicFrame>
        <p:nvGraphicFramePr>
          <p:cNvPr id="8" name="圖表 7">
            <a:extLst>
              <a:ext uri="{FF2B5EF4-FFF2-40B4-BE49-F238E27FC236}">
                <a16:creationId xmlns:a16="http://schemas.microsoft.com/office/drawing/2014/main" id="{3FC6C7AE-804C-408C-B89B-EC053306A718}"/>
              </a:ext>
            </a:extLst>
          </p:cNvPr>
          <p:cNvGraphicFramePr>
            <a:graphicFrameLocks/>
          </p:cNvGraphicFramePr>
          <p:nvPr>
            <p:extLst>
              <p:ext uri="{D42A27DB-BD31-4B8C-83A1-F6EECF244321}">
                <p14:modId xmlns:p14="http://schemas.microsoft.com/office/powerpoint/2010/main" val="252257012"/>
              </p:ext>
            </p:extLst>
          </p:nvPr>
        </p:nvGraphicFramePr>
        <p:xfrm>
          <a:off x="-589661" y="1511821"/>
          <a:ext cx="7707697" cy="534617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圖表 11">
            <a:extLst>
              <a:ext uri="{FF2B5EF4-FFF2-40B4-BE49-F238E27FC236}">
                <a16:creationId xmlns:a16="http://schemas.microsoft.com/office/drawing/2014/main" id="{E2365B16-23CE-4862-9623-EBE20AF6398B}"/>
              </a:ext>
            </a:extLst>
          </p:cNvPr>
          <p:cNvGraphicFramePr>
            <a:graphicFrameLocks/>
          </p:cNvGraphicFramePr>
          <p:nvPr>
            <p:extLst>
              <p:ext uri="{D42A27DB-BD31-4B8C-83A1-F6EECF244321}">
                <p14:modId xmlns:p14="http://schemas.microsoft.com/office/powerpoint/2010/main" val="936581192"/>
              </p:ext>
            </p:extLst>
          </p:nvPr>
        </p:nvGraphicFramePr>
        <p:xfrm>
          <a:off x="6509657" y="1741714"/>
          <a:ext cx="5682343" cy="511628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7712744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1582400" cy="1600200"/>
          </a:xfrm>
        </p:spPr>
        <p:txBody>
          <a:bodyPr/>
          <a:lstStyle/>
          <a:p>
            <a:r>
              <a:rPr lang="zh-TW" altLang="en-US" dirty="0">
                <a:solidFill>
                  <a:srgbClr val="2F5897"/>
                </a:solidFill>
              </a:rPr>
              <a:t>停課期間學校沒有提供網上學習的</a:t>
            </a:r>
            <a:br>
              <a:rPr lang="en-US" altLang="zh-TW" dirty="0">
                <a:solidFill>
                  <a:srgbClr val="2F5897"/>
                </a:solidFill>
              </a:rPr>
            </a:br>
            <a:r>
              <a:rPr lang="zh-TW" altLang="en-US" dirty="0">
                <a:solidFill>
                  <a:srgbClr val="2F5897"/>
                </a:solidFill>
              </a:rPr>
              <a:t>家長</a:t>
            </a:r>
            <a:r>
              <a:rPr lang="zh-TW" altLang="en-US" dirty="0"/>
              <a:t>對學習不滿意的原因 </a:t>
            </a:r>
            <a:r>
              <a:rPr lang="en-US" altLang="zh-TW" dirty="0"/>
              <a:t>(</a:t>
            </a:r>
            <a:r>
              <a:rPr lang="zh-TW" altLang="en-US" dirty="0"/>
              <a:t>幼稚園</a:t>
            </a:r>
            <a:r>
              <a:rPr lang="en-US" altLang="zh-TW" dirty="0"/>
              <a:t>) </a:t>
            </a:r>
            <a:endParaRPr lang="en-US" dirty="0"/>
          </a:p>
        </p:txBody>
      </p:sp>
      <p:sp>
        <p:nvSpPr>
          <p:cNvPr id="3" name="Content Placeholder 2"/>
          <p:cNvSpPr>
            <a:spLocks noGrp="1"/>
          </p:cNvSpPr>
          <p:nvPr>
            <p:ph idx="1"/>
          </p:nvPr>
        </p:nvSpPr>
        <p:spPr>
          <a:xfrm>
            <a:off x="609600" y="1473205"/>
            <a:ext cx="10972800" cy="5106193"/>
          </a:xfrm>
        </p:spPr>
        <p:txBody>
          <a:bodyPr>
            <a:normAutofit/>
          </a:bodyPr>
          <a:lstStyle/>
          <a:p>
            <a:endParaRPr lang="en-US" dirty="0">
              <a:solidFill>
                <a:schemeClr val="bg2">
                  <a:lumMod val="25000"/>
                </a:schemeClr>
              </a:solidFill>
              <a:latin typeface="黑体"/>
              <a:ea typeface="黑体"/>
            </a:endParaRPr>
          </a:p>
        </p:txBody>
      </p:sp>
      <p:graphicFrame>
        <p:nvGraphicFramePr>
          <p:cNvPr id="4" name="表格 3">
            <a:extLst>
              <a:ext uri="{FF2B5EF4-FFF2-40B4-BE49-F238E27FC236}">
                <a16:creationId xmlns:a16="http://schemas.microsoft.com/office/drawing/2014/main" id="{F35B38D9-5B87-46EE-9CBB-012DA95EA180}"/>
              </a:ext>
            </a:extLst>
          </p:cNvPr>
          <p:cNvGraphicFramePr>
            <a:graphicFrameLocks noGrp="1"/>
          </p:cNvGraphicFramePr>
          <p:nvPr>
            <p:extLst>
              <p:ext uri="{D42A27DB-BD31-4B8C-83A1-F6EECF244321}">
                <p14:modId xmlns:p14="http://schemas.microsoft.com/office/powerpoint/2010/main" val="296430681"/>
              </p:ext>
            </p:extLst>
          </p:nvPr>
        </p:nvGraphicFramePr>
        <p:xfrm>
          <a:off x="2292350" y="2101184"/>
          <a:ext cx="7607300" cy="4478214"/>
        </p:xfrm>
        <a:graphic>
          <a:graphicData uri="http://schemas.openxmlformats.org/drawingml/2006/table">
            <a:tbl>
              <a:tblPr>
                <a:tableStyleId>{22838BEF-8BB2-4498-84A7-C5851F593DF1}</a:tableStyleId>
              </a:tblPr>
              <a:tblGrid>
                <a:gridCol w="2385649">
                  <a:extLst>
                    <a:ext uri="{9D8B030D-6E8A-4147-A177-3AD203B41FA5}">
                      <a16:colId xmlns:a16="http://schemas.microsoft.com/office/drawing/2014/main" val="3671987241"/>
                    </a:ext>
                  </a:extLst>
                </a:gridCol>
                <a:gridCol w="5221651">
                  <a:extLst>
                    <a:ext uri="{9D8B030D-6E8A-4147-A177-3AD203B41FA5}">
                      <a16:colId xmlns:a16="http://schemas.microsoft.com/office/drawing/2014/main" val="3153583982"/>
                    </a:ext>
                  </a:extLst>
                </a:gridCol>
              </a:tblGrid>
              <a:tr h="563728">
                <a:tc>
                  <a:txBody>
                    <a:bodyPr/>
                    <a:lstStyle/>
                    <a:p>
                      <a:pPr algn="ctr" fontAlgn="b"/>
                      <a:endParaRPr lang="zh-HK" altLang="en-US" sz="2400" b="0" i="0" u="none" strike="noStrike" dirty="0">
                        <a:solidFill>
                          <a:srgbClr val="333399"/>
                        </a:solidFill>
                        <a:effectLst/>
                        <a:latin typeface="微軟正黑體" panose="020B0604030504040204" pitchFamily="34" charset="-120"/>
                        <a:ea typeface="微軟正黑體" panose="020B0604030504040204" pitchFamily="34" charset="-12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t"/>
                      <a:r>
                        <a:rPr lang="zh-TW" altLang="en-US" sz="2400" b="0" i="0" u="none" strike="noStrike" dirty="0">
                          <a:solidFill>
                            <a:schemeClr val="tx1"/>
                          </a:solidFill>
                          <a:effectLst/>
                          <a:latin typeface="微軟正黑體" panose="020B0604030504040204" pitchFamily="34" charset="-120"/>
                          <a:ea typeface="微軟正黑體" panose="020B0604030504040204" pitchFamily="34" charset="-120"/>
                        </a:rPr>
                        <a:t>百分比</a:t>
                      </a:r>
                      <a:endParaRPr lang="en-US" altLang="zh-HK" sz="24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999704460"/>
                  </a:ext>
                </a:extLst>
              </a:tr>
              <a:tr h="339963">
                <a:tc>
                  <a:txBody>
                    <a:bodyPr/>
                    <a:lstStyle/>
                    <a:p>
                      <a:pPr algn="ctr" fontAlgn="b"/>
                      <a:r>
                        <a:rPr lang="zh-TW" altLang="en-US" sz="24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學校支援不足</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HK" sz="24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64.5%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14470319"/>
                  </a:ext>
                </a:extLst>
              </a:tr>
              <a:tr h="339963">
                <a:tc>
                  <a:txBody>
                    <a:bodyPr/>
                    <a:lstStyle/>
                    <a:p>
                      <a:pPr algn="ctr" fontAlgn="b"/>
                      <a:r>
                        <a:rPr lang="zh-TW" altLang="en-US" sz="24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家校溝通不足</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HK" sz="24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38.4%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72896285"/>
                  </a:ext>
                </a:extLst>
              </a:tr>
              <a:tr h="339963">
                <a:tc>
                  <a:txBody>
                    <a:bodyPr/>
                    <a:lstStyle/>
                    <a:p>
                      <a:pPr algn="ctr" fontAlgn="b"/>
                      <a:r>
                        <a:rPr lang="zh-HK" altLang="en-US" sz="24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種類太少</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HK" sz="24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34.6%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69021364"/>
                  </a:ext>
                </a:extLst>
              </a:tr>
              <a:tr h="339963">
                <a:tc>
                  <a:txBody>
                    <a:bodyPr/>
                    <a:lstStyle/>
                    <a:p>
                      <a:pPr algn="ctr" fontAlgn="b"/>
                      <a:r>
                        <a:rPr lang="zh-HK" altLang="en-US" sz="24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次數太少</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HK" sz="24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33.9%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6207612"/>
                  </a:ext>
                </a:extLst>
              </a:tr>
              <a:tr h="339963">
                <a:tc>
                  <a:txBody>
                    <a:bodyPr/>
                    <a:lstStyle/>
                    <a:p>
                      <a:pPr algn="ctr" fontAlgn="b"/>
                      <a:r>
                        <a:rPr lang="zh-HK" altLang="en-US" sz="2400" b="0" i="0" u="none" strike="noStrike" kern="1200">
                          <a:solidFill>
                            <a:schemeClr val="tx1"/>
                          </a:solidFill>
                          <a:effectLst/>
                          <a:latin typeface="微軟正黑體" panose="020B0604030504040204" pitchFamily="34" charset="-120"/>
                          <a:ea typeface="微軟正黑體" panose="020B0604030504040204" pitchFamily="34" charset="-120"/>
                          <a:cs typeface="+mn-cs"/>
                        </a:rPr>
                        <a:t>內容太簡單</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HK" sz="24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19.9%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55685433"/>
                  </a:ext>
                </a:extLst>
              </a:tr>
              <a:tr h="339963">
                <a:tc>
                  <a:txBody>
                    <a:bodyPr/>
                    <a:lstStyle/>
                    <a:p>
                      <a:pPr algn="ctr" fontAlgn="b"/>
                      <a:r>
                        <a:rPr lang="zh-HK" altLang="en-US" sz="2400" b="0" i="0" u="none" strike="noStrike" kern="1200">
                          <a:solidFill>
                            <a:schemeClr val="tx1"/>
                          </a:solidFill>
                          <a:effectLst/>
                          <a:latin typeface="微軟正黑體" panose="020B0604030504040204" pitchFamily="34" charset="-120"/>
                          <a:ea typeface="微軟正黑體" panose="020B0604030504040204" pitchFamily="34" charset="-120"/>
                          <a:cs typeface="+mn-cs"/>
                        </a:rPr>
                        <a:t>需時太短</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HK" sz="24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14.8%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34894856"/>
                  </a:ext>
                </a:extLst>
              </a:tr>
              <a:tr h="339963">
                <a:tc>
                  <a:txBody>
                    <a:bodyPr/>
                    <a:lstStyle/>
                    <a:p>
                      <a:pPr algn="ctr" fontAlgn="b"/>
                      <a:r>
                        <a:rPr lang="zh-HK" altLang="en-US" sz="2400" b="0" i="0" u="none" strike="noStrike" kern="1200">
                          <a:solidFill>
                            <a:schemeClr val="tx1"/>
                          </a:solidFill>
                          <a:effectLst/>
                          <a:latin typeface="微軟正黑體" panose="020B0604030504040204" pitchFamily="34" charset="-120"/>
                          <a:ea typeface="微軟正黑體" panose="020B0604030504040204" pitchFamily="34" charset="-120"/>
                          <a:cs typeface="+mn-cs"/>
                        </a:rPr>
                        <a:t>內容太困難</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HK" sz="24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8.3%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74147149"/>
                  </a:ext>
                </a:extLst>
              </a:tr>
              <a:tr h="339963">
                <a:tc>
                  <a:txBody>
                    <a:bodyPr/>
                    <a:lstStyle/>
                    <a:p>
                      <a:pPr algn="ctr" fontAlgn="b"/>
                      <a:r>
                        <a:rPr lang="zh-HK" altLang="en-US" sz="2400" b="0" i="0" u="none" strike="noStrike" kern="1200">
                          <a:solidFill>
                            <a:schemeClr val="tx1"/>
                          </a:solidFill>
                          <a:effectLst/>
                          <a:latin typeface="微軟正黑體" panose="020B0604030504040204" pitchFamily="34" charset="-120"/>
                          <a:ea typeface="微軟正黑體" panose="020B0604030504040204" pitchFamily="34" charset="-120"/>
                          <a:cs typeface="+mn-cs"/>
                        </a:rPr>
                        <a:t>需時太長</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HK" sz="24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7.7%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23777884"/>
                  </a:ext>
                </a:extLst>
              </a:tr>
              <a:tr h="456103">
                <a:tc>
                  <a:txBody>
                    <a:bodyPr/>
                    <a:lstStyle/>
                    <a:p>
                      <a:pPr algn="ctr" fontAlgn="b"/>
                      <a:r>
                        <a:rPr lang="zh-HK" altLang="en-US" sz="2400" b="0" i="0" u="none" strike="noStrike" kern="1200">
                          <a:solidFill>
                            <a:schemeClr val="tx1"/>
                          </a:solidFill>
                          <a:effectLst/>
                          <a:latin typeface="微軟正黑體" panose="020B0604030504040204" pitchFamily="34" charset="-120"/>
                          <a:ea typeface="微軟正黑體" panose="020B0604030504040204" pitchFamily="34" charset="-120"/>
                          <a:cs typeface="+mn-cs"/>
                        </a:rPr>
                        <a:t>種類太多</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HK" sz="24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6.3%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36618219"/>
                  </a:ext>
                </a:extLst>
              </a:tr>
              <a:tr h="456103">
                <a:tc>
                  <a:txBody>
                    <a:bodyPr/>
                    <a:lstStyle/>
                    <a:p>
                      <a:pPr algn="ctr" fontAlgn="b"/>
                      <a:r>
                        <a:rPr lang="zh-HK" altLang="en-US" sz="2400" b="0" i="0" u="none" strike="noStrike" kern="1200">
                          <a:solidFill>
                            <a:schemeClr val="tx1"/>
                          </a:solidFill>
                          <a:effectLst/>
                          <a:latin typeface="微軟正黑體" panose="020B0604030504040204" pitchFamily="34" charset="-120"/>
                          <a:ea typeface="微軟正黑體" panose="020B0604030504040204" pitchFamily="34" charset="-120"/>
                          <a:cs typeface="+mn-cs"/>
                        </a:rPr>
                        <a:t>次數太多</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HK" sz="24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5.7%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53846532"/>
                  </a:ext>
                </a:extLst>
              </a:tr>
            </a:tbl>
          </a:graphicData>
        </a:graphic>
      </p:graphicFrame>
      <p:sp>
        <p:nvSpPr>
          <p:cNvPr id="5" name="矩形: 圓角 30"/>
          <p:cNvSpPr/>
          <p:nvPr/>
        </p:nvSpPr>
        <p:spPr>
          <a:xfrm>
            <a:off x="2488557" y="2673751"/>
            <a:ext cx="7245752" cy="1469985"/>
          </a:xfrm>
          <a:prstGeom prst="roundRect">
            <a:avLst/>
          </a:prstGeom>
          <a:noFill/>
          <a:ln w="571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b="1" dirty="0">
              <a:effectLst>
                <a:outerShdw blurRad="38100" dist="38100" dir="2700000" algn="tl">
                  <a:srgbClr val="000000">
                    <a:alpha val="43137"/>
                  </a:srgbClr>
                </a:outerShdw>
              </a:effectLst>
            </a:endParaRPr>
          </a:p>
        </p:txBody>
      </p:sp>
      <p:sp>
        <p:nvSpPr>
          <p:cNvPr id="6" name="Title 1"/>
          <p:cNvSpPr txBox="1">
            <a:spLocks/>
          </p:cNvSpPr>
          <p:nvPr/>
        </p:nvSpPr>
        <p:spPr>
          <a:xfrm>
            <a:off x="304800" y="500984"/>
            <a:ext cx="11582400" cy="1600200"/>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r>
              <a:rPr lang="zh-TW" altLang="en-US" sz="3200" dirty="0">
                <a:effectLst/>
              </a:rPr>
              <a:t>（</a:t>
            </a:r>
            <a:r>
              <a:rPr lang="zh-HK" altLang="en-US" sz="3200" dirty="0">
                <a:effectLst/>
              </a:rPr>
              <a:t>可選多於一項</a:t>
            </a:r>
            <a:r>
              <a:rPr lang="zh-TW" altLang="en-US" sz="3200" dirty="0">
                <a:effectLst/>
              </a:rPr>
              <a:t>）</a:t>
            </a:r>
            <a:endParaRPr lang="en-US" sz="3200" dirty="0">
              <a:effectLst/>
            </a:endParaRPr>
          </a:p>
        </p:txBody>
      </p:sp>
    </p:spTree>
    <p:extLst>
      <p:ext uri="{BB962C8B-B14F-4D97-AF65-F5344CB8AC3E}">
        <p14:creationId xmlns:p14="http://schemas.microsoft.com/office/powerpoint/2010/main" val="2090318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600200"/>
          </a:xfrm>
        </p:spPr>
        <p:txBody>
          <a:bodyPr/>
          <a:lstStyle/>
          <a:p>
            <a:r>
              <a:rPr lang="zh-TW" altLang="en-US" dirty="0">
                <a:solidFill>
                  <a:srgbClr val="2F5897"/>
                </a:solidFill>
              </a:rPr>
              <a:t>停課期間學校沒有提供網上學習的家長</a:t>
            </a:r>
            <a:r>
              <a:rPr lang="zh-TW" altLang="en-US" dirty="0"/>
              <a:t>對學習不滿意的原因 </a:t>
            </a:r>
            <a:r>
              <a:rPr lang="en-US" altLang="zh-TW" dirty="0"/>
              <a:t>(</a:t>
            </a:r>
            <a:r>
              <a:rPr lang="zh-TW" altLang="en-US" dirty="0"/>
              <a:t>小學</a:t>
            </a:r>
            <a:r>
              <a:rPr lang="en-US" altLang="zh-TW" dirty="0"/>
              <a:t>) </a:t>
            </a:r>
            <a:endParaRPr lang="en-US" dirty="0"/>
          </a:p>
        </p:txBody>
      </p:sp>
      <p:sp>
        <p:nvSpPr>
          <p:cNvPr id="3" name="Content Placeholder 2"/>
          <p:cNvSpPr>
            <a:spLocks noGrp="1"/>
          </p:cNvSpPr>
          <p:nvPr>
            <p:ph idx="1"/>
          </p:nvPr>
        </p:nvSpPr>
        <p:spPr>
          <a:xfrm>
            <a:off x="609600" y="1473205"/>
            <a:ext cx="10972800" cy="5106193"/>
          </a:xfrm>
        </p:spPr>
        <p:txBody>
          <a:bodyPr>
            <a:normAutofit/>
          </a:bodyPr>
          <a:lstStyle/>
          <a:p>
            <a:endParaRPr lang="en-US" dirty="0">
              <a:solidFill>
                <a:schemeClr val="bg2">
                  <a:lumMod val="25000"/>
                </a:schemeClr>
              </a:solidFill>
              <a:latin typeface="黑体"/>
              <a:ea typeface="黑体"/>
            </a:endParaRPr>
          </a:p>
        </p:txBody>
      </p:sp>
      <p:graphicFrame>
        <p:nvGraphicFramePr>
          <p:cNvPr id="4" name="表格 3">
            <a:extLst>
              <a:ext uri="{FF2B5EF4-FFF2-40B4-BE49-F238E27FC236}">
                <a16:creationId xmlns:a16="http://schemas.microsoft.com/office/drawing/2014/main" id="{F35B38D9-5B87-46EE-9CBB-012DA95EA180}"/>
              </a:ext>
            </a:extLst>
          </p:cNvPr>
          <p:cNvGraphicFramePr>
            <a:graphicFrameLocks noGrp="1"/>
          </p:cNvGraphicFramePr>
          <p:nvPr>
            <p:extLst>
              <p:ext uri="{D42A27DB-BD31-4B8C-83A1-F6EECF244321}">
                <p14:modId xmlns:p14="http://schemas.microsoft.com/office/powerpoint/2010/main" val="4092612695"/>
              </p:ext>
            </p:extLst>
          </p:nvPr>
        </p:nvGraphicFramePr>
        <p:xfrm>
          <a:off x="2292350" y="2101184"/>
          <a:ext cx="7607300" cy="4478214"/>
        </p:xfrm>
        <a:graphic>
          <a:graphicData uri="http://schemas.openxmlformats.org/drawingml/2006/table">
            <a:tbl>
              <a:tblPr>
                <a:tableStyleId>{22838BEF-8BB2-4498-84A7-C5851F593DF1}</a:tableStyleId>
              </a:tblPr>
              <a:tblGrid>
                <a:gridCol w="2385649">
                  <a:extLst>
                    <a:ext uri="{9D8B030D-6E8A-4147-A177-3AD203B41FA5}">
                      <a16:colId xmlns:a16="http://schemas.microsoft.com/office/drawing/2014/main" val="3671987241"/>
                    </a:ext>
                  </a:extLst>
                </a:gridCol>
                <a:gridCol w="5221651">
                  <a:extLst>
                    <a:ext uri="{9D8B030D-6E8A-4147-A177-3AD203B41FA5}">
                      <a16:colId xmlns:a16="http://schemas.microsoft.com/office/drawing/2014/main" val="3153583982"/>
                    </a:ext>
                  </a:extLst>
                </a:gridCol>
              </a:tblGrid>
              <a:tr h="563728">
                <a:tc>
                  <a:txBody>
                    <a:bodyPr/>
                    <a:lstStyle/>
                    <a:p>
                      <a:pPr algn="ctr" fontAlgn="b"/>
                      <a:endParaRPr lang="zh-HK" altLang="en-US" sz="2400" b="0" i="0" u="none" strike="noStrike" dirty="0">
                        <a:solidFill>
                          <a:srgbClr val="333399"/>
                        </a:solidFill>
                        <a:effectLst/>
                        <a:latin typeface="微軟正黑體" panose="020B0604030504040204" pitchFamily="34" charset="-120"/>
                        <a:ea typeface="微軟正黑體" panose="020B0604030504040204" pitchFamily="34" charset="-12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t"/>
                      <a:r>
                        <a:rPr lang="zh-TW" altLang="en-US" sz="2400" b="0" i="0" u="none" strike="noStrike" dirty="0">
                          <a:solidFill>
                            <a:schemeClr val="tx1"/>
                          </a:solidFill>
                          <a:effectLst/>
                          <a:latin typeface="微軟正黑體" panose="020B0604030504040204" pitchFamily="34" charset="-120"/>
                          <a:ea typeface="微軟正黑體" panose="020B0604030504040204" pitchFamily="34" charset="-120"/>
                        </a:rPr>
                        <a:t>百分比</a:t>
                      </a:r>
                      <a:endParaRPr lang="en-US" altLang="zh-HK" sz="24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999704460"/>
                  </a:ext>
                </a:extLst>
              </a:tr>
              <a:tr h="339963">
                <a:tc>
                  <a:txBody>
                    <a:bodyPr/>
                    <a:lstStyle/>
                    <a:p>
                      <a:pPr algn="ctr" fontAlgn="b"/>
                      <a:r>
                        <a:rPr lang="zh-TW" altLang="en-US" sz="24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學校支援不足</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HK" sz="24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70.1%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14470319"/>
                  </a:ext>
                </a:extLst>
              </a:tr>
              <a:tr h="339963">
                <a:tc>
                  <a:txBody>
                    <a:bodyPr/>
                    <a:lstStyle/>
                    <a:p>
                      <a:pPr algn="ctr" fontAlgn="b"/>
                      <a:r>
                        <a:rPr lang="zh-TW" altLang="en-US" sz="24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家校溝通不足</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HK" sz="24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47.9%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72896285"/>
                  </a:ext>
                </a:extLst>
              </a:tr>
              <a:tr h="339963">
                <a:tc>
                  <a:txBody>
                    <a:bodyPr/>
                    <a:lstStyle/>
                    <a:p>
                      <a:pPr algn="ctr" fontAlgn="b"/>
                      <a:r>
                        <a:rPr lang="zh-HK" altLang="en-US" sz="24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次數太少</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HK" sz="24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30.1%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69021364"/>
                  </a:ext>
                </a:extLst>
              </a:tr>
              <a:tr h="339963">
                <a:tc>
                  <a:txBody>
                    <a:bodyPr/>
                    <a:lstStyle/>
                    <a:p>
                      <a:pPr algn="ctr" fontAlgn="b"/>
                      <a:r>
                        <a:rPr lang="zh-HK" altLang="en-US" sz="2400" b="0" i="0" u="none" strike="noStrike" kern="1200">
                          <a:solidFill>
                            <a:schemeClr val="tx1"/>
                          </a:solidFill>
                          <a:effectLst/>
                          <a:latin typeface="微軟正黑體" panose="020B0604030504040204" pitchFamily="34" charset="-120"/>
                          <a:ea typeface="微軟正黑體" panose="020B0604030504040204" pitchFamily="34" charset="-120"/>
                          <a:cs typeface="+mn-cs"/>
                        </a:rPr>
                        <a:t>種類太少</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HK" sz="24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28.6%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6207612"/>
                  </a:ext>
                </a:extLst>
              </a:tr>
              <a:tr h="339963">
                <a:tc>
                  <a:txBody>
                    <a:bodyPr/>
                    <a:lstStyle/>
                    <a:p>
                      <a:pPr algn="ctr" fontAlgn="b"/>
                      <a:r>
                        <a:rPr lang="zh-HK" altLang="en-US" sz="2400" b="0" i="0" u="none" strike="noStrike" kern="1200">
                          <a:solidFill>
                            <a:schemeClr val="tx1"/>
                          </a:solidFill>
                          <a:effectLst/>
                          <a:latin typeface="微軟正黑體" panose="020B0604030504040204" pitchFamily="34" charset="-120"/>
                          <a:ea typeface="微軟正黑體" panose="020B0604030504040204" pitchFamily="34" charset="-120"/>
                          <a:cs typeface="+mn-cs"/>
                        </a:rPr>
                        <a:t>種類太多</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HK" sz="24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21%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55685433"/>
                  </a:ext>
                </a:extLst>
              </a:tr>
              <a:tr h="339963">
                <a:tc>
                  <a:txBody>
                    <a:bodyPr/>
                    <a:lstStyle/>
                    <a:p>
                      <a:pPr algn="ctr" fontAlgn="b"/>
                      <a:r>
                        <a:rPr lang="zh-HK" altLang="en-US" sz="2400" b="0" i="0" u="none" strike="noStrike" kern="1200">
                          <a:solidFill>
                            <a:schemeClr val="tx1"/>
                          </a:solidFill>
                          <a:effectLst/>
                          <a:latin typeface="微軟正黑體" panose="020B0604030504040204" pitchFamily="34" charset="-120"/>
                          <a:ea typeface="微軟正黑體" panose="020B0604030504040204" pitchFamily="34" charset="-120"/>
                          <a:cs typeface="+mn-cs"/>
                        </a:rPr>
                        <a:t>內容太簡單</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HK" sz="24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18.5%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34894856"/>
                  </a:ext>
                </a:extLst>
              </a:tr>
              <a:tr h="339963">
                <a:tc>
                  <a:txBody>
                    <a:bodyPr/>
                    <a:lstStyle/>
                    <a:p>
                      <a:pPr algn="ctr" fontAlgn="b"/>
                      <a:r>
                        <a:rPr lang="zh-HK" altLang="en-US" sz="2400" b="0" i="0" u="none" strike="noStrike" kern="1200">
                          <a:solidFill>
                            <a:schemeClr val="tx1"/>
                          </a:solidFill>
                          <a:effectLst/>
                          <a:latin typeface="微軟正黑體" panose="020B0604030504040204" pitchFamily="34" charset="-120"/>
                          <a:ea typeface="微軟正黑體" panose="020B0604030504040204" pitchFamily="34" charset="-120"/>
                          <a:cs typeface="+mn-cs"/>
                        </a:rPr>
                        <a:t>內容太困難</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HK" sz="24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17.8%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74147149"/>
                  </a:ext>
                </a:extLst>
              </a:tr>
              <a:tr h="339963">
                <a:tc>
                  <a:txBody>
                    <a:bodyPr/>
                    <a:lstStyle/>
                    <a:p>
                      <a:pPr algn="ctr" fontAlgn="b"/>
                      <a:r>
                        <a:rPr lang="zh-HK" altLang="en-US" sz="2400" b="0" i="0" u="none" strike="noStrike" kern="1200">
                          <a:solidFill>
                            <a:schemeClr val="tx1"/>
                          </a:solidFill>
                          <a:effectLst/>
                          <a:latin typeface="微軟正黑體" panose="020B0604030504040204" pitchFamily="34" charset="-120"/>
                          <a:ea typeface="微軟正黑體" panose="020B0604030504040204" pitchFamily="34" charset="-120"/>
                          <a:cs typeface="+mn-cs"/>
                        </a:rPr>
                        <a:t>需時太短</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HK" sz="24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16.8%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23777884"/>
                  </a:ext>
                </a:extLst>
              </a:tr>
              <a:tr h="456103">
                <a:tc>
                  <a:txBody>
                    <a:bodyPr/>
                    <a:lstStyle/>
                    <a:p>
                      <a:pPr algn="ctr" fontAlgn="b"/>
                      <a:r>
                        <a:rPr lang="zh-HK" altLang="en-US" sz="2400" b="0" i="0" u="none" strike="noStrike" kern="1200">
                          <a:solidFill>
                            <a:schemeClr val="tx1"/>
                          </a:solidFill>
                          <a:effectLst/>
                          <a:latin typeface="微軟正黑體" panose="020B0604030504040204" pitchFamily="34" charset="-120"/>
                          <a:ea typeface="微軟正黑體" panose="020B0604030504040204" pitchFamily="34" charset="-120"/>
                          <a:cs typeface="+mn-cs"/>
                        </a:rPr>
                        <a:t>次數太多</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HK" sz="24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14.1%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36618219"/>
                  </a:ext>
                </a:extLst>
              </a:tr>
              <a:tr h="456103">
                <a:tc>
                  <a:txBody>
                    <a:bodyPr/>
                    <a:lstStyle/>
                    <a:p>
                      <a:pPr algn="ctr" fontAlgn="b"/>
                      <a:r>
                        <a:rPr lang="zh-HK" altLang="en-US" sz="2400" b="0" i="0" u="none" strike="noStrike" kern="1200">
                          <a:solidFill>
                            <a:schemeClr val="tx1"/>
                          </a:solidFill>
                          <a:effectLst/>
                          <a:latin typeface="微軟正黑體" panose="020B0604030504040204" pitchFamily="34" charset="-120"/>
                          <a:ea typeface="微軟正黑體" panose="020B0604030504040204" pitchFamily="34" charset="-120"/>
                          <a:cs typeface="+mn-cs"/>
                        </a:rPr>
                        <a:t>需時太長</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HK" sz="2400" b="0" i="0" u="none" strike="noStrike" kern="1200" dirty="0">
                          <a:solidFill>
                            <a:schemeClr val="tx1"/>
                          </a:solidFill>
                          <a:effectLst/>
                          <a:latin typeface="微軟正黑體" panose="020B0604030504040204" pitchFamily="34" charset="-120"/>
                          <a:ea typeface="微軟正黑體" panose="020B0604030504040204" pitchFamily="34" charset="-120"/>
                          <a:cs typeface="+mn-cs"/>
                        </a:rPr>
                        <a:t>13.6%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53846532"/>
                  </a:ext>
                </a:extLst>
              </a:tr>
            </a:tbl>
          </a:graphicData>
        </a:graphic>
      </p:graphicFrame>
      <p:sp>
        <p:nvSpPr>
          <p:cNvPr id="5" name="矩形: 圓角 30"/>
          <p:cNvSpPr/>
          <p:nvPr/>
        </p:nvSpPr>
        <p:spPr>
          <a:xfrm>
            <a:off x="2419109" y="2673751"/>
            <a:ext cx="7222602" cy="1088021"/>
          </a:xfrm>
          <a:prstGeom prst="roundRect">
            <a:avLst/>
          </a:prstGeom>
          <a:noFill/>
          <a:ln w="571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b="1" dirty="0">
              <a:effectLst>
                <a:outerShdw blurRad="38100" dist="38100" dir="2700000" algn="tl">
                  <a:srgbClr val="000000">
                    <a:alpha val="43137"/>
                  </a:srgbClr>
                </a:outerShdw>
              </a:effectLst>
            </a:endParaRPr>
          </a:p>
        </p:txBody>
      </p:sp>
      <p:sp>
        <p:nvSpPr>
          <p:cNvPr id="6" name="Title 1"/>
          <p:cNvSpPr txBox="1">
            <a:spLocks/>
          </p:cNvSpPr>
          <p:nvPr/>
        </p:nvSpPr>
        <p:spPr>
          <a:xfrm>
            <a:off x="304800" y="500984"/>
            <a:ext cx="11582400" cy="1600200"/>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r>
              <a:rPr lang="zh-TW" altLang="en-US" sz="3200" dirty="0">
                <a:effectLst/>
              </a:rPr>
              <a:t>（</a:t>
            </a:r>
            <a:r>
              <a:rPr lang="zh-HK" altLang="en-US" sz="3200" dirty="0">
                <a:effectLst/>
              </a:rPr>
              <a:t>可選多於一項</a:t>
            </a:r>
            <a:r>
              <a:rPr lang="zh-TW" altLang="en-US" sz="3200" dirty="0">
                <a:effectLst/>
              </a:rPr>
              <a:t>）</a:t>
            </a:r>
            <a:endParaRPr lang="en-US" sz="3200" dirty="0">
              <a:effectLst/>
            </a:endParaRPr>
          </a:p>
        </p:txBody>
      </p:sp>
    </p:spTree>
    <p:extLst>
      <p:ext uri="{BB962C8B-B14F-4D97-AF65-F5344CB8AC3E}">
        <p14:creationId xmlns:p14="http://schemas.microsoft.com/office/powerpoint/2010/main" val="3500198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26646"/>
            <a:ext cx="12192000" cy="1783356"/>
          </a:xfrm>
        </p:spPr>
        <p:txBody>
          <a:bodyPr/>
          <a:lstStyle/>
          <a:p>
            <a:r>
              <a:rPr lang="zh-TW" altLang="en-US" dirty="0"/>
              <a:t>是否希望學校停課期間提供網上教學</a:t>
            </a:r>
          </a:p>
        </p:txBody>
      </p:sp>
      <p:graphicFrame>
        <p:nvGraphicFramePr>
          <p:cNvPr id="5" name="圖表 4">
            <a:extLst>
              <a:ext uri="{FF2B5EF4-FFF2-40B4-BE49-F238E27FC236}">
                <a16:creationId xmlns:a16="http://schemas.microsoft.com/office/drawing/2014/main" id="{5609BB6F-46ED-4630-A1ED-9B80F24F784B}"/>
              </a:ext>
            </a:extLst>
          </p:cNvPr>
          <p:cNvGraphicFramePr>
            <a:graphicFrameLocks/>
          </p:cNvGraphicFramePr>
          <p:nvPr>
            <p:extLst/>
          </p:nvPr>
        </p:nvGraphicFramePr>
        <p:xfrm>
          <a:off x="-278762" y="1414600"/>
          <a:ext cx="7876992" cy="544339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圖表 5">
            <a:extLst>
              <a:ext uri="{FF2B5EF4-FFF2-40B4-BE49-F238E27FC236}">
                <a16:creationId xmlns:a16="http://schemas.microsoft.com/office/drawing/2014/main" id="{3DB6DACF-BCF6-4917-B1A7-4437F3F86A81}"/>
              </a:ext>
            </a:extLst>
          </p:cNvPr>
          <p:cNvGraphicFramePr>
            <a:graphicFrameLocks/>
          </p:cNvGraphicFramePr>
          <p:nvPr>
            <p:extLst/>
          </p:nvPr>
        </p:nvGraphicFramePr>
        <p:xfrm>
          <a:off x="6553200" y="1783355"/>
          <a:ext cx="5638800" cy="507464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5869529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600200"/>
          </a:xfrm>
        </p:spPr>
        <p:txBody>
          <a:bodyPr/>
          <a:lstStyle/>
          <a:p>
            <a:r>
              <a:rPr lang="zh-TW" altLang="en-US" sz="5000" dirty="0"/>
              <a:t>停課期間學校沒有網上學習的家長，希望學校提供的網上學習活動 </a:t>
            </a:r>
            <a:r>
              <a:rPr lang="en-US" altLang="zh-TW" sz="5000" dirty="0"/>
              <a:t>(</a:t>
            </a:r>
            <a:r>
              <a:rPr lang="zh-TW" altLang="en-US" sz="5000" dirty="0"/>
              <a:t>幼稚園</a:t>
            </a:r>
            <a:r>
              <a:rPr lang="en-US" altLang="zh-TW" sz="5000" dirty="0"/>
              <a:t>)</a:t>
            </a:r>
          </a:p>
        </p:txBody>
      </p:sp>
      <p:graphicFrame>
        <p:nvGraphicFramePr>
          <p:cNvPr id="10" name="圖表 9">
            <a:extLst>
              <a:ext uri="{FF2B5EF4-FFF2-40B4-BE49-F238E27FC236}">
                <a16:creationId xmlns:a16="http://schemas.microsoft.com/office/drawing/2014/main" id="{36BF5C3A-5EAF-4248-86D9-AE7EEF22391C}"/>
              </a:ext>
            </a:extLst>
          </p:cNvPr>
          <p:cNvGraphicFramePr>
            <a:graphicFrameLocks/>
          </p:cNvGraphicFramePr>
          <p:nvPr>
            <p:extLst>
              <p:ext uri="{D42A27DB-BD31-4B8C-83A1-F6EECF244321}">
                <p14:modId xmlns:p14="http://schemas.microsoft.com/office/powerpoint/2010/main" val="2630540752"/>
              </p:ext>
            </p:extLst>
          </p:nvPr>
        </p:nvGraphicFramePr>
        <p:xfrm>
          <a:off x="0" y="1349829"/>
          <a:ext cx="12192000" cy="5508171"/>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51691" y="0"/>
            <a:ext cx="11582400" cy="1600200"/>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endParaRPr lang="en-US" sz="3200" dirty="0">
              <a:effectLst/>
            </a:endParaRPr>
          </a:p>
        </p:txBody>
      </p:sp>
      <p:sp>
        <p:nvSpPr>
          <p:cNvPr id="6" name="Title 1"/>
          <p:cNvSpPr txBox="1">
            <a:spLocks/>
          </p:cNvSpPr>
          <p:nvPr/>
        </p:nvSpPr>
        <p:spPr>
          <a:xfrm>
            <a:off x="304800" y="423510"/>
            <a:ext cx="11582400" cy="1600200"/>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r>
              <a:rPr lang="zh-TW" altLang="en-US" sz="2000" dirty="0">
                <a:effectLst/>
              </a:rPr>
              <a:t>（</a:t>
            </a:r>
            <a:r>
              <a:rPr lang="zh-HK" altLang="en-US" sz="2000" dirty="0">
                <a:effectLst/>
              </a:rPr>
              <a:t>可選多於一項</a:t>
            </a:r>
            <a:r>
              <a:rPr lang="zh-TW" altLang="en-US" sz="2000" dirty="0">
                <a:effectLst/>
              </a:rPr>
              <a:t>）</a:t>
            </a:r>
            <a:endParaRPr lang="en-US" sz="2000" dirty="0">
              <a:effectLst/>
            </a:endParaRPr>
          </a:p>
        </p:txBody>
      </p:sp>
    </p:spTree>
    <p:extLst>
      <p:ext uri="{BB962C8B-B14F-4D97-AF65-F5344CB8AC3E}">
        <p14:creationId xmlns:p14="http://schemas.microsoft.com/office/powerpoint/2010/main" val="35380987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354" y="38501"/>
            <a:ext cx="11960646" cy="1600200"/>
          </a:xfrm>
        </p:spPr>
        <p:txBody>
          <a:bodyPr/>
          <a:lstStyle/>
          <a:p>
            <a:r>
              <a:rPr lang="zh-TW" altLang="en-US" dirty="0"/>
              <a:t>　停課期間學校沒有網上學習的家長，希望學校提供的網上學習活動</a:t>
            </a:r>
            <a:r>
              <a:rPr lang="en-US" altLang="zh-TW" dirty="0"/>
              <a:t>(</a:t>
            </a:r>
            <a:r>
              <a:rPr lang="zh-TW" altLang="en-US" dirty="0"/>
              <a:t>小學</a:t>
            </a:r>
            <a:r>
              <a:rPr lang="en-US" altLang="zh-TW" dirty="0"/>
              <a:t>)</a:t>
            </a:r>
          </a:p>
        </p:txBody>
      </p:sp>
      <p:graphicFrame>
        <p:nvGraphicFramePr>
          <p:cNvPr id="10" name="圖表 9">
            <a:extLst>
              <a:ext uri="{FF2B5EF4-FFF2-40B4-BE49-F238E27FC236}">
                <a16:creationId xmlns:a16="http://schemas.microsoft.com/office/drawing/2014/main" id="{6982E909-C16C-44FF-85A4-341ADD03353D}"/>
              </a:ext>
            </a:extLst>
          </p:cNvPr>
          <p:cNvGraphicFramePr>
            <a:graphicFrameLocks/>
          </p:cNvGraphicFramePr>
          <p:nvPr>
            <p:extLst>
              <p:ext uri="{D42A27DB-BD31-4B8C-83A1-F6EECF244321}">
                <p14:modId xmlns:p14="http://schemas.microsoft.com/office/powerpoint/2010/main" val="289168760"/>
              </p:ext>
            </p:extLst>
          </p:nvPr>
        </p:nvGraphicFramePr>
        <p:xfrm>
          <a:off x="0" y="1439950"/>
          <a:ext cx="12192000" cy="541805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p:cNvSpPr txBox="1">
            <a:spLocks/>
          </p:cNvSpPr>
          <p:nvPr/>
        </p:nvSpPr>
        <p:spPr>
          <a:xfrm>
            <a:off x="420477" y="442760"/>
            <a:ext cx="11582400" cy="1600200"/>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r>
              <a:rPr lang="zh-TW" altLang="en-US" sz="2000" dirty="0">
                <a:effectLst/>
              </a:rPr>
              <a:t>（</a:t>
            </a:r>
            <a:r>
              <a:rPr lang="zh-HK" altLang="en-US" sz="2000" dirty="0">
                <a:effectLst/>
              </a:rPr>
              <a:t>可選多於一項</a:t>
            </a:r>
            <a:r>
              <a:rPr lang="zh-TW" altLang="en-US" sz="2000" dirty="0">
                <a:effectLst/>
              </a:rPr>
              <a:t>）</a:t>
            </a:r>
            <a:endParaRPr lang="en-US" sz="2000" dirty="0">
              <a:effectLst/>
            </a:endParaRPr>
          </a:p>
        </p:txBody>
      </p:sp>
    </p:spTree>
    <p:extLst>
      <p:ext uri="{BB962C8B-B14F-4D97-AF65-F5344CB8AC3E}">
        <p14:creationId xmlns:p14="http://schemas.microsoft.com/office/powerpoint/2010/main" val="17761008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zh-TW" altLang="en-US" dirty="0"/>
              <a:t>第四部分</a:t>
            </a:r>
            <a:r>
              <a:rPr lang="en-US" altLang="zh-TW" dirty="0"/>
              <a:t>: </a:t>
            </a:r>
            <a:r>
              <a:rPr lang="zh-TW" altLang="en-US" dirty="0"/>
              <a:t>電子屏幕產品 之使用情況</a:t>
            </a:r>
            <a:br>
              <a:rPr lang="en-US" altLang="zh-TW" dirty="0"/>
            </a:br>
            <a:endParaRPr lang="en-US" dirty="0"/>
          </a:p>
        </p:txBody>
      </p:sp>
      <p:sp>
        <p:nvSpPr>
          <p:cNvPr id="7" name="Text Placeholder 6"/>
          <p:cNvSpPr>
            <a:spLocks noGrp="1"/>
          </p:cNvSpPr>
          <p:nvPr>
            <p:ph type="body" idx="1"/>
          </p:nvPr>
        </p:nvSpPr>
        <p:spPr>
          <a:xfrm>
            <a:off x="963084" y="4388255"/>
            <a:ext cx="10363200" cy="2574405"/>
          </a:xfrm>
        </p:spPr>
        <p:txBody>
          <a:bodyPr>
            <a:normAutofit/>
          </a:bodyPr>
          <a:lstStyle/>
          <a:p>
            <a:pPr marL="457200" indent="-457200" algn="l">
              <a:buFont typeface="+mj-lt"/>
              <a:buAutoNum type="arabicPeriod"/>
            </a:pPr>
            <a:r>
              <a:rPr lang="zh-TW" altLang="en-US" dirty="0">
                <a:solidFill>
                  <a:schemeClr val="tx1">
                    <a:lumMod val="85000"/>
                    <a:lumOff val="15000"/>
                  </a:schemeClr>
                </a:solidFill>
              </a:rPr>
              <a:t>停課期間</a:t>
            </a:r>
            <a:r>
              <a:rPr lang="zh-TW" altLang="en-US" dirty="0">
                <a:solidFill>
                  <a:srgbClr val="000000"/>
                </a:solidFill>
              </a:rPr>
              <a:t>，</a:t>
            </a:r>
            <a:r>
              <a:rPr lang="zh-HK" altLang="zh-HK" dirty="0">
                <a:solidFill>
                  <a:srgbClr val="000000"/>
                </a:solidFill>
              </a:rPr>
              <a:t>近八成受訪家長表示，其就讀幼稚園的子女平均每日花多於</a:t>
            </a:r>
            <a:r>
              <a:rPr lang="en-HK" altLang="zh-HK" dirty="0">
                <a:solidFill>
                  <a:srgbClr val="000000"/>
                </a:solidFill>
              </a:rPr>
              <a:t>1</a:t>
            </a:r>
            <a:r>
              <a:rPr lang="zh-HK" altLang="zh-HK" dirty="0">
                <a:solidFill>
                  <a:srgbClr val="000000"/>
                </a:solidFill>
              </a:rPr>
              <a:t>小時使用電子屏幕產品，超過世</a:t>
            </a:r>
            <a:r>
              <a:rPr lang="zh-HK" altLang="en-US" dirty="0">
                <a:solidFill>
                  <a:srgbClr val="000000"/>
                </a:solidFill>
              </a:rPr>
              <a:t>衞</a:t>
            </a:r>
            <a:r>
              <a:rPr lang="zh-HK" altLang="zh-HK" dirty="0">
                <a:solidFill>
                  <a:srgbClr val="000000"/>
                </a:solidFill>
              </a:rPr>
              <a:t>建議的標準</a:t>
            </a:r>
            <a:r>
              <a:rPr lang="zh-TW" altLang="en-US" dirty="0">
                <a:solidFill>
                  <a:srgbClr val="000000"/>
                </a:solidFill>
              </a:rPr>
              <a:t>；只有約一成幼稚園兒童在使用電子屏幕產品時必定有成人陪伴在側監督或指導</a:t>
            </a:r>
            <a:endParaRPr lang="en-US" dirty="0">
              <a:solidFill>
                <a:srgbClr val="000000"/>
              </a:solidFill>
            </a:endParaRPr>
          </a:p>
          <a:p>
            <a:pPr marL="457200" indent="-457200" algn="l">
              <a:buFont typeface="+mj-lt"/>
              <a:buAutoNum type="arabicPeriod"/>
            </a:pPr>
            <a:r>
              <a:rPr lang="en-US" altLang="zh-TW" dirty="0">
                <a:solidFill>
                  <a:srgbClr val="000000"/>
                </a:solidFill>
              </a:rPr>
              <a:t>56.2%</a:t>
            </a:r>
            <a:r>
              <a:rPr lang="zh-TW" altLang="en-US" dirty="0">
                <a:solidFill>
                  <a:srgbClr val="000000"/>
                </a:solidFill>
              </a:rPr>
              <a:t>受訪家長表示就讀小學的子女每日使用超過</a:t>
            </a:r>
            <a:r>
              <a:rPr lang="en-US" dirty="0">
                <a:solidFill>
                  <a:srgbClr val="000000"/>
                </a:solidFill>
              </a:rPr>
              <a:t>3</a:t>
            </a:r>
            <a:r>
              <a:rPr lang="zh-TW" altLang="en-US" dirty="0">
                <a:solidFill>
                  <a:srgbClr val="000000"/>
                </a:solidFill>
              </a:rPr>
              <a:t>小時電子屏幕產品，而使用電子屏幕產品時，多數沒有成人陪伴在側監督或指導</a:t>
            </a:r>
            <a:endParaRPr lang="en-US" dirty="0">
              <a:solidFill>
                <a:srgbClr val="000000"/>
              </a:solidFill>
            </a:endParaRPr>
          </a:p>
        </p:txBody>
      </p:sp>
    </p:spTree>
    <p:extLst>
      <p:ext uri="{BB962C8B-B14F-4D97-AF65-F5344CB8AC3E}">
        <p14:creationId xmlns:p14="http://schemas.microsoft.com/office/powerpoint/2010/main" val="24790364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600200"/>
          </a:xfrm>
        </p:spPr>
        <p:txBody>
          <a:bodyPr/>
          <a:lstStyle/>
          <a:p>
            <a:r>
              <a:rPr lang="zh-TW" altLang="en-US" sz="4400" dirty="0"/>
              <a:t>停課期間，子女平均每日使用電子屏幕產品的時間</a:t>
            </a:r>
            <a:r>
              <a:rPr lang="en-US" altLang="zh-TW" sz="4400" dirty="0"/>
              <a:t>(</a:t>
            </a:r>
            <a:r>
              <a:rPr lang="zh-TW" altLang="en-US" sz="4400" dirty="0"/>
              <a:t>包括：學習和娛樂</a:t>
            </a:r>
            <a:r>
              <a:rPr lang="en-US" altLang="zh-TW" sz="4400" dirty="0"/>
              <a:t>) (</a:t>
            </a:r>
            <a:r>
              <a:rPr lang="zh-TW" altLang="en-US" sz="4400" dirty="0"/>
              <a:t>幼稚園</a:t>
            </a:r>
            <a:r>
              <a:rPr lang="en-US" altLang="zh-TW" sz="4400" dirty="0"/>
              <a:t>)</a:t>
            </a:r>
          </a:p>
        </p:txBody>
      </p:sp>
      <p:graphicFrame>
        <p:nvGraphicFramePr>
          <p:cNvPr id="4" name="內容版面配置區 3">
            <a:extLst>
              <a:ext uri="{FF2B5EF4-FFF2-40B4-BE49-F238E27FC236}">
                <a16:creationId xmlns:a16="http://schemas.microsoft.com/office/drawing/2014/main" id="{71B535DA-B870-459A-8E37-47EE7ABC8F97}"/>
              </a:ext>
            </a:extLst>
          </p:cNvPr>
          <p:cNvGraphicFramePr>
            <a:graphicFrameLocks noGrp="1"/>
          </p:cNvGraphicFramePr>
          <p:nvPr>
            <p:ph idx="1"/>
            <p:extLst>
              <p:ext uri="{D42A27DB-BD31-4B8C-83A1-F6EECF244321}">
                <p14:modId xmlns:p14="http://schemas.microsoft.com/office/powerpoint/2010/main" val="2497575698"/>
              </p:ext>
            </p:extLst>
          </p:nvPr>
        </p:nvGraphicFramePr>
        <p:xfrm>
          <a:off x="1219200" y="1788885"/>
          <a:ext cx="10972800" cy="506911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39796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E1E8BAC-EC77-4964-889D-6BB2D01DE558}"/>
              </a:ext>
            </a:extLst>
          </p:cNvPr>
          <p:cNvSpPr txBox="1">
            <a:spLocks/>
          </p:cNvSpPr>
          <p:nvPr/>
        </p:nvSpPr>
        <p:spPr>
          <a:xfrm>
            <a:off x="176403" y="1011795"/>
            <a:ext cx="5691833" cy="1583976"/>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r>
              <a:rPr lang="zh-TW" altLang="en-US" sz="3600" dirty="0"/>
              <a:t>幼稚園（幼稚園教育計劃）</a:t>
            </a:r>
            <a:endParaRPr lang="en-US" altLang="zh-TW" sz="3600" dirty="0"/>
          </a:p>
        </p:txBody>
      </p:sp>
      <p:sp>
        <p:nvSpPr>
          <p:cNvPr id="7" name="Title 1">
            <a:extLst>
              <a:ext uri="{FF2B5EF4-FFF2-40B4-BE49-F238E27FC236}">
                <a16:creationId xmlns:a16="http://schemas.microsoft.com/office/drawing/2014/main" id="{0ADDA5FE-323B-40A6-BA39-DBE4DE2F0ED9}"/>
              </a:ext>
            </a:extLst>
          </p:cNvPr>
          <p:cNvSpPr txBox="1">
            <a:spLocks/>
          </p:cNvSpPr>
          <p:nvPr/>
        </p:nvSpPr>
        <p:spPr>
          <a:xfrm>
            <a:off x="6226629" y="1783355"/>
            <a:ext cx="5021942" cy="805455"/>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r>
              <a:rPr lang="zh-TW" altLang="en-US" sz="3600" dirty="0"/>
              <a:t>小學</a:t>
            </a:r>
            <a:endParaRPr lang="en-US" altLang="zh-TW" sz="3600" dirty="0"/>
          </a:p>
        </p:txBody>
      </p:sp>
      <p:graphicFrame>
        <p:nvGraphicFramePr>
          <p:cNvPr id="10" name="圖表 9">
            <a:extLst>
              <a:ext uri="{FF2B5EF4-FFF2-40B4-BE49-F238E27FC236}">
                <a16:creationId xmlns:a16="http://schemas.microsoft.com/office/drawing/2014/main" id="{51883810-77D8-4B8B-A129-F6D3973F712A}"/>
              </a:ext>
            </a:extLst>
          </p:cNvPr>
          <p:cNvGraphicFramePr>
            <a:graphicFrameLocks/>
          </p:cNvGraphicFramePr>
          <p:nvPr>
            <p:extLst>
              <p:ext uri="{D42A27DB-BD31-4B8C-83A1-F6EECF244321}">
                <p14:modId xmlns:p14="http://schemas.microsoft.com/office/powerpoint/2010/main" val="1856370222"/>
              </p:ext>
            </p:extLst>
          </p:nvPr>
        </p:nvGraphicFramePr>
        <p:xfrm>
          <a:off x="0" y="2471895"/>
          <a:ext cx="5868237" cy="438610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圖表 10">
            <a:extLst>
              <a:ext uri="{FF2B5EF4-FFF2-40B4-BE49-F238E27FC236}">
                <a16:creationId xmlns:a16="http://schemas.microsoft.com/office/drawing/2014/main" id="{1665FE81-BE02-4257-9C81-AE49117D9243}"/>
              </a:ext>
            </a:extLst>
          </p:cNvPr>
          <p:cNvGraphicFramePr>
            <a:graphicFrameLocks/>
          </p:cNvGraphicFramePr>
          <p:nvPr>
            <p:extLst>
              <p:ext uri="{D42A27DB-BD31-4B8C-83A1-F6EECF244321}">
                <p14:modId xmlns:p14="http://schemas.microsoft.com/office/powerpoint/2010/main" val="3466015352"/>
              </p:ext>
            </p:extLst>
          </p:nvPr>
        </p:nvGraphicFramePr>
        <p:xfrm>
          <a:off x="5283200" y="2471895"/>
          <a:ext cx="7166708" cy="4386105"/>
        </p:xfrm>
        <a:graphic>
          <a:graphicData uri="http://schemas.openxmlformats.org/drawingml/2006/chart">
            <c:chart xmlns:c="http://schemas.openxmlformats.org/drawingml/2006/chart" xmlns:r="http://schemas.openxmlformats.org/officeDocument/2006/relationships" r:id="rId4"/>
          </a:graphicData>
        </a:graphic>
      </p:graphicFrame>
      <p:sp>
        <p:nvSpPr>
          <p:cNvPr id="2" name="Title 1"/>
          <p:cNvSpPr>
            <a:spLocks noGrp="1"/>
          </p:cNvSpPr>
          <p:nvPr>
            <p:ph type="title"/>
          </p:nvPr>
        </p:nvSpPr>
        <p:spPr>
          <a:xfrm>
            <a:off x="529213" y="-494303"/>
            <a:ext cx="10972800" cy="1600200"/>
          </a:xfrm>
        </p:spPr>
        <p:txBody>
          <a:bodyPr/>
          <a:lstStyle/>
          <a:p>
            <a:r>
              <a:rPr lang="zh-TW" altLang="en-US" dirty="0"/>
              <a:t>學校類別</a:t>
            </a:r>
            <a:endParaRPr lang="en-US" dirty="0"/>
          </a:p>
        </p:txBody>
      </p:sp>
    </p:spTree>
    <p:extLst>
      <p:ext uri="{BB962C8B-B14F-4D97-AF65-F5344CB8AC3E}">
        <p14:creationId xmlns:p14="http://schemas.microsoft.com/office/powerpoint/2010/main" val="860212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600200"/>
          </a:xfrm>
        </p:spPr>
        <p:txBody>
          <a:bodyPr/>
          <a:lstStyle/>
          <a:p>
            <a:r>
              <a:rPr lang="zh-TW" altLang="en-US" sz="4400" dirty="0"/>
              <a:t>停課期間，子女平均每日使用電子屏幕產品的時間</a:t>
            </a:r>
            <a:r>
              <a:rPr lang="en-US" altLang="zh-TW" sz="4400" dirty="0"/>
              <a:t>(</a:t>
            </a:r>
            <a:r>
              <a:rPr lang="zh-TW" altLang="en-US" sz="4400" dirty="0"/>
              <a:t>包括：學習和娛樂</a:t>
            </a:r>
            <a:r>
              <a:rPr lang="en-US" altLang="zh-TW" sz="4400" dirty="0"/>
              <a:t>) (</a:t>
            </a:r>
            <a:r>
              <a:rPr lang="zh-TW" altLang="en-US" sz="4400" dirty="0"/>
              <a:t>小學</a:t>
            </a:r>
            <a:r>
              <a:rPr lang="en-US" altLang="zh-TW" sz="4400" dirty="0"/>
              <a:t>)</a:t>
            </a:r>
          </a:p>
        </p:txBody>
      </p:sp>
      <p:graphicFrame>
        <p:nvGraphicFramePr>
          <p:cNvPr id="5" name="內容版面配置區 4">
            <a:extLst>
              <a:ext uri="{FF2B5EF4-FFF2-40B4-BE49-F238E27FC236}">
                <a16:creationId xmlns:a16="http://schemas.microsoft.com/office/drawing/2014/main" id="{F4629030-C2F8-4B7B-8032-356D3492D1B5}"/>
              </a:ext>
            </a:extLst>
          </p:cNvPr>
          <p:cNvGraphicFramePr>
            <a:graphicFrameLocks noGrp="1"/>
          </p:cNvGraphicFramePr>
          <p:nvPr>
            <p:ph idx="1"/>
            <p:extLst>
              <p:ext uri="{D42A27DB-BD31-4B8C-83A1-F6EECF244321}">
                <p14:modId xmlns:p14="http://schemas.microsoft.com/office/powerpoint/2010/main" val="3662515682"/>
              </p:ext>
            </p:extLst>
          </p:nvPr>
        </p:nvGraphicFramePr>
        <p:xfrm>
          <a:off x="0" y="1600200"/>
          <a:ext cx="12192000" cy="5257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645659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0617" y="135025"/>
            <a:ext cx="10972800" cy="1600200"/>
          </a:xfrm>
        </p:spPr>
        <p:txBody>
          <a:bodyPr/>
          <a:lstStyle/>
          <a:p>
            <a:r>
              <a:rPr lang="zh-TW" altLang="en-US" dirty="0"/>
              <a:t>停課期間，子女使用電子屏幕產品時，有成人在旁的百分比 </a:t>
            </a:r>
            <a:r>
              <a:rPr lang="en-US" altLang="zh-TW" dirty="0"/>
              <a:t>(</a:t>
            </a:r>
            <a:r>
              <a:rPr lang="zh-TW" altLang="en-US" dirty="0"/>
              <a:t>幼稚園</a:t>
            </a:r>
            <a:r>
              <a:rPr lang="en-US" altLang="zh-TW" dirty="0"/>
              <a:t>) </a:t>
            </a:r>
            <a:endParaRPr lang="en-US" dirty="0"/>
          </a:p>
        </p:txBody>
      </p:sp>
      <p:graphicFrame>
        <p:nvGraphicFramePr>
          <p:cNvPr id="4" name="內容版面配置區 3">
            <a:extLst>
              <a:ext uri="{FF2B5EF4-FFF2-40B4-BE49-F238E27FC236}">
                <a16:creationId xmlns:a16="http://schemas.microsoft.com/office/drawing/2014/main" id="{87A199F3-FDA9-4A10-8C2C-B33B37104977}"/>
              </a:ext>
            </a:extLst>
          </p:cNvPr>
          <p:cNvGraphicFramePr>
            <a:graphicFrameLocks noGrp="1"/>
          </p:cNvGraphicFramePr>
          <p:nvPr>
            <p:ph idx="1"/>
            <p:extLst>
              <p:ext uri="{D42A27DB-BD31-4B8C-83A1-F6EECF244321}">
                <p14:modId xmlns:p14="http://schemas.microsoft.com/office/powerpoint/2010/main" val="3900571554"/>
              </p:ext>
            </p:extLst>
          </p:nvPr>
        </p:nvGraphicFramePr>
        <p:xfrm>
          <a:off x="2153356" y="2515212"/>
          <a:ext cx="7952019" cy="3249295"/>
        </p:xfrm>
        <a:graphic>
          <a:graphicData uri="http://schemas.openxmlformats.org/drawingml/2006/table">
            <a:tbl>
              <a:tblPr>
                <a:tableStyleId>{22838BEF-8BB2-4498-84A7-C5851F593DF1}</a:tableStyleId>
              </a:tblPr>
              <a:tblGrid>
                <a:gridCol w="2493753">
                  <a:extLst>
                    <a:ext uri="{9D8B030D-6E8A-4147-A177-3AD203B41FA5}">
                      <a16:colId xmlns:a16="http://schemas.microsoft.com/office/drawing/2014/main" val="3671987241"/>
                    </a:ext>
                  </a:extLst>
                </a:gridCol>
                <a:gridCol w="5458266">
                  <a:extLst>
                    <a:ext uri="{9D8B030D-6E8A-4147-A177-3AD203B41FA5}">
                      <a16:colId xmlns:a16="http://schemas.microsoft.com/office/drawing/2014/main" val="3153583982"/>
                    </a:ext>
                  </a:extLst>
                </a:gridCol>
              </a:tblGrid>
              <a:tr h="622300">
                <a:tc>
                  <a:txBody>
                    <a:bodyPr/>
                    <a:lstStyle/>
                    <a:p>
                      <a:pPr algn="ctr" fontAlgn="b"/>
                      <a:r>
                        <a:rPr lang="zh-TW" altLang="en-US" sz="2400" b="0" i="0" u="none" strike="noStrike" dirty="0">
                          <a:solidFill>
                            <a:srgbClr val="000000"/>
                          </a:solidFill>
                          <a:effectLst/>
                          <a:latin typeface="微軟正黑體" panose="020B0604030504040204" pitchFamily="34" charset="-120"/>
                          <a:ea typeface="微軟正黑體" panose="020B0604030504040204" pitchFamily="34" charset="-120"/>
                        </a:rPr>
                        <a:t>有成人在旁的時間</a:t>
                      </a:r>
                      <a:endParaRPr lang="zh-HK" altLang="en-US" sz="24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t"/>
                      <a:r>
                        <a:rPr lang="zh-TW" altLang="en-US" sz="2400" b="0" i="0" u="none" strike="noStrike" dirty="0">
                          <a:solidFill>
                            <a:schemeClr val="tx1"/>
                          </a:solidFill>
                          <a:effectLst/>
                          <a:latin typeface="微軟正黑體" panose="020B0604030504040204" pitchFamily="34" charset="-120"/>
                          <a:ea typeface="微軟正黑體" panose="020B0604030504040204" pitchFamily="34" charset="-120"/>
                        </a:rPr>
                        <a:t>百分比</a:t>
                      </a:r>
                      <a:endParaRPr lang="en-US" altLang="zh-TW" sz="24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999704460"/>
                  </a:ext>
                </a:extLst>
              </a:tr>
              <a:tr h="369228">
                <a:tc>
                  <a:txBody>
                    <a:bodyPr/>
                    <a:lstStyle/>
                    <a:p>
                      <a:pPr algn="ctr" fontAlgn="t"/>
                      <a:r>
                        <a:rPr lang="en-US" sz="2400" b="0" i="0" u="none" strike="noStrike" dirty="0">
                          <a:solidFill>
                            <a:srgbClr val="000000"/>
                          </a:solidFill>
                          <a:effectLst/>
                          <a:latin typeface="微軟正黑體" panose="020B0604030504040204" pitchFamily="34" charset="-120"/>
                          <a:ea typeface="微軟正黑體" panose="020B0604030504040204" pitchFamily="34" charset="-120"/>
                        </a:rPr>
                        <a:t>0%</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US" altLang="zh-HK" sz="2400" b="0" i="0" u="none" strike="noStrike" dirty="0">
                          <a:solidFill>
                            <a:schemeClr val="tx1"/>
                          </a:solidFill>
                          <a:effectLst/>
                          <a:latin typeface="微軟正黑體" panose="020B0604030504040204" pitchFamily="34" charset="-120"/>
                          <a:ea typeface="微軟正黑體" panose="020B0604030504040204" pitchFamily="34" charset="-120"/>
                        </a:rPr>
                        <a:t>2.6</a:t>
                      </a:r>
                      <a:r>
                        <a:rPr lang="en-US" altLang="zh-TW" sz="2400" b="0" i="0" u="none" strike="noStrike" dirty="0">
                          <a:solidFill>
                            <a:schemeClr val="tx1"/>
                          </a:solidFill>
                          <a:effectLst/>
                          <a:latin typeface="微軟正黑體" panose="020B0604030504040204" pitchFamily="34" charset="-120"/>
                          <a:ea typeface="微軟正黑體" panose="020B0604030504040204" pitchFamily="34" charset="-120"/>
                        </a:rPr>
                        <a:t>%</a:t>
                      </a:r>
                      <a:endParaRPr lang="en-US" altLang="zh-HK" sz="24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14470319"/>
                  </a:ext>
                </a:extLst>
              </a:tr>
              <a:tr h="369228">
                <a:tc>
                  <a:txBody>
                    <a:bodyPr/>
                    <a:lstStyle/>
                    <a:p>
                      <a:pPr algn="ctr" fontAlgn="t"/>
                      <a:r>
                        <a:rPr lang="en-US" sz="2400" b="0" i="0" u="none" strike="noStrike" dirty="0">
                          <a:solidFill>
                            <a:schemeClr val="tx1"/>
                          </a:solidFill>
                          <a:effectLst/>
                          <a:latin typeface="微軟正黑體" panose="020B0604030504040204" pitchFamily="34" charset="-120"/>
                          <a:ea typeface="微軟正黑體" panose="020B0604030504040204" pitchFamily="34" charset="-120"/>
                        </a:rPr>
                        <a:t>1-20%</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US" altLang="zh-HK" sz="2400" b="0" i="0" u="none" strike="noStrike" dirty="0">
                          <a:solidFill>
                            <a:schemeClr val="tx1"/>
                          </a:solidFill>
                          <a:effectLst/>
                          <a:latin typeface="微軟正黑體" panose="020B0604030504040204" pitchFamily="34" charset="-120"/>
                          <a:ea typeface="微軟正黑體" panose="020B0604030504040204" pitchFamily="34" charset="-120"/>
                        </a:rPr>
                        <a:t>21.3</a:t>
                      </a:r>
                      <a:r>
                        <a:rPr lang="en-US" altLang="zh-TW" sz="2400" b="0" i="0" u="none" strike="noStrike" dirty="0">
                          <a:solidFill>
                            <a:schemeClr val="tx1"/>
                          </a:solidFill>
                          <a:effectLst/>
                          <a:latin typeface="微軟正黑體" panose="020B0604030504040204" pitchFamily="34" charset="-120"/>
                          <a:ea typeface="微軟正黑體" panose="020B0604030504040204" pitchFamily="34" charset="-120"/>
                        </a:rPr>
                        <a:t>%</a:t>
                      </a:r>
                      <a:endParaRPr lang="en-US" altLang="zh-HK" sz="24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72896285"/>
                  </a:ext>
                </a:extLst>
              </a:tr>
              <a:tr h="369228">
                <a:tc>
                  <a:txBody>
                    <a:bodyPr/>
                    <a:lstStyle/>
                    <a:p>
                      <a:pPr algn="ctr" fontAlgn="t"/>
                      <a:r>
                        <a:rPr lang="en-US" sz="2400" b="0" i="0" u="none" strike="noStrike" dirty="0">
                          <a:solidFill>
                            <a:schemeClr val="tx1"/>
                          </a:solidFill>
                          <a:effectLst/>
                          <a:latin typeface="微軟正黑體" panose="020B0604030504040204" pitchFamily="34" charset="-120"/>
                          <a:ea typeface="微軟正黑體" panose="020B0604030504040204" pitchFamily="34" charset="-120"/>
                        </a:rPr>
                        <a:t>21-40%</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US" altLang="zh-HK" sz="2400" b="0" i="0" u="none" strike="noStrike" dirty="0">
                          <a:solidFill>
                            <a:schemeClr val="tx1"/>
                          </a:solidFill>
                          <a:effectLst/>
                          <a:latin typeface="微軟正黑體" panose="020B0604030504040204" pitchFamily="34" charset="-120"/>
                          <a:ea typeface="微軟正黑體" panose="020B0604030504040204" pitchFamily="34" charset="-120"/>
                        </a:rPr>
                        <a:t>18</a:t>
                      </a:r>
                      <a:r>
                        <a:rPr lang="en-US" altLang="zh-TW" sz="2400" b="0" i="0" u="none" strike="noStrike" dirty="0">
                          <a:solidFill>
                            <a:schemeClr val="tx1"/>
                          </a:solidFill>
                          <a:effectLst/>
                          <a:latin typeface="微軟正黑體" panose="020B0604030504040204" pitchFamily="34" charset="-120"/>
                          <a:ea typeface="微軟正黑體" panose="020B0604030504040204" pitchFamily="34" charset="-120"/>
                        </a:rPr>
                        <a:t>%</a:t>
                      </a:r>
                      <a:endParaRPr lang="en-US" altLang="zh-HK" sz="24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69021364"/>
                  </a:ext>
                </a:extLst>
              </a:tr>
              <a:tr h="369228">
                <a:tc>
                  <a:txBody>
                    <a:bodyPr/>
                    <a:lstStyle/>
                    <a:p>
                      <a:pPr algn="ctr" fontAlgn="t"/>
                      <a:r>
                        <a:rPr lang="en-US" sz="2400" b="0" i="0" u="none" strike="noStrike" dirty="0">
                          <a:solidFill>
                            <a:schemeClr val="tx1"/>
                          </a:solidFill>
                          <a:effectLst/>
                          <a:latin typeface="微軟正黑體" panose="020B0604030504040204" pitchFamily="34" charset="-120"/>
                          <a:ea typeface="微軟正黑體" panose="020B0604030504040204" pitchFamily="34" charset="-120"/>
                        </a:rPr>
                        <a:t>41-60%</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US" altLang="zh-HK" sz="2400" b="0" i="0" u="none" strike="noStrike" dirty="0">
                          <a:solidFill>
                            <a:schemeClr val="tx1"/>
                          </a:solidFill>
                          <a:effectLst/>
                          <a:latin typeface="微軟正黑體" panose="020B0604030504040204" pitchFamily="34" charset="-120"/>
                          <a:ea typeface="微軟正黑體" panose="020B0604030504040204" pitchFamily="34" charset="-120"/>
                        </a:rPr>
                        <a:t>17.6</a:t>
                      </a:r>
                      <a:r>
                        <a:rPr lang="en-US" altLang="zh-TW" sz="2400" b="0" i="0" u="none" strike="noStrike" dirty="0">
                          <a:solidFill>
                            <a:schemeClr val="tx1"/>
                          </a:solidFill>
                          <a:effectLst/>
                          <a:latin typeface="微軟正黑體" panose="020B0604030504040204" pitchFamily="34" charset="-120"/>
                          <a:ea typeface="微軟正黑體" panose="020B0604030504040204" pitchFamily="34" charset="-120"/>
                        </a:rPr>
                        <a:t>%</a:t>
                      </a:r>
                      <a:endParaRPr lang="en-US" altLang="zh-HK" sz="24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6207612"/>
                  </a:ext>
                </a:extLst>
              </a:tr>
              <a:tr h="369228">
                <a:tc>
                  <a:txBody>
                    <a:bodyPr/>
                    <a:lstStyle/>
                    <a:p>
                      <a:pPr algn="ctr" fontAlgn="t"/>
                      <a:r>
                        <a:rPr lang="en-US" sz="2400" b="0" i="0" u="none" strike="noStrike" dirty="0">
                          <a:solidFill>
                            <a:schemeClr val="tx1"/>
                          </a:solidFill>
                          <a:effectLst/>
                          <a:latin typeface="微軟正黑體" panose="020B0604030504040204" pitchFamily="34" charset="-120"/>
                          <a:ea typeface="微軟正黑體" panose="020B0604030504040204" pitchFamily="34" charset="-120"/>
                        </a:rPr>
                        <a:t>61-80%</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US" altLang="zh-HK" sz="2400" b="0" i="0" u="none" strike="noStrike" dirty="0">
                          <a:solidFill>
                            <a:schemeClr val="tx1"/>
                          </a:solidFill>
                          <a:effectLst/>
                          <a:latin typeface="微軟正黑體" panose="020B0604030504040204" pitchFamily="34" charset="-120"/>
                          <a:ea typeface="微軟正黑體" panose="020B0604030504040204" pitchFamily="34" charset="-120"/>
                        </a:rPr>
                        <a:t>13.4</a:t>
                      </a:r>
                      <a:r>
                        <a:rPr lang="en-US" altLang="zh-TW" sz="2400" b="0" i="0" u="none" strike="noStrike" dirty="0">
                          <a:solidFill>
                            <a:schemeClr val="tx1"/>
                          </a:solidFill>
                          <a:effectLst/>
                          <a:latin typeface="微軟正黑體" panose="020B0604030504040204" pitchFamily="34" charset="-120"/>
                          <a:ea typeface="微軟正黑體" panose="020B0604030504040204" pitchFamily="34" charset="-120"/>
                        </a:rPr>
                        <a:t>%</a:t>
                      </a:r>
                      <a:endParaRPr lang="en-US" altLang="zh-HK" sz="24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55685433"/>
                  </a:ext>
                </a:extLst>
              </a:tr>
              <a:tr h="369228">
                <a:tc>
                  <a:txBody>
                    <a:bodyPr/>
                    <a:lstStyle/>
                    <a:p>
                      <a:pPr algn="ctr" fontAlgn="t"/>
                      <a:r>
                        <a:rPr lang="en-US" sz="2400" b="0" i="0" u="none" strike="noStrike" dirty="0">
                          <a:solidFill>
                            <a:schemeClr val="tx1"/>
                          </a:solidFill>
                          <a:effectLst/>
                          <a:latin typeface="微軟正黑體" panose="020B0604030504040204" pitchFamily="34" charset="-120"/>
                          <a:ea typeface="微軟正黑體" panose="020B0604030504040204" pitchFamily="34" charset="-120"/>
                        </a:rPr>
                        <a:t>81-99%</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US" altLang="zh-HK" sz="2400" b="0" i="0" u="none" strike="noStrike" dirty="0">
                          <a:solidFill>
                            <a:schemeClr val="tx1"/>
                          </a:solidFill>
                          <a:effectLst/>
                          <a:latin typeface="微軟正黑體" panose="020B0604030504040204" pitchFamily="34" charset="-120"/>
                          <a:ea typeface="微軟正黑體" panose="020B0604030504040204" pitchFamily="34" charset="-120"/>
                        </a:rPr>
                        <a:t>14.8</a:t>
                      </a:r>
                      <a:r>
                        <a:rPr lang="en-US" altLang="zh-TW" sz="2400" b="0" i="0" u="none" strike="noStrike" dirty="0">
                          <a:solidFill>
                            <a:schemeClr val="tx1"/>
                          </a:solidFill>
                          <a:effectLst/>
                          <a:latin typeface="微軟正黑體" panose="020B0604030504040204" pitchFamily="34" charset="-120"/>
                          <a:ea typeface="微軟正黑體" panose="020B0604030504040204" pitchFamily="34" charset="-120"/>
                        </a:rPr>
                        <a:t>%</a:t>
                      </a:r>
                      <a:endParaRPr lang="en-US" altLang="zh-HK" sz="24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34894856"/>
                  </a:ext>
                </a:extLst>
              </a:tr>
              <a:tr h="369228">
                <a:tc>
                  <a:txBody>
                    <a:bodyPr/>
                    <a:lstStyle/>
                    <a:p>
                      <a:pPr algn="ctr" fontAlgn="t"/>
                      <a:r>
                        <a:rPr lang="en-US" sz="2400" b="0" i="0" u="none" strike="noStrike" dirty="0">
                          <a:solidFill>
                            <a:schemeClr val="tx1"/>
                          </a:solidFill>
                          <a:effectLst/>
                          <a:latin typeface="微軟正黑體" panose="020B0604030504040204" pitchFamily="34" charset="-120"/>
                          <a:ea typeface="微軟正黑體" panose="020B0604030504040204" pitchFamily="34" charset="-120"/>
                        </a:rPr>
                        <a:t>100%</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US" altLang="zh-HK" sz="2400" b="0" i="0" u="none" strike="noStrike" dirty="0">
                          <a:solidFill>
                            <a:schemeClr val="tx1"/>
                          </a:solidFill>
                          <a:effectLst/>
                          <a:latin typeface="微軟正黑體" panose="020B0604030504040204" pitchFamily="34" charset="-120"/>
                          <a:ea typeface="微軟正黑體" panose="020B0604030504040204" pitchFamily="34" charset="-120"/>
                        </a:rPr>
                        <a:t>12.3</a:t>
                      </a:r>
                      <a:r>
                        <a:rPr lang="en-US" altLang="zh-TW" sz="2400" b="0" i="0" u="none" strike="noStrike" dirty="0">
                          <a:solidFill>
                            <a:schemeClr val="tx1"/>
                          </a:solidFill>
                          <a:effectLst/>
                          <a:latin typeface="微軟正黑體" panose="020B0604030504040204" pitchFamily="34" charset="-120"/>
                          <a:ea typeface="微軟正黑體" panose="020B0604030504040204" pitchFamily="34" charset="-120"/>
                        </a:rPr>
                        <a:t>%</a:t>
                      </a:r>
                      <a:endParaRPr lang="en-US" altLang="zh-HK" sz="24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74147149"/>
                  </a:ext>
                </a:extLst>
              </a:tr>
            </a:tbl>
          </a:graphicData>
        </a:graphic>
      </p:graphicFrame>
    </p:spTree>
    <p:extLst>
      <p:ext uri="{BB962C8B-B14F-4D97-AF65-F5344CB8AC3E}">
        <p14:creationId xmlns:p14="http://schemas.microsoft.com/office/powerpoint/2010/main" val="23109179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516" y="322313"/>
            <a:ext cx="10972800" cy="1600200"/>
          </a:xfrm>
        </p:spPr>
        <p:txBody>
          <a:bodyPr/>
          <a:lstStyle/>
          <a:p>
            <a:r>
              <a:rPr lang="zh-TW" altLang="en-US" dirty="0"/>
              <a:t>停課期間，子女使用電子屏幕產品時，有成人在旁的百分比 </a:t>
            </a:r>
            <a:r>
              <a:rPr lang="en-US" altLang="zh-TW" dirty="0"/>
              <a:t>(</a:t>
            </a:r>
            <a:r>
              <a:rPr lang="zh-TW" altLang="en-US" dirty="0"/>
              <a:t>小學</a:t>
            </a:r>
            <a:r>
              <a:rPr lang="en-US" altLang="zh-TW" dirty="0"/>
              <a:t>) </a:t>
            </a:r>
            <a:endParaRPr lang="en-US" dirty="0"/>
          </a:p>
        </p:txBody>
      </p:sp>
      <p:graphicFrame>
        <p:nvGraphicFramePr>
          <p:cNvPr id="4" name="內容版面配置區 3">
            <a:extLst>
              <a:ext uri="{FF2B5EF4-FFF2-40B4-BE49-F238E27FC236}">
                <a16:creationId xmlns:a16="http://schemas.microsoft.com/office/drawing/2014/main" id="{87A199F3-FDA9-4A10-8C2C-B33B37104977}"/>
              </a:ext>
            </a:extLst>
          </p:cNvPr>
          <p:cNvGraphicFramePr>
            <a:graphicFrameLocks noGrp="1"/>
          </p:cNvGraphicFramePr>
          <p:nvPr>
            <p:ph idx="1"/>
            <p:extLst>
              <p:ext uri="{D42A27DB-BD31-4B8C-83A1-F6EECF244321}">
                <p14:modId xmlns:p14="http://schemas.microsoft.com/office/powerpoint/2010/main" val="2744363714"/>
              </p:ext>
            </p:extLst>
          </p:nvPr>
        </p:nvGraphicFramePr>
        <p:xfrm>
          <a:off x="1587411" y="2471145"/>
          <a:ext cx="8440846" cy="3249295"/>
        </p:xfrm>
        <a:graphic>
          <a:graphicData uri="http://schemas.openxmlformats.org/drawingml/2006/table">
            <a:tbl>
              <a:tblPr>
                <a:tableStyleId>{22838BEF-8BB2-4498-84A7-C5851F593DF1}</a:tableStyleId>
              </a:tblPr>
              <a:tblGrid>
                <a:gridCol w="2647049">
                  <a:extLst>
                    <a:ext uri="{9D8B030D-6E8A-4147-A177-3AD203B41FA5}">
                      <a16:colId xmlns:a16="http://schemas.microsoft.com/office/drawing/2014/main" val="3671987241"/>
                    </a:ext>
                  </a:extLst>
                </a:gridCol>
                <a:gridCol w="5793797">
                  <a:extLst>
                    <a:ext uri="{9D8B030D-6E8A-4147-A177-3AD203B41FA5}">
                      <a16:colId xmlns:a16="http://schemas.microsoft.com/office/drawing/2014/main" val="3153583982"/>
                    </a:ext>
                  </a:extLst>
                </a:gridCol>
              </a:tblGrid>
              <a:tr h="622300">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2400" b="0" i="0" u="none" strike="noStrike" dirty="0">
                          <a:solidFill>
                            <a:srgbClr val="000000"/>
                          </a:solidFill>
                          <a:effectLst/>
                          <a:latin typeface="微軟正黑體" panose="020B0604030504040204" pitchFamily="34" charset="-120"/>
                          <a:ea typeface="微軟正黑體" panose="020B0604030504040204" pitchFamily="34" charset="-120"/>
                        </a:rPr>
                        <a:t>有成人在旁的時間</a:t>
                      </a:r>
                      <a:endParaRPr lang="zh-HK" altLang="en-US" sz="24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t"/>
                      <a:r>
                        <a:rPr lang="zh-TW" altLang="en-US" sz="2400" b="0" i="0" u="none" strike="noStrike" dirty="0">
                          <a:solidFill>
                            <a:srgbClr val="000000"/>
                          </a:solidFill>
                          <a:effectLst/>
                          <a:latin typeface="微軟正黑體" panose="020B0604030504040204" pitchFamily="34" charset="-120"/>
                          <a:ea typeface="微軟正黑體" panose="020B0604030504040204" pitchFamily="34" charset="-120"/>
                        </a:rPr>
                        <a:t>百分比</a:t>
                      </a:r>
                      <a:endParaRPr lang="en-US" altLang="zh-HK" sz="2400" b="0" i="0" u="none" strike="noStrike" dirty="0">
                        <a:solidFill>
                          <a:srgbClr val="000000"/>
                        </a:solidFill>
                        <a:effectLst/>
                        <a:latin typeface="微軟正黑體" panose="020B0604030504040204" pitchFamily="34" charset="-120"/>
                        <a:ea typeface="微軟正黑體" panose="020B0604030504040204" pitchFamily="34" charset="-12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999704460"/>
                  </a:ext>
                </a:extLst>
              </a:tr>
              <a:tr h="369228">
                <a:tc>
                  <a:txBody>
                    <a:bodyPr/>
                    <a:lstStyle/>
                    <a:p>
                      <a:pPr algn="ctr" fontAlgn="t"/>
                      <a:r>
                        <a:rPr lang="en-US" sz="2400" b="0" i="0" u="none" strike="noStrike" dirty="0">
                          <a:solidFill>
                            <a:schemeClr val="tx1"/>
                          </a:solidFill>
                          <a:effectLst/>
                          <a:latin typeface="微軟正黑體" panose="020B0604030504040204" pitchFamily="34" charset="-120"/>
                          <a:ea typeface="微軟正黑體" panose="020B0604030504040204" pitchFamily="34" charset="-120"/>
                        </a:rPr>
                        <a:t>0%</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US" altLang="zh-HK" sz="2400" b="0" i="0" u="none" strike="noStrike" dirty="0">
                          <a:solidFill>
                            <a:schemeClr val="tx1"/>
                          </a:solidFill>
                          <a:effectLst/>
                          <a:latin typeface="微軟正黑體" panose="020B0604030504040204" pitchFamily="34" charset="-120"/>
                          <a:ea typeface="微軟正黑體" panose="020B0604030504040204" pitchFamily="34" charset="-120"/>
                        </a:rPr>
                        <a:t>5.6</a:t>
                      </a:r>
                      <a:r>
                        <a:rPr lang="en-US" altLang="zh-TW" sz="2400" b="0" i="0" u="none" strike="noStrike" dirty="0">
                          <a:solidFill>
                            <a:schemeClr val="tx1"/>
                          </a:solidFill>
                          <a:effectLst/>
                          <a:latin typeface="微軟正黑體" panose="020B0604030504040204" pitchFamily="34" charset="-120"/>
                          <a:ea typeface="微軟正黑體" panose="020B0604030504040204" pitchFamily="34" charset="-120"/>
                        </a:rPr>
                        <a:t>%</a:t>
                      </a:r>
                      <a:endParaRPr lang="en-US" altLang="zh-HK" sz="24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14470319"/>
                  </a:ext>
                </a:extLst>
              </a:tr>
              <a:tr h="369228">
                <a:tc>
                  <a:txBody>
                    <a:bodyPr/>
                    <a:lstStyle/>
                    <a:p>
                      <a:pPr algn="ctr" fontAlgn="t"/>
                      <a:r>
                        <a:rPr lang="en-US" sz="2400" b="0" i="0" u="none" strike="noStrike" dirty="0">
                          <a:solidFill>
                            <a:schemeClr val="tx1"/>
                          </a:solidFill>
                          <a:effectLst/>
                          <a:latin typeface="微軟正黑體" panose="020B0604030504040204" pitchFamily="34" charset="-120"/>
                          <a:ea typeface="微軟正黑體" panose="020B0604030504040204" pitchFamily="34" charset="-120"/>
                        </a:rPr>
                        <a:t>1-20%</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US" altLang="zh-HK" sz="2400" b="0" i="0" u="none" strike="noStrike" dirty="0">
                          <a:solidFill>
                            <a:schemeClr val="tx1"/>
                          </a:solidFill>
                          <a:effectLst/>
                          <a:latin typeface="微軟正黑體" panose="020B0604030504040204" pitchFamily="34" charset="-120"/>
                          <a:ea typeface="微軟正黑體" panose="020B0604030504040204" pitchFamily="34" charset="-120"/>
                        </a:rPr>
                        <a:t>30.6</a:t>
                      </a:r>
                      <a:r>
                        <a:rPr lang="en-US" altLang="zh-TW" sz="2400" b="0" i="0" u="none" strike="noStrike" dirty="0">
                          <a:solidFill>
                            <a:schemeClr val="tx1"/>
                          </a:solidFill>
                          <a:effectLst/>
                          <a:latin typeface="微軟正黑體" panose="020B0604030504040204" pitchFamily="34" charset="-120"/>
                          <a:ea typeface="微軟正黑體" panose="020B0604030504040204" pitchFamily="34" charset="-120"/>
                        </a:rPr>
                        <a:t>%</a:t>
                      </a:r>
                      <a:endParaRPr lang="en-US" altLang="zh-HK" sz="24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72896285"/>
                  </a:ext>
                </a:extLst>
              </a:tr>
              <a:tr h="369228">
                <a:tc>
                  <a:txBody>
                    <a:bodyPr/>
                    <a:lstStyle/>
                    <a:p>
                      <a:pPr algn="ctr" fontAlgn="t"/>
                      <a:r>
                        <a:rPr lang="en-US" sz="2400" b="0" i="0" u="none" strike="noStrike" dirty="0">
                          <a:solidFill>
                            <a:schemeClr val="tx1"/>
                          </a:solidFill>
                          <a:effectLst/>
                          <a:latin typeface="微軟正黑體" panose="020B0604030504040204" pitchFamily="34" charset="-120"/>
                          <a:ea typeface="微軟正黑體" panose="020B0604030504040204" pitchFamily="34" charset="-120"/>
                        </a:rPr>
                        <a:t>21-40%</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US" altLang="zh-HK" sz="2400" b="0" i="0" u="none" strike="noStrike" dirty="0">
                          <a:solidFill>
                            <a:schemeClr val="tx1"/>
                          </a:solidFill>
                          <a:effectLst/>
                          <a:latin typeface="微軟正黑體" panose="020B0604030504040204" pitchFamily="34" charset="-120"/>
                          <a:ea typeface="微軟正黑體" panose="020B0604030504040204" pitchFamily="34" charset="-120"/>
                        </a:rPr>
                        <a:t>20.8</a:t>
                      </a:r>
                      <a:r>
                        <a:rPr lang="en-US" altLang="zh-TW" sz="2400" b="0" i="0" u="none" strike="noStrike" dirty="0">
                          <a:solidFill>
                            <a:schemeClr val="tx1"/>
                          </a:solidFill>
                          <a:effectLst/>
                          <a:latin typeface="微軟正黑體" panose="020B0604030504040204" pitchFamily="34" charset="-120"/>
                          <a:ea typeface="微軟正黑體" panose="020B0604030504040204" pitchFamily="34" charset="-120"/>
                        </a:rPr>
                        <a:t>%</a:t>
                      </a:r>
                      <a:endParaRPr lang="en-US" altLang="zh-HK" sz="24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69021364"/>
                  </a:ext>
                </a:extLst>
              </a:tr>
              <a:tr h="369228">
                <a:tc>
                  <a:txBody>
                    <a:bodyPr/>
                    <a:lstStyle/>
                    <a:p>
                      <a:pPr algn="ctr" fontAlgn="t"/>
                      <a:r>
                        <a:rPr lang="en-US" sz="2400" b="0" i="0" u="none" strike="noStrike" dirty="0">
                          <a:solidFill>
                            <a:schemeClr val="tx1"/>
                          </a:solidFill>
                          <a:effectLst/>
                          <a:latin typeface="微軟正黑體" panose="020B0604030504040204" pitchFamily="34" charset="-120"/>
                          <a:ea typeface="微軟正黑體" panose="020B0604030504040204" pitchFamily="34" charset="-120"/>
                        </a:rPr>
                        <a:t>41-60%</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US" altLang="zh-HK" sz="2400" b="0" i="0" u="none" strike="noStrike" dirty="0">
                          <a:solidFill>
                            <a:schemeClr val="tx1"/>
                          </a:solidFill>
                          <a:effectLst/>
                          <a:latin typeface="微軟正黑體" panose="020B0604030504040204" pitchFamily="34" charset="-120"/>
                          <a:ea typeface="微軟正黑體" panose="020B0604030504040204" pitchFamily="34" charset="-120"/>
                        </a:rPr>
                        <a:t>17.4</a:t>
                      </a:r>
                      <a:r>
                        <a:rPr lang="en-US" altLang="zh-TW" sz="2400" b="0" i="0" u="none" strike="noStrike" dirty="0">
                          <a:solidFill>
                            <a:schemeClr val="tx1"/>
                          </a:solidFill>
                          <a:effectLst/>
                          <a:latin typeface="微軟正黑體" panose="020B0604030504040204" pitchFamily="34" charset="-120"/>
                          <a:ea typeface="微軟正黑體" panose="020B0604030504040204" pitchFamily="34" charset="-120"/>
                        </a:rPr>
                        <a:t>%</a:t>
                      </a:r>
                      <a:endParaRPr lang="en-US" altLang="zh-HK" sz="24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6207612"/>
                  </a:ext>
                </a:extLst>
              </a:tr>
              <a:tr h="369228">
                <a:tc>
                  <a:txBody>
                    <a:bodyPr/>
                    <a:lstStyle/>
                    <a:p>
                      <a:pPr algn="ctr" fontAlgn="t"/>
                      <a:r>
                        <a:rPr lang="en-US" sz="2400" b="0" i="0" u="none" strike="noStrike" dirty="0">
                          <a:solidFill>
                            <a:schemeClr val="tx1"/>
                          </a:solidFill>
                          <a:effectLst/>
                          <a:latin typeface="微軟正黑體" panose="020B0604030504040204" pitchFamily="34" charset="-120"/>
                          <a:ea typeface="微軟正黑體" panose="020B0604030504040204" pitchFamily="34" charset="-120"/>
                        </a:rPr>
                        <a:t>61-80%</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US" altLang="zh-HK" sz="2400" b="0" i="0" u="none" strike="noStrike" dirty="0">
                          <a:solidFill>
                            <a:schemeClr val="tx1"/>
                          </a:solidFill>
                          <a:effectLst/>
                          <a:latin typeface="微軟正黑體" panose="020B0604030504040204" pitchFamily="34" charset="-120"/>
                          <a:ea typeface="微軟正黑體" panose="020B0604030504040204" pitchFamily="34" charset="-120"/>
                        </a:rPr>
                        <a:t>11.6</a:t>
                      </a:r>
                      <a:r>
                        <a:rPr lang="en-US" altLang="zh-TW" sz="2400" b="0" i="0" u="none" strike="noStrike" dirty="0">
                          <a:solidFill>
                            <a:schemeClr val="tx1"/>
                          </a:solidFill>
                          <a:effectLst/>
                          <a:latin typeface="微軟正黑體" panose="020B0604030504040204" pitchFamily="34" charset="-120"/>
                          <a:ea typeface="微軟正黑體" panose="020B0604030504040204" pitchFamily="34" charset="-120"/>
                        </a:rPr>
                        <a:t>%</a:t>
                      </a:r>
                      <a:endParaRPr lang="en-US" altLang="zh-HK" sz="24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55685433"/>
                  </a:ext>
                </a:extLst>
              </a:tr>
              <a:tr h="369228">
                <a:tc>
                  <a:txBody>
                    <a:bodyPr/>
                    <a:lstStyle/>
                    <a:p>
                      <a:pPr algn="ctr" fontAlgn="t"/>
                      <a:r>
                        <a:rPr lang="en-US" sz="2400" b="0" i="0" u="none" strike="noStrike" dirty="0">
                          <a:solidFill>
                            <a:schemeClr val="tx1"/>
                          </a:solidFill>
                          <a:effectLst/>
                          <a:latin typeface="微軟正黑體" panose="020B0604030504040204" pitchFamily="34" charset="-120"/>
                          <a:ea typeface="微軟正黑體" panose="020B0604030504040204" pitchFamily="34" charset="-120"/>
                        </a:rPr>
                        <a:t>81-99%</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US" altLang="zh-HK" sz="2400" b="0" i="0" u="none" strike="noStrike" dirty="0">
                          <a:solidFill>
                            <a:schemeClr val="tx1"/>
                          </a:solidFill>
                          <a:effectLst/>
                          <a:latin typeface="微軟正黑體" panose="020B0604030504040204" pitchFamily="34" charset="-120"/>
                          <a:ea typeface="微軟正黑體" panose="020B0604030504040204" pitchFamily="34" charset="-120"/>
                        </a:rPr>
                        <a:t>8.6</a:t>
                      </a:r>
                      <a:r>
                        <a:rPr lang="en-US" altLang="zh-TW" sz="2400" b="0" i="0" u="none" strike="noStrike" dirty="0">
                          <a:solidFill>
                            <a:schemeClr val="tx1"/>
                          </a:solidFill>
                          <a:effectLst/>
                          <a:latin typeface="微軟正黑體" panose="020B0604030504040204" pitchFamily="34" charset="-120"/>
                          <a:ea typeface="微軟正黑體" panose="020B0604030504040204" pitchFamily="34" charset="-120"/>
                        </a:rPr>
                        <a:t>%</a:t>
                      </a:r>
                      <a:endParaRPr lang="en-US" altLang="zh-HK" sz="24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34894856"/>
                  </a:ext>
                </a:extLst>
              </a:tr>
              <a:tr h="369228">
                <a:tc>
                  <a:txBody>
                    <a:bodyPr/>
                    <a:lstStyle/>
                    <a:p>
                      <a:pPr algn="ctr" fontAlgn="t"/>
                      <a:r>
                        <a:rPr lang="en-US" sz="2400" b="0" i="0" u="none" strike="noStrike" dirty="0">
                          <a:solidFill>
                            <a:schemeClr val="tx1"/>
                          </a:solidFill>
                          <a:effectLst/>
                          <a:latin typeface="微軟正黑體" panose="020B0604030504040204" pitchFamily="34" charset="-120"/>
                          <a:ea typeface="微軟正黑體" panose="020B0604030504040204" pitchFamily="34" charset="-120"/>
                        </a:rPr>
                        <a:t>100%</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t"/>
                      <a:r>
                        <a:rPr lang="en-US" altLang="zh-HK" sz="2400" b="0" i="0" u="none" strike="noStrike" dirty="0">
                          <a:solidFill>
                            <a:schemeClr val="tx1"/>
                          </a:solidFill>
                          <a:effectLst/>
                          <a:latin typeface="微軟正黑體" panose="020B0604030504040204" pitchFamily="34" charset="-120"/>
                          <a:ea typeface="微軟正黑體" panose="020B0604030504040204" pitchFamily="34" charset="-120"/>
                        </a:rPr>
                        <a:t>5.3</a:t>
                      </a:r>
                      <a:r>
                        <a:rPr lang="en-US" altLang="zh-TW" sz="2400" b="0" i="0" u="none" strike="noStrike" dirty="0">
                          <a:solidFill>
                            <a:schemeClr val="tx1"/>
                          </a:solidFill>
                          <a:effectLst/>
                          <a:latin typeface="微軟正黑體" panose="020B0604030504040204" pitchFamily="34" charset="-120"/>
                          <a:ea typeface="微軟正黑體" panose="020B0604030504040204" pitchFamily="34" charset="-120"/>
                        </a:rPr>
                        <a:t>%</a:t>
                      </a:r>
                      <a:endParaRPr lang="en-US" altLang="zh-HK" sz="2400" b="0" i="0" u="none" strike="noStrike" dirty="0">
                        <a:solidFill>
                          <a:schemeClr val="tx1"/>
                        </a:solidFill>
                        <a:effectLst/>
                        <a:latin typeface="微軟正黑體" panose="020B0604030504040204" pitchFamily="34" charset="-120"/>
                        <a:ea typeface="微軟正黑體" panose="020B0604030504040204" pitchFamily="34" charset="-120"/>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74147149"/>
                  </a:ext>
                </a:extLst>
              </a:tr>
            </a:tbl>
          </a:graphicData>
        </a:graphic>
      </p:graphicFrame>
    </p:spTree>
    <p:extLst>
      <p:ext uri="{BB962C8B-B14F-4D97-AF65-F5344CB8AC3E}">
        <p14:creationId xmlns:p14="http://schemas.microsoft.com/office/powerpoint/2010/main" val="42818070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zh-TW" altLang="en-US" dirty="0"/>
              <a:t>第五部分</a:t>
            </a:r>
            <a:r>
              <a:rPr lang="en-US" altLang="zh-TW" dirty="0"/>
              <a:t>: </a:t>
            </a:r>
            <a:r>
              <a:rPr lang="zh-TW" altLang="en-US" dirty="0"/>
              <a:t>家長的憂慮及期望的支援</a:t>
            </a:r>
            <a:br>
              <a:rPr lang="en-US" altLang="zh-TW" dirty="0"/>
            </a:br>
            <a:br>
              <a:rPr lang="en-US" altLang="zh-TW" dirty="0"/>
            </a:br>
            <a:r>
              <a:rPr lang="zh-TW" altLang="en-US" dirty="0"/>
              <a:t>　</a:t>
            </a:r>
            <a:endParaRPr lang="en-US" dirty="0"/>
          </a:p>
        </p:txBody>
      </p:sp>
      <p:sp>
        <p:nvSpPr>
          <p:cNvPr id="5" name="Text Placeholder 4"/>
          <p:cNvSpPr>
            <a:spLocks noGrp="1"/>
          </p:cNvSpPr>
          <p:nvPr>
            <p:ph type="body" idx="1"/>
          </p:nvPr>
        </p:nvSpPr>
        <p:spPr>
          <a:xfrm>
            <a:off x="963084" y="4068766"/>
            <a:ext cx="10363200" cy="2563388"/>
          </a:xfrm>
        </p:spPr>
        <p:txBody>
          <a:bodyPr>
            <a:normAutofit/>
          </a:bodyPr>
          <a:lstStyle/>
          <a:p>
            <a:pPr marL="457200" indent="-457200" algn="l">
              <a:buFont typeface="+mj-lt"/>
              <a:buAutoNum type="arabicPeriod"/>
            </a:pPr>
            <a:r>
              <a:rPr lang="zh-TW" altLang="en-US" dirty="0">
                <a:solidFill>
                  <a:schemeClr val="tx1">
                    <a:lumMod val="85000"/>
                    <a:lumOff val="15000"/>
                  </a:schemeClr>
                </a:solidFill>
              </a:rPr>
              <a:t>停課期間，超過八成的家長為復課相關的安排（如</a:t>
            </a:r>
            <a:r>
              <a:rPr lang="zh-HK" altLang="en-US" dirty="0">
                <a:solidFill>
                  <a:schemeClr val="tx1">
                    <a:lumMod val="85000"/>
                    <a:lumOff val="15000"/>
                  </a:schemeClr>
                </a:solidFill>
              </a:rPr>
              <a:t>衞</a:t>
            </a:r>
            <a:r>
              <a:rPr lang="zh-TW" altLang="en-US" dirty="0">
                <a:solidFill>
                  <a:schemeClr val="tx1">
                    <a:lumMod val="85000"/>
                    <a:lumOff val="15000"/>
                  </a:schemeClr>
                </a:solidFill>
              </a:rPr>
              <a:t>生防疫措施）而感到憂慮。另外，超過七成的家長為子女的學習進度及過度使用電子產品而感到憂慮</a:t>
            </a:r>
            <a:endParaRPr lang="en-US" altLang="zh-TW" dirty="0">
              <a:solidFill>
                <a:schemeClr val="tx1">
                  <a:lumMod val="85000"/>
                  <a:lumOff val="15000"/>
                </a:schemeClr>
              </a:solidFill>
            </a:endParaRPr>
          </a:p>
          <a:p>
            <a:pPr marL="457200" indent="-457200" algn="l">
              <a:buFont typeface="+mj-lt"/>
              <a:buAutoNum type="arabicPeriod"/>
            </a:pPr>
            <a:endParaRPr lang="en-US" altLang="zh-TW" dirty="0">
              <a:solidFill>
                <a:schemeClr val="tx1">
                  <a:lumMod val="85000"/>
                  <a:lumOff val="15000"/>
                </a:schemeClr>
              </a:solidFill>
            </a:endParaRPr>
          </a:p>
          <a:p>
            <a:pPr marL="457200" indent="-457200" algn="l">
              <a:buFont typeface="+mj-lt"/>
              <a:buAutoNum type="arabicPeriod"/>
            </a:pPr>
            <a:r>
              <a:rPr lang="zh-TW" altLang="en-US" dirty="0">
                <a:solidFill>
                  <a:schemeClr val="tx1">
                    <a:lumMod val="85000"/>
                    <a:lumOff val="15000"/>
                  </a:schemeClr>
                </a:solidFill>
              </a:rPr>
              <a:t>大部份家長認為彈性上班時間</a:t>
            </a:r>
            <a:r>
              <a:rPr lang="zh-TW" altLang="en-US" dirty="0">
                <a:solidFill>
                  <a:schemeClr val="tx1">
                    <a:lumMod val="85000"/>
                    <a:lumOff val="15000"/>
                  </a:schemeClr>
                </a:solidFill>
                <a:latin typeface="+mj-ea"/>
              </a:rPr>
              <a:t>、</a:t>
            </a:r>
            <a:r>
              <a:rPr lang="zh-TW" altLang="en-US" dirty="0">
                <a:solidFill>
                  <a:schemeClr val="tx1">
                    <a:lumMod val="85000"/>
                    <a:lumOff val="15000"/>
                  </a:schemeClr>
                </a:solidFill>
              </a:rPr>
              <a:t>經濟津貼</a:t>
            </a:r>
            <a:r>
              <a:rPr lang="zh-TW" altLang="en-US" dirty="0">
                <a:solidFill>
                  <a:schemeClr val="tx1">
                    <a:lumMod val="85000"/>
                    <a:lumOff val="15000"/>
                  </a:schemeClr>
                </a:solidFill>
                <a:latin typeface="+mj-ea"/>
              </a:rPr>
              <a:t>、</a:t>
            </a:r>
            <a:r>
              <a:rPr lang="zh-TW" altLang="en-US" dirty="0">
                <a:solidFill>
                  <a:schemeClr val="tx1">
                    <a:lumMod val="85000"/>
                    <a:lumOff val="15000"/>
                  </a:schemeClr>
                </a:solidFill>
              </a:rPr>
              <a:t>更適</a:t>
            </a:r>
            <a:r>
              <a:rPr lang="zh-TW" altLang="en-US" dirty="0">
                <a:solidFill>
                  <a:srgbClr val="000000"/>
                </a:solidFill>
              </a:rPr>
              <a:t>切的在家</a:t>
            </a:r>
            <a:r>
              <a:rPr lang="zh-TW" altLang="en-US" dirty="0">
                <a:solidFill>
                  <a:schemeClr val="tx1">
                    <a:lumMod val="85000"/>
                    <a:lumOff val="15000"/>
                  </a:schemeClr>
                </a:solidFill>
              </a:rPr>
              <a:t>學習支援，以及於復課後進行補課能支援其家庭</a:t>
            </a:r>
            <a:endParaRPr lang="en-US" dirty="0">
              <a:solidFill>
                <a:schemeClr val="tx1">
                  <a:lumMod val="85000"/>
                  <a:lumOff val="15000"/>
                </a:schemeClr>
              </a:solidFill>
            </a:endParaRPr>
          </a:p>
        </p:txBody>
      </p:sp>
    </p:spTree>
    <p:extLst>
      <p:ext uri="{BB962C8B-B14F-4D97-AF65-F5344CB8AC3E}">
        <p14:creationId xmlns:p14="http://schemas.microsoft.com/office/powerpoint/2010/main" val="9480869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50843"/>
            <a:ext cx="12192000" cy="1600200"/>
          </a:xfrm>
        </p:spPr>
        <p:txBody>
          <a:bodyPr/>
          <a:lstStyle/>
          <a:p>
            <a:r>
              <a:rPr lang="zh-TW" altLang="en-US" dirty="0"/>
              <a:t>停課期間，家長的憂慮</a:t>
            </a:r>
            <a:endParaRPr lang="en-US" altLang="zh-TW" dirty="0"/>
          </a:p>
        </p:txBody>
      </p:sp>
      <p:sp>
        <p:nvSpPr>
          <p:cNvPr id="4" name="Title 1">
            <a:extLst>
              <a:ext uri="{FF2B5EF4-FFF2-40B4-BE49-F238E27FC236}">
                <a16:creationId xmlns:a16="http://schemas.microsoft.com/office/drawing/2014/main" id="{86D37751-414E-44E2-B16B-C82192FBFA23}"/>
              </a:ext>
            </a:extLst>
          </p:cNvPr>
          <p:cNvSpPr txBox="1">
            <a:spLocks/>
          </p:cNvSpPr>
          <p:nvPr/>
        </p:nvSpPr>
        <p:spPr>
          <a:xfrm>
            <a:off x="2957999" y="3138453"/>
            <a:ext cx="501650" cy="468019"/>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a:defRPr sz="2400" b="0" i="0" u="none" strike="noStrike" kern="1200" baseline="0">
                <a:solidFill>
                  <a:schemeClr val="bg2">
                    <a:lumMod val="50000"/>
                  </a:schemeClr>
                </a:solidFill>
                <a:latin typeface="微軟正黑體" panose="020B0604030504040204" pitchFamily="34" charset="-120"/>
                <a:ea typeface="微軟正黑體" panose="020B0604030504040204" pitchFamily="34" charset="-120"/>
                <a:cs typeface="+mn-cs"/>
              </a:defRPr>
            </a:pPr>
            <a:endParaRPr lang="en-US" altLang="zh-TW" sz="2400" dirty="0">
              <a:solidFill>
                <a:schemeClr val="bg2">
                  <a:lumMod val="50000"/>
                </a:schemeClr>
              </a:solidFill>
              <a:effectLst/>
              <a:latin typeface="微軟正黑體" panose="020B0604030504040204" pitchFamily="34" charset="-120"/>
              <a:ea typeface="微軟正黑體" panose="020B0604030504040204" pitchFamily="34" charset="-120"/>
              <a:cs typeface="+mn-cs"/>
            </a:endParaRPr>
          </a:p>
        </p:txBody>
      </p:sp>
      <p:sp>
        <p:nvSpPr>
          <p:cNvPr id="6" name="Title 1">
            <a:extLst>
              <a:ext uri="{FF2B5EF4-FFF2-40B4-BE49-F238E27FC236}">
                <a16:creationId xmlns:a16="http://schemas.microsoft.com/office/drawing/2014/main" id="{17ED0DA8-5696-4564-AEA5-77688F9B437C}"/>
              </a:ext>
            </a:extLst>
          </p:cNvPr>
          <p:cNvSpPr txBox="1">
            <a:spLocks/>
          </p:cNvSpPr>
          <p:nvPr/>
        </p:nvSpPr>
        <p:spPr>
          <a:xfrm>
            <a:off x="7035410" y="3251002"/>
            <a:ext cx="501650" cy="468019"/>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a:defRPr sz="2400" b="0" i="0" u="none" strike="noStrike" kern="1200" baseline="0">
                <a:solidFill>
                  <a:schemeClr val="bg2">
                    <a:lumMod val="50000"/>
                  </a:schemeClr>
                </a:solidFill>
                <a:latin typeface="微軟正黑體" panose="020B0604030504040204" pitchFamily="34" charset="-120"/>
                <a:ea typeface="微軟正黑體" panose="020B0604030504040204" pitchFamily="34" charset="-120"/>
                <a:cs typeface="+mn-cs"/>
              </a:defRPr>
            </a:pPr>
            <a:endParaRPr lang="en-US" altLang="zh-TW" sz="2400" dirty="0">
              <a:solidFill>
                <a:schemeClr val="bg2">
                  <a:lumMod val="50000"/>
                </a:schemeClr>
              </a:solidFill>
              <a:effectLst/>
              <a:latin typeface="微軟正黑體" panose="020B0604030504040204" pitchFamily="34" charset="-120"/>
              <a:ea typeface="微軟正黑體" panose="020B0604030504040204" pitchFamily="34" charset="-120"/>
              <a:cs typeface="+mn-cs"/>
            </a:endParaRPr>
          </a:p>
        </p:txBody>
      </p:sp>
      <p:graphicFrame>
        <p:nvGraphicFramePr>
          <p:cNvPr id="7" name="圖表 6">
            <a:extLst>
              <a:ext uri="{FF2B5EF4-FFF2-40B4-BE49-F238E27FC236}">
                <a16:creationId xmlns:a16="http://schemas.microsoft.com/office/drawing/2014/main" id="{F543E686-6658-4CC5-A03D-DFF8C1E2FE97}"/>
              </a:ext>
            </a:extLst>
          </p:cNvPr>
          <p:cNvGraphicFramePr>
            <a:graphicFrameLocks/>
          </p:cNvGraphicFramePr>
          <p:nvPr>
            <p:extLst>
              <p:ext uri="{D42A27DB-BD31-4B8C-83A1-F6EECF244321}">
                <p14:modId xmlns:p14="http://schemas.microsoft.com/office/powerpoint/2010/main" val="3108703191"/>
              </p:ext>
            </p:extLst>
          </p:nvPr>
        </p:nvGraphicFramePr>
        <p:xfrm>
          <a:off x="0" y="895350"/>
          <a:ext cx="12192000" cy="5962650"/>
        </p:xfrm>
        <a:graphic>
          <a:graphicData uri="http://schemas.openxmlformats.org/drawingml/2006/chart">
            <c:chart xmlns:c="http://schemas.openxmlformats.org/drawingml/2006/chart" xmlns:r="http://schemas.openxmlformats.org/officeDocument/2006/relationships" r:id="rId3"/>
          </a:graphicData>
        </a:graphic>
      </p:graphicFrame>
      <p:sp>
        <p:nvSpPr>
          <p:cNvPr id="8" name="Title 1"/>
          <p:cNvSpPr txBox="1">
            <a:spLocks/>
          </p:cNvSpPr>
          <p:nvPr/>
        </p:nvSpPr>
        <p:spPr>
          <a:xfrm>
            <a:off x="451691" y="-182881"/>
            <a:ext cx="11582400" cy="1600200"/>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r>
              <a:rPr lang="zh-TW" altLang="en-US" sz="2000" dirty="0">
                <a:effectLst/>
              </a:rPr>
              <a:t>（</a:t>
            </a:r>
            <a:r>
              <a:rPr lang="zh-HK" altLang="en-US" sz="2000" dirty="0">
                <a:effectLst/>
              </a:rPr>
              <a:t>可選多於一項</a:t>
            </a:r>
            <a:r>
              <a:rPr lang="zh-TW" altLang="en-US" sz="2000" dirty="0">
                <a:effectLst/>
              </a:rPr>
              <a:t>）</a:t>
            </a:r>
            <a:endParaRPr lang="en-US" sz="2000" dirty="0">
              <a:effectLst/>
            </a:endParaRPr>
          </a:p>
        </p:txBody>
      </p:sp>
    </p:spTree>
    <p:extLst>
      <p:ext uri="{BB962C8B-B14F-4D97-AF65-F5344CB8AC3E}">
        <p14:creationId xmlns:p14="http://schemas.microsoft.com/office/powerpoint/2010/main" val="41988425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4574" y="-620549"/>
            <a:ext cx="11960646" cy="1600200"/>
          </a:xfrm>
        </p:spPr>
        <p:txBody>
          <a:bodyPr/>
          <a:lstStyle/>
          <a:p>
            <a:r>
              <a:rPr lang="zh-TW" altLang="en-US" dirty="0"/>
              <a:t>家長認為對家庭有幫助的支援</a:t>
            </a:r>
            <a:endParaRPr lang="en-US" altLang="zh-TW" dirty="0"/>
          </a:p>
        </p:txBody>
      </p:sp>
      <p:sp>
        <p:nvSpPr>
          <p:cNvPr id="6" name="Title 1">
            <a:extLst>
              <a:ext uri="{FF2B5EF4-FFF2-40B4-BE49-F238E27FC236}">
                <a16:creationId xmlns:a16="http://schemas.microsoft.com/office/drawing/2014/main" id="{17ED0DA8-5696-4564-AEA5-77688F9B437C}"/>
              </a:ext>
            </a:extLst>
          </p:cNvPr>
          <p:cNvSpPr txBox="1">
            <a:spLocks/>
          </p:cNvSpPr>
          <p:nvPr/>
        </p:nvSpPr>
        <p:spPr>
          <a:xfrm>
            <a:off x="7035410" y="3251002"/>
            <a:ext cx="501650" cy="468019"/>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a:defRPr sz="2400" b="0" i="0" u="none" strike="noStrike" kern="1200" baseline="0">
                <a:solidFill>
                  <a:schemeClr val="bg2">
                    <a:lumMod val="50000"/>
                  </a:schemeClr>
                </a:solidFill>
                <a:latin typeface="微軟正黑體" panose="020B0604030504040204" pitchFamily="34" charset="-120"/>
                <a:ea typeface="微軟正黑體" panose="020B0604030504040204" pitchFamily="34" charset="-120"/>
                <a:cs typeface="+mn-cs"/>
              </a:defRPr>
            </a:pPr>
            <a:endParaRPr lang="en-US" altLang="zh-TW" sz="2400" dirty="0">
              <a:solidFill>
                <a:schemeClr val="bg2">
                  <a:lumMod val="50000"/>
                </a:schemeClr>
              </a:solidFill>
              <a:effectLst/>
              <a:latin typeface="微軟正黑體" panose="020B0604030504040204" pitchFamily="34" charset="-120"/>
              <a:ea typeface="微軟正黑體" panose="020B0604030504040204" pitchFamily="34" charset="-120"/>
              <a:cs typeface="+mn-cs"/>
            </a:endParaRPr>
          </a:p>
        </p:txBody>
      </p:sp>
      <p:sp>
        <p:nvSpPr>
          <p:cNvPr id="7" name="Title 1">
            <a:extLst>
              <a:ext uri="{FF2B5EF4-FFF2-40B4-BE49-F238E27FC236}">
                <a16:creationId xmlns:a16="http://schemas.microsoft.com/office/drawing/2014/main" id="{127BB076-D797-43E7-AF87-27A3152B8C58}"/>
              </a:ext>
            </a:extLst>
          </p:cNvPr>
          <p:cNvSpPr txBox="1">
            <a:spLocks/>
          </p:cNvSpPr>
          <p:nvPr/>
        </p:nvSpPr>
        <p:spPr>
          <a:xfrm>
            <a:off x="5045879" y="2187901"/>
            <a:ext cx="501650" cy="468019"/>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a:defRPr sz="2400" b="0" i="0" u="none" strike="noStrike" kern="1200" baseline="0">
                <a:solidFill>
                  <a:schemeClr val="bg2">
                    <a:lumMod val="50000"/>
                  </a:schemeClr>
                </a:solidFill>
                <a:latin typeface="微軟正黑體" panose="020B0604030504040204" pitchFamily="34" charset="-120"/>
                <a:ea typeface="微軟正黑體" panose="020B0604030504040204" pitchFamily="34" charset="-120"/>
                <a:cs typeface="+mn-cs"/>
              </a:defRPr>
            </a:pPr>
            <a:endParaRPr lang="en-US" altLang="zh-TW" sz="2400" dirty="0">
              <a:solidFill>
                <a:schemeClr val="bg2">
                  <a:lumMod val="50000"/>
                </a:schemeClr>
              </a:solidFill>
              <a:effectLst/>
              <a:latin typeface="微軟正黑體" panose="020B0604030504040204" pitchFamily="34" charset="-120"/>
              <a:ea typeface="微軟正黑體" panose="020B0604030504040204" pitchFamily="34" charset="-120"/>
              <a:cs typeface="+mn-cs"/>
            </a:endParaRPr>
          </a:p>
        </p:txBody>
      </p:sp>
      <p:sp>
        <p:nvSpPr>
          <p:cNvPr id="9" name="Title 1">
            <a:extLst>
              <a:ext uri="{FF2B5EF4-FFF2-40B4-BE49-F238E27FC236}">
                <a16:creationId xmlns:a16="http://schemas.microsoft.com/office/drawing/2014/main" id="{0CC3C8D4-D8D1-432D-B561-5C0D123E8910}"/>
              </a:ext>
            </a:extLst>
          </p:cNvPr>
          <p:cNvSpPr txBox="1">
            <a:spLocks/>
          </p:cNvSpPr>
          <p:nvPr/>
        </p:nvSpPr>
        <p:spPr>
          <a:xfrm>
            <a:off x="9108050" y="1813627"/>
            <a:ext cx="501650" cy="468019"/>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a:defRPr sz="2400" b="0" i="0" u="none" strike="noStrike" kern="1200" baseline="0">
                <a:solidFill>
                  <a:schemeClr val="bg2">
                    <a:lumMod val="50000"/>
                  </a:schemeClr>
                </a:solidFill>
                <a:latin typeface="微軟正黑體" panose="020B0604030504040204" pitchFamily="34" charset="-120"/>
                <a:ea typeface="微軟正黑體" panose="020B0604030504040204" pitchFamily="34" charset="-120"/>
                <a:cs typeface="+mn-cs"/>
              </a:defRPr>
            </a:pPr>
            <a:endParaRPr lang="en-US" altLang="zh-TW" sz="2400" dirty="0">
              <a:solidFill>
                <a:schemeClr val="bg2">
                  <a:lumMod val="50000"/>
                </a:schemeClr>
              </a:solidFill>
              <a:effectLst/>
              <a:latin typeface="微軟正黑體" panose="020B0604030504040204" pitchFamily="34" charset="-120"/>
              <a:ea typeface="微軟正黑體" panose="020B0604030504040204" pitchFamily="34" charset="-120"/>
              <a:cs typeface="+mn-cs"/>
            </a:endParaRPr>
          </a:p>
        </p:txBody>
      </p:sp>
      <p:graphicFrame>
        <p:nvGraphicFramePr>
          <p:cNvPr id="10" name="圖表 9">
            <a:extLst>
              <a:ext uri="{FF2B5EF4-FFF2-40B4-BE49-F238E27FC236}">
                <a16:creationId xmlns:a16="http://schemas.microsoft.com/office/drawing/2014/main" id="{63FF9938-73C6-4D87-BAF7-95125C2CCE9A}"/>
              </a:ext>
            </a:extLst>
          </p:cNvPr>
          <p:cNvGraphicFramePr>
            <a:graphicFrameLocks/>
          </p:cNvGraphicFramePr>
          <p:nvPr>
            <p:extLst>
              <p:ext uri="{D42A27DB-BD31-4B8C-83A1-F6EECF244321}">
                <p14:modId xmlns:p14="http://schemas.microsoft.com/office/powerpoint/2010/main" val="3832150713"/>
              </p:ext>
            </p:extLst>
          </p:nvPr>
        </p:nvGraphicFramePr>
        <p:xfrm>
          <a:off x="0" y="1371600"/>
          <a:ext cx="12192000" cy="5486400"/>
        </p:xfrm>
        <a:graphic>
          <a:graphicData uri="http://schemas.openxmlformats.org/drawingml/2006/chart">
            <c:chart xmlns:c="http://schemas.openxmlformats.org/drawingml/2006/chart" xmlns:r="http://schemas.openxmlformats.org/officeDocument/2006/relationships" r:id="rId3"/>
          </a:graphicData>
        </a:graphic>
      </p:graphicFrame>
      <p:sp>
        <p:nvSpPr>
          <p:cNvPr id="8" name="Title 1"/>
          <p:cNvSpPr txBox="1">
            <a:spLocks/>
          </p:cNvSpPr>
          <p:nvPr/>
        </p:nvSpPr>
        <p:spPr>
          <a:xfrm>
            <a:off x="451691" y="-182881"/>
            <a:ext cx="11582400" cy="1600200"/>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r>
              <a:rPr lang="zh-TW" altLang="en-US" sz="2000" dirty="0">
                <a:effectLst/>
              </a:rPr>
              <a:t>（</a:t>
            </a:r>
            <a:r>
              <a:rPr lang="zh-HK" altLang="en-US" sz="2000" dirty="0">
                <a:effectLst/>
              </a:rPr>
              <a:t>可選多於一項</a:t>
            </a:r>
            <a:r>
              <a:rPr lang="zh-TW" altLang="en-US" sz="2000" dirty="0">
                <a:effectLst/>
              </a:rPr>
              <a:t>）</a:t>
            </a:r>
            <a:endParaRPr lang="en-US" sz="2000" dirty="0">
              <a:effectLst/>
            </a:endParaRPr>
          </a:p>
        </p:txBody>
      </p:sp>
    </p:spTree>
    <p:extLst>
      <p:ext uri="{BB962C8B-B14F-4D97-AF65-F5344CB8AC3E}">
        <p14:creationId xmlns:p14="http://schemas.microsoft.com/office/powerpoint/2010/main" val="34292980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zh-TW" altLang="en-US" dirty="0"/>
              <a:t>建議</a:t>
            </a:r>
            <a:br>
              <a:rPr lang="en-US" altLang="zh-TW" dirty="0"/>
            </a:br>
            <a:br>
              <a:rPr lang="en-US" altLang="zh-TW" dirty="0"/>
            </a:br>
            <a:endParaRPr lang="en-US" dirty="0"/>
          </a:p>
        </p:txBody>
      </p:sp>
    </p:spTree>
    <p:extLst>
      <p:ext uri="{BB962C8B-B14F-4D97-AF65-F5344CB8AC3E}">
        <p14:creationId xmlns:p14="http://schemas.microsoft.com/office/powerpoint/2010/main" val="8309679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一、教學</a:t>
            </a:r>
            <a:endParaRPr lang="en-US" dirty="0"/>
          </a:p>
        </p:txBody>
      </p:sp>
      <p:sp>
        <p:nvSpPr>
          <p:cNvPr id="5" name="Content Placeholder 4"/>
          <p:cNvSpPr>
            <a:spLocks noGrp="1"/>
          </p:cNvSpPr>
          <p:nvPr>
            <p:ph idx="1"/>
          </p:nvPr>
        </p:nvSpPr>
        <p:spPr>
          <a:xfrm>
            <a:off x="609600" y="1600204"/>
            <a:ext cx="11398180" cy="4891032"/>
          </a:xfrm>
        </p:spPr>
        <p:txBody>
          <a:bodyPr>
            <a:normAutofit fontScale="92500" lnSpcReduction="20000"/>
          </a:bodyPr>
          <a:lstStyle/>
          <a:p>
            <a:pPr marL="457200" lvl="0" indent="-457200">
              <a:buFont typeface="+mj-lt"/>
              <a:buAutoNum type="arabicPeriod"/>
            </a:pPr>
            <a:r>
              <a:rPr lang="zh-HK" altLang="en-US" sz="2800" dirty="0">
                <a:solidFill>
                  <a:schemeClr val="tx1"/>
                </a:solidFill>
                <a:latin typeface="新細明體"/>
                <a:cs typeface="新細明體"/>
              </a:rPr>
              <a:t>學</a:t>
            </a:r>
            <a:r>
              <a:rPr lang="zh-TW" altLang="en-US" sz="2800" dirty="0">
                <a:solidFill>
                  <a:schemeClr val="tx1"/>
                </a:solidFill>
                <a:latin typeface="新細明體"/>
                <a:cs typeface="新細明體"/>
              </a:rPr>
              <a:t>校</a:t>
            </a:r>
            <a:r>
              <a:rPr lang="zh-TW" altLang="en-US" sz="2800" dirty="0">
                <a:solidFill>
                  <a:schemeClr val="tx1">
                    <a:lumMod val="85000"/>
                    <a:lumOff val="15000"/>
                  </a:schemeClr>
                </a:solidFill>
                <a:latin typeface="新細明體"/>
                <a:ea typeface="新細明體"/>
                <a:cs typeface="新細明體"/>
              </a:rPr>
              <a:t>停課期間設計</a:t>
            </a:r>
            <a:r>
              <a:rPr lang="zh-HK" altLang="en-US" sz="2800" dirty="0">
                <a:solidFill>
                  <a:schemeClr val="tx1">
                    <a:lumMod val="85000"/>
                    <a:lumOff val="15000"/>
                  </a:schemeClr>
                </a:solidFill>
                <a:latin typeface="新細明體"/>
                <a:ea typeface="新細明體"/>
                <a:cs typeface="新細明體"/>
              </a:rPr>
              <a:t>學</a:t>
            </a:r>
            <a:r>
              <a:rPr lang="zh-TW" altLang="en-US" sz="2800" dirty="0">
                <a:solidFill>
                  <a:schemeClr val="tx1">
                    <a:lumMod val="85000"/>
                    <a:lumOff val="15000"/>
                  </a:schemeClr>
                </a:solidFill>
                <a:latin typeface="新細明體"/>
                <a:ea typeface="新細明體"/>
                <a:cs typeface="新細明體"/>
              </a:rPr>
              <a:t>習活動時</a:t>
            </a:r>
            <a:r>
              <a:rPr lang="zh-HK" altLang="en-US" sz="2800" dirty="0">
                <a:solidFill>
                  <a:schemeClr val="tx1">
                    <a:lumMod val="85000"/>
                    <a:lumOff val="15000"/>
                  </a:schemeClr>
                </a:solidFill>
                <a:latin typeface="新細明體"/>
                <a:ea typeface="新細明體"/>
                <a:cs typeface="新細明體"/>
              </a:rPr>
              <a:t>應</a:t>
            </a:r>
            <a:r>
              <a:rPr lang="zh-TW" altLang="en-US" sz="2800" dirty="0">
                <a:solidFill>
                  <a:schemeClr val="tx1">
                    <a:lumMod val="85000"/>
                    <a:lumOff val="15000"/>
                  </a:schemeClr>
                </a:solidFill>
                <a:latin typeface="新細明體"/>
                <a:ea typeface="新細明體"/>
                <a:cs typeface="新細明體"/>
              </a:rPr>
              <a:t>考慮兒童的能力、家長所需的配套，</a:t>
            </a:r>
            <a:r>
              <a:rPr lang="zh-TW" altLang="en-US" sz="2800" dirty="0">
                <a:solidFill>
                  <a:schemeClr val="tx1"/>
                </a:solidFill>
                <a:latin typeface="新細明體"/>
                <a:ea typeface="新細明體"/>
                <a:cs typeface="新細明體"/>
              </a:rPr>
              <a:t>以</a:t>
            </a:r>
            <a:r>
              <a:rPr lang="zh-TW" altLang="en-US" sz="2800" dirty="0">
                <a:solidFill>
                  <a:schemeClr val="tx1">
                    <a:lumMod val="85000"/>
                    <a:lumOff val="15000"/>
                  </a:schemeClr>
                </a:solidFill>
                <a:latin typeface="新細明體"/>
                <a:ea typeface="新細明體"/>
                <a:cs typeface="新細明體"/>
              </a:rPr>
              <a:t>及家庭的</a:t>
            </a:r>
            <a:r>
              <a:rPr lang="zh-HK" altLang="en-US" sz="2800" dirty="0">
                <a:solidFill>
                  <a:schemeClr val="tx1">
                    <a:lumMod val="85000"/>
                    <a:lumOff val="15000"/>
                  </a:schemeClr>
                </a:solidFill>
                <a:latin typeface="新細明體"/>
                <a:ea typeface="新細明體"/>
                <a:cs typeface="新細明體"/>
              </a:rPr>
              <a:t>不</a:t>
            </a:r>
            <a:r>
              <a:rPr lang="zh-TW" altLang="en-US" sz="2800" dirty="0">
                <a:solidFill>
                  <a:schemeClr val="tx1">
                    <a:lumMod val="85000"/>
                    <a:lumOff val="15000"/>
                  </a:schemeClr>
                </a:solidFill>
                <a:latin typeface="新細明體"/>
                <a:ea typeface="新細明體"/>
                <a:cs typeface="新細明體"/>
              </a:rPr>
              <a:t>同需要，以作出更適切的支援，</a:t>
            </a:r>
            <a:r>
              <a:rPr lang="zh-HK" altLang="en-US" sz="2800" dirty="0">
                <a:solidFill>
                  <a:schemeClr val="tx1">
                    <a:lumMod val="85000"/>
                    <a:lumOff val="15000"/>
                  </a:schemeClr>
                </a:solidFill>
                <a:latin typeface="新細明體"/>
                <a:ea typeface="新細明體"/>
                <a:cs typeface="新細明體"/>
              </a:rPr>
              <a:t>並</a:t>
            </a:r>
            <a:r>
              <a:rPr lang="zh-TW" altLang="en-US" sz="2800" dirty="0">
                <a:solidFill>
                  <a:schemeClr val="tx1">
                    <a:lumMod val="85000"/>
                    <a:lumOff val="15000"/>
                  </a:schemeClr>
                </a:solidFill>
                <a:latin typeface="新細明體"/>
                <a:ea typeface="新細明體"/>
                <a:cs typeface="新細明體"/>
              </a:rPr>
              <a:t>確保學生停課期間所得到的</a:t>
            </a:r>
            <a:r>
              <a:rPr lang="zh-TW" altLang="en-US" sz="2800" u="sng" dirty="0">
                <a:solidFill>
                  <a:schemeClr val="tx1">
                    <a:lumMod val="85000"/>
                    <a:lumOff val="15000"/>
                  </a:schemeClr>
                </a:solidFill>
                <a:latin typeface="新細明體"/>
                <a:ea typeface="新細明體"/>
                <a:cs typeface="新細明體"/>
              </a:rPr>
              <a:t>學習機會之公平性</a:t>
            </a:r>
            <a:endParaRPr lang="en-US" altLang="zh-TW" sz="2800" dirty="0">
              <a:solidFill>
                <a:schemeClr val="tx1">
                  <a:lumMod val="85000"/>
                  <a:lumOff val="15000"/>
                </a:schemeClr>
              </a:solidFill>
              <a:latin typeface="新細明體"/>
              <a:ea typeface="新細明體"/>
              <a:cs typeface="新細明體"/>
            </a:endParaRPr>
          </a:p>
          <a:p>
            <a:pPr marL="857250" lvl="1" indent="-457200"/>
            <a:r>
              <a:rPr lang="zh-HK" altLang="en-US" sz="2400" dirty="0">
                <a:solidFill>
                  <a:schemeClr val="tx1"/>
                </a:solidFill>
                <a:latin typeface="新細明體"/>
                <a:ea typeface="新細明體"/>
                <a:cs typeface="新細明體"/>
              </a:rPr>
              <a:t>學</a:t>
            </a:r>
            <a:r>
              <a:rPr lang="zh-TW" altLang="en-US" sz="2400" dirty="0">
                <a:solidFill>
                  <a:schemeClr val="tx1"/>
                </a:solidFill>
                <a:latin typeface="新細明體"/>
                <a:ea typeface="新細明體"/>
                <a:cs typeface="新細明體"/>
              </a:rPr>
              <a:t>校應</a:t>
            </a:r>
            <a:r>
              <a:rPr lang="zh-HK" altLang="en-US" sz="2400" dirty="0">
                <a:solidFill>
                  <a:schemeClr val="tx1"/>
                </a:solidFill>
                <a:latin typeface="新細明體"/>
                <a:ea typeface="新細明體"/>
                <a:cs typeface="新細明體"/>
              </a:rPr>
              <a:t>設計不同類型的網上及非網上學習活動去引起學生的學習興趣，避免年幼的學生花太長時間在電子屏幕面前進行學習</a:t>
            </a:r>
            <a:endParaRPr lang="en-HK" sz="2400" dirty="0">
              <a:solidFill>
                <a:schemeClr val="tx1"/>
              </a:solidFill>
              <a:latin typeface="新細明體"/>
              <a:ea typeface="新細明體"/>
              <a:cs typeface="新細明體"/>
            </a:endParaRPr>
          </a:p>
          <a:p>
            <a:pPr marL="857250" lvl="1" indent="-457200"/>
            <a:r>
              <a:rPr lang="zh-TW" altLang="en-US" sz="2500" dirty="0">
                <a:solidFill>
                  <a:schemeClr val="tx1">
                    <a:lumMod val="85000"/>
                    <a:lumOff val="15000"/>
                  </a:schemeClr>
                </a:solidFill>
                <a:latin typeface="新細明體"/>
                <a:ea typeface="新細明體"/>
                <a:cs typeface="新細明體"/>
              </a:rPr>
              <a:t>幼稚園</a:t>
            </a:r>
            <a:r>
              <a:rPr lang="en-US" altLang="zh-TW" sz="2500" dirty="0">
                <a:solidFill>
                  <a:schemeClr val="tx1">
                    <a:lumMod val="85000"/>
                    <a:lumOff val="15000"/>
                  </a:schemeClr>
                </a:solidFill>
                <a:latin typeface="新細明體"/>
                <a:ea typeface="新細明體"/>
                <a:cs typeface="新細明體"/>
              </a:rPr>
              <a:t>: </a:t>
            </a:r>
            <a:r>
              <a:rPr lang="zh-TW" altLang="en-US" sz="2500" dirty="0">
                <a:solidFill>
                  <a:schemeClr val="tx1">
                    <a:lumMod val="85000"/>
                    <a:lumOff val="15000"/>
                  </a:schemeClr>
                </a:solidFill>
                <a:latin typeface="新細明體"/>
                <a:ea typeface="新細明體"/>
                <a:cs typeface="新細明體"/>
              </a:rPr>
              <a:t>提供不同可行的活動建議，供家長在家中彈性地協助學習</a:t>
            </a:r>
            <a:endParaRPr lang="en-US" altLang="zh-TW" sz="2500" dirty="0">
              <a:solidFill>
                <a:schemeClr val="tx1">
                  <a:lumMod val="85000"/>
                  <a:lumOff val="15000"/>
                </a:schemeClr>
              </a:solidFill>
              <a:latin typeface="新細明體"/>
              <a:ea typeface="新細明體"/>
              <a:cs typeface="新細明體"/>
            </a:endParaRPr>
          </a:p>
          <a:p>
            <a:pPr marL="857250" lvl="1" indent="-457200"/>
            <a:r>
              <a:rPr lang="zh-TW" altLang="en-US" sz="2500" dirty="0">
                <a:solidFill>
                  <a:schemeClr val="tx1">
                    <a:lumMod val="85000"/>
                    <a:lumOff val="15000"/>
                  </a:schemeClr>
                </a:solidFill>
                <a:latin typeface="新細明體"/>
                <a:ea typeface="新細明體"/>
                <a:cs typeface="新細明體"/>
              </a:rPr>
              <a:t>小學</a:t>
            </a:r>
            <a:r>
              <a:rPr lang="en-US" altLang="zh-TW" sz="2500" dirty="0">
                <a:solidFill>
                  <a:schemeClr val="tx1">
                    <a:lumMod val="85000"/>
                    <a:lumOff val="15000"/>
                  </a:schemeClr>
                </a:solidFill>
                <a:latin typeface="新細明體"/>
                <a:ea typeface="新細明體"/>
                <a:cs typeface="新細明體"/>
              </a:rPr>
              <a:t>:</a:t>
            </a:r>
            <a:r>
              <a:rPr lang="zh-TW" altLang="en-US" sz="2500" dirty="0">
                <a:solidFill>
                  <a:schemeClr val="tx1">
                    <a:lumMod val="85000"/>
                    <a:lumOff val="15000"/>
                  </a:schemeClr>
                </a:solidFill>
                <a:latin typeface="新細明體"/>
                <a:ea typeface="新細明體"/>
                <a:cs typeface="新細明體"/>
              </a:rPr>
              <a:t> 確保所提供的學習任務的困難程度、次數、種類能確保學生學習的同時，不會為家庭帶來太大的負擔</a:t>
            </a:r>
            <a:endParaRPr lang="en-US" altLang="zh-TW" sz="2500" dirty="0">
              <a:solidFill>
                <a:schemeClr val="tx1">
                  <a:lumMod val="85000"/>
                  <a:lumOff val="15000"/>
                </a:schemeClr>
              </a:solidFill>
              <a:latin typeface="新細明體"/>
              <a:ea typeface="新細明體"/>
              <a:cs typeface="新細明體"/>
            </a:endParaRPr>
          </a:p>
          <a:p>
            <a:pPr marL="400050" lvl="1" indent="0">
              <a:buNone/>
            </a:pPr>
            <a:endParaRPr lang="en-US" altLang="zh-TW" sz="2500" dirty="0">
              <a:solidFill>
                <a:schemeClr val="tx1">
                  <a:lumMod val="85000"/>
                  <a:lumOff val="15000"/>
                </a:schemeClr>
              </a:solidFill>
              <a:latin typeface="新細明體"/>
              <a:ea typeface="新細明體"/>
              <a:cs typeface="新細明體"/>
            </a:endParaRPr>
          </a:p>
          <a:p>
            <a:pPr marL="514350" indent="-514350">
              <a:buFont typeface="+mj-lt"/>
              <a:buAutoNum type="arabicPeriod"/>
            </a:pPr>
            <a:r>
              <a:rPr lang="zh-TW" altLang="en-US" sz="2800" u="sng" dirty="0">
                <a:solidFill>
                  <a:schemeClr val="tx1">
                    <a:lumMod val="85000"/>
                    <a:lumOff val="15000"/>
                  </a:schemeClr>
                </a:solidFill>
                <a:latin typeface="新細明體"/>
                <a:ea typeface="新細明體"/>
                <a:cs typeface="新細明體"/>
              </a:rPr>
              <a:t>雙向的教學</a:t>
            </a:r>
            <a:r>
              <a:rPr lang="zh-TW" altLang="en-US" sz="2800" dirty="0">
                <a:solidFill>
                  <a:schemeClr val="tx1">
                    <a:lumMod val="85000"/>
                    <a:lumOff val="15000"/>
                  </a:schemeClr>
                </a:solidFill>
                <a:latin typeface="新細明體"/>
                <a:ea typeface="新細明體"/>
                <a:cs typeface="新細明體"/>
              </a:rPr>
              <a:t>以了解學生</a:t>
            </a:r>
            <a:r>
              <a:rPr lang="zh-HK" altLang="en-US" sz="2800" dirty="0">
                <a:solidFill>
                  <a:schemeClr val="tx1">
                    <a:lumMod val="85000"/>
                    <a:lumOff val="15000"/>
                  </a:schemeClr>
                </a:solidFill>
                <a:latin typeface="新細明體"/>
                <a:ea typeface="新細明體"/>
                <a:cs typeface="新細明體"/>
              </a:rPr>
              <a:t>的</a:t>
            </a:r>
            <a:r>
              <a:rPr lang="zh-TW" altLang="en-US" sz="2800" dirty="0">
                <a:solidFill>
                  <a:schemeClr val="tx1">
                    <a:lumMod val="85000"/>
                    <a:lumOff val="15000"/>
                  </a:schemeClr>
                </a:solidFill>
                <a:latin typeface="新細明體"/>
                <a:ea typeface="新細明體"/>
                <a:cs typeface="新細明體"/>
              </a:rPr>
              <a:t>學習進度及需要</a:t>
            </a:r>
            <a:endParaRPr lang="en-US" altLang="zh-TW" sz="2800" dirty="0">
              <a:solidFill>
                <a:schemeClr val="tx1">
                  <a:lumMod val="85000"/>
                  <a:lumOff val="15000"/>
                </a:schemeClr>
              </a:solidFill>
              <a:latin typeface="新細明體"/>
              <a:ea typeface="新細明體"/>
              <a:cs typeface="新細明體"/>
            </a:endParaRPr>
          </a:p>
          <a:p>
            <a:pPr marL="857250" lvl="1" indent="-457200"/>
            <a:r>
              <a:rPr lang="zh-TW" altLang="en-US" sz="2500" dirty="0">
                <a:solidFill>
                  <a:schemeClr val="tx1">
                    <a:lumMod val="85000"/>
                    <a:lumOff val="15000"/>
                  </a:schemeClr>
                </a:solidFill>
                <a:latin typeface="新細明體"/>
                <a:ea typeface="新細明體"/>
                <a:cs typeface="新細明體"/>
              </a:rPr>
              <a:t>按合理的時間表檢視學生的學習成果</a:t>
            </a:r>
            <a:endParaRPr lang="en-US" altLang="zh-TW" sz="2500" dirty="0">
              <a:solidFill>
                <a:schemeClr val="tx1">
                  <a:lumMod val="85000"/>
                  <a:lumOff val="15000"/>
                </a:schemeClr>
              </a:solidFill>
              <a:latin typeface="新細明體"/>
              <a:ea typeface="新細明體"/>
              <a:cs typeface="新細明體"/>
            </a:endParaRPr>
          </a:p>
          <a:p>
            <a:pPr marL="400050" lvl="1" indent="0">
              <a:buNone/>
            </a:pPr>
            <a:endParaRPr lang="en-US" altLang="zh-TW" sz="2500" dirty="0">
              <a:solidFill>
                <a:schemeClr val="tx1">
                  <a:lumMod val="85000"/>
                  <a:lumOff val="15000"/>
                </a:schemeClr>
              </a:solidFill>
              <a:latin typeface="新細明體"/>
              <a:ea typeface="新細明體"/>
              <a:cs typeface="新細明體"/>
            </a:endParaRPr>
          </a:p>
          <a:p>
            <a:pPr marL="514350" indent="-514350">
              <a:buFont typeface="+mj-lt"/>
              <a:buAutoNum type="arabicPeriod"/>
            </a:pPr>
            <a:r>
              <a:rPr lang="zh-CN" altLang="en-US" sz="2800" dirty="0">
                <a:solidFill>
                  <a:schemeClr val="tx1">
                    <a:lumMod val="85000"/>
                    <a:lumOff val="15000"/>
                  </a:schemeClr>
                </a:solidFill>
                <a:latin typeface="新細明體"/>
                <a:ea typeface="新細明體"/>
                <a:cs typeface="新細明體"/>
              </a:rPr>
              <a:t>教育局提供</a:t>
            </a:r>
            <a:r>
              <a:rPr lang="zh-TW" altLang="en-US" sz="2800" dirty="0">
                <a:solidFill>
                  <a:schemeClr val="tx1">
                    <a:lumMod val="85000"/>
                    <a:lumOff val="15000"/>
                  </a:schemeClr>
                </a:solidFill>
                <a:latin typeface="新細明體"/>
                <a:ea typeface="新細明體"/>
                <a:cs typeface="新細明體"/>
              </a:rPr>
              <a:t>更多</a:t>
            </a:r>
            <a:r>
              <a:rPr lang="zh-TW" altLang="en-US" sz="2800" u="sng" dirty="0">
                <a:solidFill>
                  <a:schemeClr val="tx1">
                    <a:lumMod val="85000"/>
                    <a:lumOff val="15000"/>
                  </a:schemeClr>
                </a:solidFill>
                <a:latin typeface="新細明體"/>
                <a:ea typeface="新細明體"/>
                <a:cs typeface="新細明體"/>
              </a:rPr>
              <a:t>網上教學</a:t>
            </a:r>
            <a:r>
              <a:rPr lang="zh-CN" altLang="en-US" sz="2800" u="sng" dirty="0">
                <a:solidFill>
                  <a:schemeClr val="tx1">
                    <a:lumMod val="85000"/>
                    <a:lumOff val="15000"/>
                  </a:schemeClr>
                </a:solidFill>
                <a:latin typeface="新細明體"/>
                <a:ea typeface="新細明體"/>
                <a:cs typeface="新細明體"/>
              </a:rPr>
              <a:t>的支援</a:t>
            </a:r>
            <a:r>
              <a:rPr lang="zh-TW" altLang="en-US" sz="2800" dirty="0">
                <a:solidFill>
                  <a:schemeClr val="tx1">
                    <a:lumMod val="85000"/>
                    <a:lumOff val="15000"/>
                  </a:schemeClr>
                </a:solidFill>
                <a:latin typeface="新細明體"/>
                <a:ea typeface="新細明體"/>
                <a:cs typeface="新細明體"/>
              </a:rPr>
              <a:t>及</a:t>
            </a:r>
            <a:r>
              <a:rPr lang="zh-TW" altLang="en-US" sz="2800" u="sng" dirty="0">
                <a:solidFill>
                  <a:schemeClr val="tx1">
                    <a:lumMod val="85000"/>
                    <a:lumOff val="15000"/>
                  </a:schemeClr>
                </a:solidFill>
                <a:latin typeface="新細明體"/>
                <a:ea typeface="新細明體"/>
                <a:cs typeface="新細明體"/>
              </a:rPr>
              <a:t>停課期間的學習指引</a:t>
            </a:r>
            <a:endParaRPr lang="en-US" sz="2800" u="sng" dirty="0">
              <a:solidFill>
                <a:schemeClr val="tx1">
                  <a:lumMod val="85000"/>
                  <a:lumOff val="15000"/>
                </a:schemeClr>
              </a:solidFill>
              <a:latin typeface="新細明體"/>
              <a:ea typeface="新細明體"/>
              <a:cs typeface="新細明體"/>
            </a:endParaRPr>
          </a:p>
          <a:p>
            <a:pPr marL="514350" indent="-514350">
              <a:buFont typeface="+mj-lt"/>
              <a:buAutoNum type="arabicPeriod"/>
            </a:pPr>
            <a:endParaRPr lang="zh-TW" altLang="en-US" sz="3300" dirty="0">
              <a:solidFill>
                <a:schemeClr val="tx1">
                  <a:lumMod val="85000"/>
                  <a:lumOff val="15000"/>
                </a:schemeClr>
              </a:solidFill>
            </a:endParaRPr>
          </a:p>
          <a:p>
            <a:pPr marL="457200" lvl="0" indent="-457200">
              <a:buFont typeface="+mj-lt"/>
              <a:buAutoNum type="arabicPeriod"/>
            </a:pPr>
            <a:endParaRPr lang="en-US" altLang="zh-TW" sz="2800" dirty="0">
              <a:solidFill>
                <a:schemeClr val="tx1">
                  <a:lumMod val="85000"/>
                  <a:lumOff val="15000"/>
                </a:schemeClr>
              </a:solidFill>
            </a:endParaRPr>
          </a:p>
          <a:p>
            <a:pPr marL="457200" lvl="0" indent="-457200">
              <a:buFont typeface="+mj-lt"/>
              <a:buAutoNum type="arabicPeriod"/>
            </a:pPr>
            <a:endParaRPr lang="en-US" altLang="zh-TW" sz="2800" dirty="0">
              <a:solidFill>
                <a:schemeClr val="tx1">
                  <a:lumMod val="85000"/>
                  <a:lumOff val="15000"/>
                </a:schemeClr>
              </a:solidFill>
            </a:endParaRPr>
          </a:p>
          <a:p>
            <a:pPr marL="457200" indent="-457200">
              <a:buFont typeface="+mj-lt"/>
              <a:buAutoNum type="arabicPeriod"/>
            </a:pPr>
            <a:endParaRPr lang="en-US" dirty="0">
              <a:solidFill>
                <a:schemeClr val="tx1">
                  <a:lumMod val="85000"/>
                  <a:lumOff val="15000"/>
                </a:schemeClr>
              </a:solidFill>
            </a:endParaRPr>
          </a:p>
        </p:txBody>
      </p:sp>
    </p:spTree>
    <p:extLst>
      <p:ext uri="{BB962C8B-B14F-4D97-AF65-F5344CB8AC3E}">
        <p14:creationId xmlns:p14="http://schemas.microsoft.com/office/powerpoint/2010/main" val="17884650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a:t>二、家校溝通</a:t>
            </a:r>
            <a:endParaRPr lang="en-US" dirty="0"/>
          </a:p>
        </p:txBody>
      </p:sp>
      <p:sp>
        <p:nvSpPr>
          <p:cNvPr id="3" name="Content Placeholder 2"/>
          <p:cNvSpPr>
            <a:spLocks noGrp="1"/>
          </p:cNvSpPr>
          <p:nvPr>
            <p:ph idx="1"/>
          </p:nvPr>
        </p:nvSpPr>
        <p:spPr>
          <a:xfrm>
            <a:off x="609600" y="1931798"/>
            <a:ext cx="10972800" cy="4525963"/>
          </a:xfrm>
        </p:spPr>
        <p:txBody>
          <a:bodyPr/>
          <a:lstStyle/>
          <a:p>
            <a:r>
              <a:rPr lang="zh-TW" altLang="en-US" sz="3000" dirty="0">
                <a:solidFill>
                  <a:schemeClr val="tx1"/>
                </a:solidFill>
                <a:latin typeface="+mn-ea"/>
              </a:rPr>
              <a:t>學校可就以下幾方面加強家校溝通：</a:t>
            </a:r>
            <a:endParaRPr lang="en-US" altLang="zh-TW" sz="3000" dirty="0">
              <a:solidFill>
                <a:schemeClr val="tx1"/>
              </a:solidFill>
              <a:latin typeface="+mn-ea"/>
            </a:endParaRPr>
          </a:p>
          <a:p>
            <a:pPr marL="0" indent="0">
              <a:buNone/>
            </a:pPr>
            <a:endParaRPr lang="zh-TW" altLang="en-US" sz="3000" dirty="0">
              <a:solidFill>
                <a:schemeClr val="tx1"/>
              </a:solidFill>
              <a:latin typeface="+mn-ea"/>
            </a:endParaRPr>
          </a:p>
          <a:p>
            <a:pPr lvl="1"/>
            <a:r>
              <a:rPr lang="zh-TW" altLang="en-US" sz="2800" dirty="0">
                <a:solidFill>
                  <a:schemeClr val="tx1"/>
                </a:solidFill>
                <a:latin typeface="+mn-ea"/>
              </a:rPr>
              <a:t>停課期間的學習目標、期望及學習安排</a:t>
            </a:r>
          </a:p>
          <a:p>
            <a:pPr marL="457200" lvl="1" indent="0">
              <a:buNone/>
            </a:pPr>
            <a:endParaRPr lang="zh-TW" altLang="en-US" sz="2800" dirty="0">
              <a:solidFill>
                <a:schemeClr val="tx1"/>
              </a:solidFill>
              <a:latin typeface="+mn-ea"/>
            </a:endParaRPr>
          </a:p>
          <a:p>
            <a:pPr lvl="1"/>
            <a:r>
              <a:rPr lang="zh-CN" altLang="en-US" sz="2800" dirty="0">
                <a:solidFill>
                  <a:schemeClr val="tx1"/>
                </a:solidFill>
                <a:latin typeface="+mn-ea"/>
              </a:rPr>
              <a:t>定時收集家長意見</a:t>
            </a:r>
            <a:r>
              <a:rPr lang="zh-TW" altLang="en-US" sz="2800" dirty="0">
                <a:solidFill>
                  <a:schemeClr val="tx1"/>
                </a:solidFill>
                <a:latin typeface="+mn-ea"/>
              </a:rPr>
              <a:t>，了解如何在停課期間能現實地支援家庭照顧學童的學習需要</a:t>
            </a:r>
            <a:endParaRPr lang="en-US" altLang="zh-TW" sz="2800" dirty="0">
              <a:solidFill>
                <a:schemeClr val="tx1"/>
              </a:solidFill>
              <a:latin typeface="+mn-ea"/>
            </a:endParaRPr>
          </a:p>
          <a:p>
            <a:pPr lvl="1"/>
            <a:endParaRPr lang="en-US" altLang="zh-TW" sz="2800" dirty="0">
              <a:solidFill>
                <a:schemeClr val="tx1"/>
              </a:solidFill>
              <a:latin typeface="+mn-ea"/>
            </a:endParaRPr>
          </a:p>
          <a:p>
            <a:pPr lvl="1"/>
            <a:r>
              <a:rPr lang="zh-TW" altLang="en-US" sz="2800" dirty="0">
                <a:solidFill>
                  <a:schemeClr val="tx1"/>
                </a:solidFill>
                <a:latin typeface="+mn-ea"/>
              </a:rPr>
              <a:t>學校對於復課後的安排（如衞生防疫措施及補課）</a:t>
            </a:r>
          </a:p>
          <a:p>
            <a:pPr lvl="1"/>
            <a:endParaRPr lang="zh-TW" altLang="en-US" sz="2800" dirty="0">
              <a:solidFill>
                <a:schemeClr val="tx1"/>
              </a:solidFill>
              <a:latin typeface="+mn-ea"/>
            </a:endParaRPr>
          </a:p>
          <a:p>
            <a:endParaRPr lang="en-US" altLang="zh-TW" dirty="0"/>
          </a:p>
          <a:p>
            <a:endParaRPr lang="zh-TW" altLang="en-US" dirty="0"/>
          </a:p>
          <a:p>
            <a:endParaRPr lang="en-US" dirty="0"/>
          </a:p>
        </p:txBody>
      </p:sp>
    </p:spTree>
    <p:extLst>
      <p:ext uri="{BB962C8B-B14F-4D97-AF65-F5344CB8AC3E}">
        <p14:creationId xmlns:p14="http://schemas.microsoft.com/office/powerpoint/2010/main" val="37301408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r>
              <a:rPr lang="en-GB" sz="7000" dirty="0">
                <a:solidFill>
                  <a:schemeClr val="accent2"/>
                </a:solidFill>
              </a:rPr>
              <a:t>Thank you!</a:t>
            </a:r>
          </a:p>
          <a:p>
            <a:pPr marL="0" indent="0" algn="ctr">
              <a:buNone/>
            </a:pPr>
            <a:endParaRPr lang="en-GB" sz="7000" dirty="0">
              <a:solidFill>
                <a:schemeClr val="accent2"/>
              </a:solidFill>
            </a:endParaRPr>
          </a:p>
          <a:p>
            <a:pPr marL="0" indent="0" algn="ctr">
              <a:buNone/>
            </a:pPr>
            <a:r>
              <a:rPr lang="en-GB" sz="7000" dirty="0">
                <a:solidFill>
                  <a:schemeClr val="accent2"/>
                </a:solidFill>
              </a:rPr>
              <a:t>Q &amp; A</a:t>
            </a:r>
            <a:endParaRPr lang="en-US" sz="7000" dirty="0">
              <a:solidFill>
                <a:schemeClr val="accent2"/>
              </a:solidFill>
            </a:endParaRPr>
          </a:p>
        </p:txBody>
      </p:sp>
    </p:spTree>
    <p:extLst>
      <p:ext uri="{BB962C8B-B14F-4D97-AF65-F5344CB8AC3E}">
        <p14:creationId xmlns:p14="http://schemas.microsoft.com/office/powerpoint/2010/main" val="622956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zh-TW" altLang="en-US" dirty="0"/>
              <a:t>第一部分</a:t>
            </a:r>
            <a:r>
              <a:rPr lang="en-US" altLang="zh-TW" dirty="0"/>
              <a:t>: </a:t>
            </a:r>
            <a:r>
              <a:rPr lang="zh-TW" altLang="en-US" dirty="0"/>
              <a:t>基本學習情況</a:t>
            </a:r>
            <a:br>
              <a:rPr lang="en-US" altLang="zh-TW" dirty="0"/>
            </a:br>
            <a:br>
              <a:rPr lang="en-US" altLang="zh-TW" dirty="0"/>
            </a:br>
            <a:endParaRPr lang="en-US" dirty="0"/>
          </a:p>
        </p:txBody>
      </p:sp>
      <p:sp>
        <p:nvSpPr>
          <p:cNvPr id="5" name="Text Placeholder 4"/>
          <p:cNvSpPr>
            <a:spLocks noGrp="1"/>
          </p:cNvSpPr>
          <p:nvPr>
            <p:ph type="body" idx="1"/>
          </p:nvPr>
        </p:nvSpPr>
        <p:spPr>
          <a:xfrm>
            <a:off x="632578" y="4289102"/>
            <a:ext cx="11228916" cy="2673557"/>
          </a:xfrm>
        </p:spPr>
        <p:txBody>
          <a:bodyPr>
            <a:normAutofit/>
          </a:bodyPr>
          <a:lstStyle/>
          <a:p>
            <a:pPr marL="457200" indent="-457200" algn="l">
              <a:buFont typeface="Arial" pitchFamily="34" charset="0"/>
              <a:buAutoNum type="arabicPeriod"/>
            </a:pPr>
            <a:r>
              <a:rPr lang="en-US" altLang="zh-TW" sz="2200" dirty="0">
                <a:solidFill>
                  <a:schemeClr val="tx1">
                    <a:lumMod val="85000"/>
                    <a:lumOff val="15000"/>
                  </a:schemeClr>
                </a:solidFill>
                <a:latin typeface="+mj-ea"/>
                <a:ea typeface="+mj-ea"/>
              </a:rPr>
              <a:t>94.2%</a:t>
            </a:r>
            <a:r>
              <a:rPr lang="zh-TW" altLang="en-US" sz="2200" dirty="0">
                <a:solidFill>
                  <a:schemeClr val="tx1">
                    <a:lumMod val="85000"/>
                    <a:lumOff val="15000"/>
                  </a:schemeClr>
                </a:solidFill>
                <a:latin typeface="+mj-ea"/>
                <a:ea typeface="+mj-ea"/>
              </a:rPr>
              <a:t>幼稚園家長及</a:t>
            </a:r>
            <a:r>
              <a:rPr lang="en-US" altLang="zh-CN" sz="2200" dirty="0">
                <a:solidFill>
                  <a:schemeClr val="tx1"/>
                </a:solidFill>
                <a:latin typeface="+mj-ea"/>
                <a:ea typeface="+mj-ea"/>
              </a:rPr>
              <a:t>98.</a:t>
            </a:r>
            <a:r>
              <a:rPr lang="en-US" altLang="zh-CN" sz="2200" dirty="0">
                <a:solidFill>
                  <a:schemeClr val="tx1"/>
                </a:solidFill>
                <a:latin typeface="+mj-ea"/>
              </a:rPr>
              <a:t>8</a:t>
            </a:r>
            <a:r>
              <a:rPr lang="en-US" altLang="zh-CN" sz="2200" dirty="0">
                <a:solidFill>
                  <a:schemeClr val="tx1"/>
                </a:solidFill>
                <a:latin typeface="+mj-ea"/>
                <a:ea typeface="+mj-ea"/>
              </a:rPr>
              <a:t>%</a:t>
            </a:r>
            <a:r>
              <a:rPr lang="zh-TW" altLang="en-US" sz="2200" dirty="0">
                <a:solidFill>
                  <a:schemeClr val="tx1">
                    <a:lumMod val="85000"/>
                    <a:lumOff val="15000"/>
                  </a:schemeClr>
                </a:solidFill>
                <a:latin typeface="+mj-ea"/>
                <a:ea typeface="+mj-ea"/>
              </a:rPr>
              <a:t>小學家長表示學校</a:t>
            </a:r>
            <a:r>
              <a:rPr lang="en-US" sz="2200" dirty="0" err="1">
                <a:solidFill>
                  <a:schemeClr val="tx1">
                    <a:lumMod val="85000"/>
                    <a:lumOff val="15000"/>
                  </a:schemeClr>
                </a:solidFill>
                <a:latin typeface="+mj-ea"/>
                <a:ea typeface="+mj-ea"/>
              </a:rPr>
              <a:t>在停課期間</a:t>
            </a:r>
            <a:r>
              <a:rPr lang="zh-TW" altLang="en-US" sz="2200" dirty="0">
                <a:solidFill>
                  <a:schemeClr val="tx1">
                    <a:lumMod val="85000"/>
                    <a:lumOff val="15000"/>
                  </a:schemeClr>
                </a:solidFill>
                <a:latin typeface="+mj-ea"/>
                <a:ea typeface="+mj-ea"/>
              </a:rPr>
              <a:t>有提供學習活動任務</a:t>
            </a:r>
            <a:endParaRPr lang="en-US" altLang="zh-TW" sz="2200" dirty="0">
              <a:solidFill>
                <a:schemeClr val="tx1">
                  <a:lumMod val="85000"/>
                  <a:lumOff val="15000"/>
                </a:schemeClr>
              </a:solidFill>
              <a:latin typeface="+mj-ea"/>
              <a:ea typeface="+mj-ea"/>
            </a:endParaRPr>
          </a:p>
          <a:p>
            <a:pPr marL="457200" indent="-457200" algn="l">
              <a:buFont typeface="Arial" pitchFamily="34" charset="0"/>
              <a:buAutoNum type="arabicPeriod"/>
            </a:pPr>
            <a:r>
              <a:rPr lang="en-US" sz="2200" dirty="0" err="1">
                <a:solidFill>
                  <a:schemeClr val="tx1">
                    <a:lumMod val="85000"/>
                    <a:lumOff val="15000"/>
                  </a:schemeClr>
                </a:solidFill>
                <a:latin typeface="+mj-ea"/>
                <a:ea typeface="+mj-ea"/>
              </a:rPr>
              <a:t>停課期間</a:t>
            </a:r>
            <a:r>
              <a:rPr lang="en-US" sz="2200" dirty="0">
                <a:solidFill>
                  <a:schemeClr val="tx1">
                    <a:lumMod val="85000"/>
                    <a:lumOff val="15000"/>
                  </a:schemeClr>
                </a:solidFill>
                <a:latin typeface="+mj-ea"/>
                <a:ea typeface="+mj-ea"/>
              </a:rPr>
              <a:t>，</a:t>
            </a:r>
            <a:r>
              <a:rPr lang="zh-TW" altLang="en-US" sz="2200" dirty="0">
                <a:solidFill>
                  <a:schemeClr val="tx1">
                    <a:lumMod val="85000"/>
                    <a:lumOff val="15000"/>
                  </a:schemeClr>
                </a:solidFill>
                <a:latin typeface="+mj-ea"/>
                <a:ea typeface="+mj-ea"/>
              </a:rPr>
              <a:t>學校之間的</a:t>
            </a:r>
            <a:r>
              <a:rPr lang="en-US" sz="2200" dirty="0" err="1">
                <a:solidFill>
                  <a:schemeClr val="tx1">
                    <a:lumMod val="85000"/>
                    <a:lumOff val="15000"/>
                  </a:schemeClr>
                </a:solidFill>
                <a:latin typeface="+mj-ea"/>
                <a:ea typeface="+mj-ea"/>
              </a:rPr>
              <a:t>學習數量有差異</a:t>
            </a:r>
            <a:r>
              <a:rPr lang="zh-TW" altLang="en-US" sz="2200" dirty="0">
                <a:solidFill>
                  <a:schemeClr val="tx1">
                    <a:lumMod val="85000"/>
                    <a:lumOff val="15000"/>
                  </a:schemeClr>
                </a:solidFill>
                <a:latin typeface="+mj-ea"/>
                <a:ea typeface="+mj-ea"/>
              </a:rPr>
              <a:t>；超過六</a:t>
            </a:r>
            <a:r>
              <a:rPr lang="en-US" sz="2200" dirty="0" err="1">
                <a:solidFill>
                  <a:schemeClr val="tx1">
                    <a:lumMod val="85000"/>
                    <a:lumOff val="15000"/>
                  </a:schemeClr>
                </a:solidFill>
                <a:latin typeface="+mj-ea"/>
                <a:ea typeface="+mj-ea"/>
              </a:rPr>
              <a:t>成小學</a:t>
            </a:r>
            <a:r>
              <a:rPr lang="zh-TW" altLang="en-US" sz="2200" dirty="0">
                <a:solidFill>
                  <a:schemeClr val="tx1">
                    <a:lumMod val="85000"/>
                    <a:lumOff val="15000"/>
                  </a:schemeClr>
                </a:solidFill>
                <a:latin typeface="+mj-ea"/>
                <a:ea typeface="+mj-ea"/>
              </a:rPr>
              <a:t>家長表示</a:t>
            </a:r>
            <a:r>
              <a:rPr lang="en-US" sz="2200" dirty="0" err="1">
                <a:solidFill>
                  <a:schemeClr val="tx1">
                    <a:lumMod val="85000"/>
                    <a:lumOff val="15000"/>
                  </a:schemeClr>
                </a:solidFill>
                <a:latin typeface="+mj-ea"/>
                <a:ea typeface="+mj-ea"/>
              </a:rPr>
              <a:t>每天都有</a:t>
            </a:r>
            <a:r>
              <a:rPr lang="zh-TW" altLang="en-US" sz="2200" dirty="0">
                <a:solidFill>
                  <a:schemeClr val="tx1">
                    <a:lumMod val="85000"/>
                    <a:lumOff val="15000"/>
                  </a:schemeClr>
                </a:solidFill>
                <a:latin typeface="+mj-ea"/>
                <a:ea typeface="+mj-ea"/>
              </a:rPr>
              <a:t>學習任務</a:t>
            </a:r>
            <a:endParaRPr lang="en-US" altLang="zh-TW" sz="2200" dirty="0">
              <a:solidFill>
                <a:schemeClr val="tx1">
                  <a:lumMod val="85000"/>
                  <a:lumOff val="15000"/>
                </a:schemeClr>
              </a:solidFill>
              <a:latin typeface="+mj-ea"/>
              <a:ea typeface="+mj-ea"/>
            </a:endParaRPr>
          </a:p>
          <a:p>
            <a:pPr marL="457200" indent="-457200" algn="l">
              <a:buAutoNum type="arabicPeriod"/>
            </a:pPr>
            <a:r>
              <a:rPr lang="zh-TW" altLang="en-US" sz="2200" dirty="0">
                <a:solidFill>
                  <a:schemeClr val="tx1">
                    <a:lumMod val="85000"/>
                    <a:lumOff val="15000"/>
                  </a:schemeClr>
                </a:solidFill>
                <a:latin typeface="+mj-ea"/>
                <a:ea typeface="+mj-ea"/>
              </a:rPr>
              <a:t>接近七</a:t>
            </a:r>
            <a:r>
              <a:rPr lang="en-US" sz="2200" dirty="0" err="1">
                <a:solidFill>
                  <a:schemeClr val="tx1">
                    <a:lumMod val="85000"/>
                    <a:lumOff val="15000"/>
                  </a:schemeClr>
                </a:solidFill>
                <a:latin typeface="+mj-ea"/>
                <a:ea typeface="+mj-ea"/>
              </a:rPr>
              <a:t>成幼稚園家長</a:t>
            </a:r>
            <a:r>
              <a:rPr lang="zh-TW" altLang="en-US" sz="2200" dirty="0">
                <a:solidFill>
                  <a:schemeClr val="tx1">
                    <a:lumMod val="85000"/>
                    <a:lumOff val="15000"/>
                  </a:schemeClr>
                </a:solidFill>
                <a:latin typeface="+mj-ea"/>
                <a:ea typeface="+mj-ea"/>
              </a:rPr>
              <a:t>及</a:t>
            </a:r>
            <a:r>
              <a:rPr lang="en-US" sz="2200" dirty="0" err="1">
                <a:solidFill>
                  <a:schemeClr val="tx1">
                    <a:lumMod val="85000"/>
                    <a:lumOff val="15000"/>
                  </a:schemeClr>
                </a:solidFill>
                <a:latin typeface="+mj-ea"/>
                <a:ea typeface="+mj-ea"/>
              </a:rPr>
              <a:t>八成以上小學家長認為在家學習有困難</a:t>
            </a:r>
            <a:endParaRPr lang="en-US" sz="2200" dirty="0">
              <a:solidFill>
                <a:schemeClr val="tx1">
                  <a:lumMod val="85000"/>
                  <a:lumOff val="15000"/>
                </a:schemeClr>
              </a:solidFill>
              <a:latin typeface="+mj-ea"/>
              <a:ea typeface="+mj-ea"/>
            </a:endParaRPr>
          </a:p>
          <a:p>
            <a:pPr marL="457200" indent="-457200" algn="l">
              <a:buFont typeface="Arial" pitchFamily="34" charset="0"/>
              <a:buAutoNum type="arabicPeriod"/>
            </a:pPr>
            <a:r>
              <a:rPr lang="en-US" sz="2200" dirty="0" err="1">
                <a:solidFill>
                  <a:schemeClr val="tx1">
                    <a:lumMod val="85000"/>
                    <a:lumOff val="15000"/>
                  </a:schemeClr>
                </a:solidFill>
                <a:latin typeface="+mj-ea"/>
                <a:ea typeface="+mj-ea"/>
              </a:rPr>
              <a:t>困難主要來自子女欠缺專注</a:t>
            </a:r>
            <a:r>
              <a:rPr lang="zh-TW" altLang="en-US" sz="2200" dirty="0">
                <a:solidFill>
                  <a:schemeClr val="tx1">
                    <a:lumMod val="85000"/>
                    <a:lumOff val="15000"/>
                  </a:schemeClr>
                </a:solidFill>
                <a:latin typeface="+mj-ea"/>
                <a:ea typeface="+mj-ea"/>
              </a:rPr>
              <a:t>、</a:t>
            </a:r>
            <a:r>
              <a:rPr lang="en-US" sz="2200" dirty="0" err="1">
                <a:solidFill>
                  <a:schemeClr val="tx1">
                    <a:lumMod val="85000"/>
                    <a:lumOff val="15000"/>
                  </a:schemeClr>
                </a:solidFill>
                <a:latin typeface="+mj-ea"/>
                <a:ea typeface="+mj-ea"/>
              </a:rPr>
              <a:t>其他家庭成員的打擾</a:t>
            </a:r>
            <a:r>
              <a:rPr lang="zh-TW" altLang="en-US" sz="2200" dirty="0">
                <a:solidFill>
                  <a:schemeClr val="tx1">
                    <a:lumMod val="85000"/>
                    <a:lumOff val="15000"/>
                  </a:schemeClr>
                </a:solidFill>
                <a:latin typeface="+mj-ea"/>
                <a:ea typeface="+mj-ea"/>
              </a:rPr>
              <a:t>、欠缺物資</a:t>
            </a:r>
            <a:r>
              <a:rPr lang="en-US" altLang="zh-TW" sz="2200" dirty="0">
                <a:solidFill>
                  <a:schemeClr val="tx1">
                    <a:lumMod val="85000"/>
                    <a:lumOff val="15000"/>
                  </a:schemeClr>
                </a:solidFill>
                <a:latin typeface="+mj-ea"/>
                <a:ea typeface="+mj-ea"/>
              </a:rPr>
              <a:t>/</a:t>
            </a:r>
            <a:r>
              <a:rPr lang="zh-TW" altLang="en-US" sz="2200" dirty="0">
                <a:solidFill>
                  <a:schemeClr val="tx1">
                    <a:lumMod val="85000"/>
                    <a:lumOff val="15000"/>
                  </a:schemeClr>
                </a:solidFill>
                <a:latin typeface="+mj-ea"/>
                <a:ea typeface="+mj-ea"/>
              </a:rPr>
              <a:t>配套，以及</a:t>
            </a:r>
            <a:r>
              <a:rPr lang="zh-TW" altLang="en-US" sz="2200" dirty="0">
                <a:solidFill>
                  <a:schemeClr val="tx1"/>
                </a:solidFill>
                <a:latin typeface="+mj-ea"/>
                <a:ea typeface="+mj-ea"/>
              </a:rPr>
              <a:t>父母缺乏</a:t>
            </a:r>
            <a:r>
              <a:rPr lang="zh-TW" altLang="en-US" sz="2200" dirty="0">
                <a:solidFill>
                  <a:schemeClr val="tx1">
                    <a:lumMod val="85000"/>
                    <a:lumOff val="15000"/>
                  </a:schemeClr>
                </a:solidFill>
                <a:latin typeface="+mj-ea"/>
                <a:ea typeface="+mj-ea"/>
              </a:rPr>
              <a:t>耐性等。對小學家長來說，</a:t>
            </a:r>
            <a:r>
              <a:rPr lang="zh-HK" altLang="en-US" sz="2200" dirty="0">
                <a:solidFill>
                  <a:schemeClr val="tx1">
                    <a:lumMod val="85000"/>
                    <a:lumOff val="15000"/>
                  </a:schemeClr>
                </a:solidFill>
                <a:latin typeface="+mj-ea"/>
                <a:ea typeface="+mj-ea"/>
              </a:rPr>
              <a:t>不明白指示</a:t>
            </a:r>
            <a:r>
              <a:rPr lang="zh-TW" altLang="en-US" sz="2200" dirty="0">
                <a:solidFill>
                  <a:schemeClr val="tx1">
                    <a:lumMod val="85000"/>
                    <a:lumOff val="15000"/>
                  </a:schemeClr>
                </a:solidFill>
                <a:latin typeface="+mj-ea"/>
                <a:ea typeface="+mj-ea"/>
              </a:rPr>
              <a:t>及父母欠缺相關知識指導亦是主要困難之一</a:t>
            </a:r>
          </a:p>
          <a:p>
            <a:pPr marL="457200" indent="-457200" algn="l">
              <a:buFont typeface="Arial" pitchFamily="34" charset="0"/>
              <a:buAutoNum type="arabicPeriod"/>
            </a:pPr>
            <a:endParaRPr lang="en-US" dirty="0">
              <a:solidFill>
                <a:schemeClr val="tx1">
                  <a:lumMod val="85000"/>
                  <a:lumOff val="15000"/>
                </a:schemeClr>
              </a:solidFill>
            </a:endParaRPr>
          </a:p>
        </p:txBody>
      </p:sp>
    </p:spTree>
    <p:extLst>
      <p:ext uri="{BB962C8B-B14F-4D97-AF65-F5344CB8AC3E}">
        <p14:creationId xmlns:p14="http://schemas.microsoft.com/office/powerpoint/2010/main" val="4209359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3585" y="-308473"/>
            <a:ext cx="11644829" cy="1600200"/>
          </a:xfrm>
        </p:spPr>
        <p:txBody>
          <a:bodyPr/>
          <a:lstStyle/>
          <a:p>
            <a:r>
              <a:rPr lang="zh-TW" altLang="en-US" dirty="0"/>
              <a:t>停課期間的學習任務之數量 </a:t>
            </a:r>
            <a:r>
              <a:rPr lang="en-US" altLang="zh-TW" dirty="0"/>
              <a:t>(</a:t>
            </a:r>
            <a:r>
              <a:rPr lang="zh-TW" altLang="en-US" dirty="0"/>
              <a:t>幼稚園</a:t>
            </a:r>
            <a:r>
              <a:rPr lang="en-US" altLang="zh-TW" dirty="0"/>
              <a:t>)</a:t>
            </a:r>
          </a:p>
        </p:txBody>
      </p:sp>
      <p:graphicFrame>
        <p:nvGraphicFramePr>
          <p:cNvPr id="6" name="圖表 5">
            <a:extLst>
              <a:ext uri="{FF2B5EF4-FFF2-40B4-BE49-F238E27FC236}">
                <a16:creationId xmlns:a16="http://schemas.microsoft.com/office/drawing/2014/main" id="{17D10DDA-F790-465A-93DC-3B4C574383EF}"/>
              </a:ext>
            </a:extLst>
          </p:cNvPr>
          <p:cNvGraphicFramePr>
            <a:graphicFrameLocks/>
          </p:cNvGraphicFramePr>
          <p:nvPr>
            <p:extLst>
              <p:ext uri="{D42A27DB-BD31-4B8C-83A1-F6EECF244321}">
                <p14:modId xmlns:p14="http://schemas.microsoft.com/office/powerpoint/2010/main" val="1124203630"/>
              </p:ext>
            </p:extLst>
          </p:nvPr>
        </p:nvGraphicFramePr>
        <p:xfrm>
          <a:off x="0" y="1600200"/>
          <a:ext cx="12192000" cy="52578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a:extLst>
              <a:ext uri="{FF2B5EF4-FFF2-40B4-BE49-F238E27FC236}">
                <a16:creationId xmlns:a16="http://schemas.microsoft.com/office/drawing/2014/main" id="{CFF74526-B172-42CF-8296-D20F95B8743F}"/>
              </a:ext>
            </a:extLst>
          </p:cNvPr>
          <p:cNvSpPr txBox="1">
            <a:spLocks/>
          </p:cNvSpPr>
          <p:nvPr/>
        </p:nvSpPr>
        <p:spPr>
          <a:xfrm>
            <a:off x="4443134" y="2152648"/>
            <a:ext cx="501650" cy="468019"/>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a:defRPr sz="2400" b="0" i="0" u="none" strike="noStrike" kern="1200" baseline="0">
                <a:solidFill>
                  <a:schemeClr val="bg2">
                    <a:lumMod val="50000"/>
                  </a:schemeClr>
                </a:solidFill>
                <a:latin typeface="微軟正黑體" panose="020B0604030504040204" pitchFamily="34" charset="-120"/>
                <a:ea typeface="微軟正黑體" panose="020B0604030504040204" pitchFamily="34" charset="-120"/>
                <a:cs typeface="+mn-cs"/>
              </a:defRPr>
            </a:pPr>
            <a:r>
              <a:rPr lang="en-US" altLang="zh-TW" sz="2400" dirty="0">
                <a:solidFill>
                  <a:schemeClr val="bg2">
                    <a:lumMod val="50000"/>
                  </a:schemeClr>
                </a:solidFill>
                <a:effectLst/>
                <a:latin typeface="微軟正黑體" panose="020B0604030504040204" pitchFamily="34" charset="-120"/>
                <a:ea typeface="微軟正黑體" panose="020B0604030504040204" pitchFamily="34" charset="-120"/>
                <a:cs typeface="+mn-cs"/>
              </a:rPr>
              <a:t>%</a:t>
            </a:r>
          </a:p>
        </p:txBody>
      </p:sp>
      <p:sp>
        <p:nvSpPr>
          <p:cNvPr id="5" name="Title 1">
            <a:extLst>
              <a:ext uri="{FF2B5EF4-FFF2-40B4-BE49-F238E27FC236}">
                <a16:creationId xmlns:a16="http://schemas.microsoft.com/office/drawing/2014/main" id="{F7A11225-5C9E-42AD-87DE-02C9B1CBAD7F}"/>
              </a:ext>
            </a:extLst>
          </p:cNvPr>
          <p:cNvSpPr txBox="1">
            <a:spLocks/>
          </p:cNvSpPr>
          <p:nvPr/>
        </p:nvSpPr>
        <p:spPr>
          <a:xfrm>
            <a:off x="2647293" y="3858394"/>
            <a:ext cx="501650" cy="468019"/>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a:defRPr sz="2400" b="0" i="0" u="none" strike="noStrike" kern="1200" baseline="0">
                <a:solidFill>
                  <a:schemeClr val="bg2">
                    <a:lumMod val="50000"/>
                  </a:schemeClr>
                </a:solidFill>
                <a:latin typeface="微軟正黑體" panose="020B0604030504040204" pitchFamily="34" charset="-120"/>
                <a:ea typeface="微軟正黑體" panose="020B0604030504040204" pitchFamily="34" charset="-120"/>
                <a:cs typeface="+mn-cs"/>
              </a:defRPr>
            </a:pPr>
            <a:r>
              <a:rPr lang="en-US" altLang="zh-TW" sz="2400" dirty="0">
                <a:solidFill>
                  <a:schemeClr val="bg2">
                    <a:lumMod val="50000"/>
                  </a:schemeClr>
                </a:solidFill>
                <a:effectLst/>
                <a:latin typeface="微軟正黑體" panose="020B0604030504040204" pitchFamily="34" charset="-120"/>
                <a:ea typeface="微軟正黑體" panose="020B0604030504040204" pitchFamily="34" charset="-120"/>
                <a:cs typeface="+mn-cs"/>
              </a:rPr>
              <a:t>%</a:t>
            </a:r>
          </a:p>
        </p:txBody>
      </p:sp>
      <p:sp>
        <p:nvSpPr>
          <p:cNvPr id="7" name="Title 1">
            <a:extLst>
              <a:ext uri="{FF2B5EF4-FFF2-40B4-BE49-F238E27FC236}">
                <a16:creationId xmlns:a16="http://schemas.microsoft.com/office/drawing/2014/main" id="{C1256933-5DAE-4ED3-8BDA-2AB333E7F9A4}"/>
              </a:ext>
            </a:extLst>
          </p:cNvPr>
          <p:cNvSpPr txBox="1">
            <a:spLocks/>
          </p:cNvSpPr>
          <p:nvPr/>
        </p:nvSpPr>
        <p:spPr>
          <a:xfrm>
            <a:off x="6194401" y="2465259"/>
            <a:ext cx="501650" cy="448129"/>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a:defRPr sz="2400" b="0" i="0" u="none" strike="noStrike" kern="1200" baseline="0">
                <a:solidFill>
                  <a:schemeClr val="bg2">
                    <a:lumMod val="50000"/>
                  </a:schemeClr>
                </a:solidFill>
                <a:latin typeface="微軟正黑體" panose="020B0604030504040204" pitchFamily="34" charset="-120"/>
                <a:ea typeface="微軟正黑體" panose="020B0604030504040204" pitchFamily="34" charset="-120"/>
                <a:cs typeface="+mn-cs"/>
              </a:defRPr>
            </a:pPr>
            <a:r>
              <a:rPr lang="en-US" altLang="zh-TW" sz="2400" dirty="0">
                <a:solidFill>
                  <a:schemeClr val="bg2">
                    <a:lumMod val="50000"/>
                  </a:schemeClr>
                </a:solidFill>
                <a:effectLst/>
                <a:latin typeface="微軟正黑體" panose="020B0604030504040204" pitchFamily="34" charset="-120"/>
                <a:ea typeface="微軟正黑體" panose="020B0604030504040204" pitchFamily="34" charset="-120"/>
                <a:cs typeface="+mn-cs"/>
              </a:rPr>
              <a:t>%</a:t>
            </a:r>
          </a:p>
        </p:txBody>
      </p:sp>
      <p:sp>
        <p:nvSpPr>
          <p:cNvPr id="8" name="Title 1">
            <a:extLst>
              <a:ext uri="{FF2B5EF4-FFF2-40B4-BE49-F238E27FC236}">
                <a16:creationId xmlns:a16="http://schemas.microsoft.com/office/drawing/2014/main" id="{2085A743-B532-46A4-8F56-E5ED2053162F}"/>
              </a:ext>
            </a:extLst>
          </p:cNvPr>
          <p:cNvSpPr txBox="1">
            <a:spLocks/>
          </p:cNvSpPr>
          <p:nvPr/>
        </p:nvSpPr>
        <p:spPr>
          <a:xfrm>
            <a:off x="7945668" y="2017130"/>
            <a:ext cx="501650" cy="448129"/>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a:defRPr sz="2400" b="0" i="0" u="none" strike="noStrike" kern="1200" baseline="0">
                <a:solidFill>
                  <a:schemeClr val="bg2">
                    <a:lumMod val="50000"/>
                  </a:schemeClr>
                </a:solidFill>
                <a:latin typeface="微軟正黑體" panose="020B0604030504040204" pitchFamily="34" charset="-120"/>
                <a:ea typeface="微軟正黑體" panose="020B0604030504040204" pitchFamily="34" charset="-120"/>
                <a:cs typeface="+mn-cs"/>
              </a:defRPr>
            </a:pPr>
            <a:r>
              <a:rPr lang="en-US" altLang="zh-TW" sz="2400" dirty="0">
                <a:solidFill>
                  <a:schemeClr val="bg2">
                    <a:lumMod val="50000"/>
                  </a:schemeClr>
                </a:solidFill>
                <a:effectLst/>
                <a:latin typeface="微軟正黑體" panose="020B0604030504040204" pitchFamily="34" charset="-120"/>
                <a:ea typeface="微軟正黑體" panose="020B0604030504040204" pitchFamily="34" charset="-120"/>
                <a:cs typeface="+mn-cs"/>
              </a:rPr>
              <a:t>%</a:t>
            </a:r>
          </a:p>
        </p:txBody>
      </p:sp>
      <p:sp>
        <p:nvSpPr>
          <p:cNvPr id="11" name="Title 1">
            <a:extLst>
              <a:ext uri="{FF2B5EF4-FFF2-40B4-BE49-F238E27FC236}">
                <a16:creationId xmlns:a16="http://schemas.microsoft.com/office/drawing/2014/main" id="{3AF418CA-B28C-441F-ACBA-1A935E679566}"/>
              </a:ext>
            </a:extLst>
          </p:cNvPr>
          <p:cNvSpPr txBox="1">
            <a:spLocks/>
          </p:cNvSpPr>
          <p:nvPr/>
        </p:nvSpPr>
        <p:spPr>
          <a:xfrm>
            <a:off x="11301762" y="4102348"/>
            <a:ext cx="501650" cy="448129"/>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a:defRPr sz="2400" b="0" i="0" u="none" strike="noStrike" kern="1200" baseline="0">
                <a:solidFill>
                  <a:schemeClr val="bg2">
                    <a:lumMod val="50000"/>
                  </a:schemeClr>
                </a:solidFill>
                <a:latin typeface="微軟正黑體" panose="020B0604030504040204" pitchFamily="34" charset="-120"/>
                <a:ea typeface="微軟正黑體" panose="020B0604030504040204" pitchFamily="34" charset="-120"/>
                <a:cs typeface="+mn-cs"/>
              </a:defRPr>
            </a:pPr>
            <a:r>
              <a:rPr lang="en-US" altLang="zh-TW" sz="2400" dirty="0">
                <a:solidFill>
                  <a:schemeClr val="bg2">
                    <a:lumMod val="50000"/>
                  </a:schemeClr>
                </a:solidFill>
                <a:effectLst/>
                <a:latin typeface="微軟正黑體" panose="020B0604030504040204" pitchFamily="34" charset="-120"/>
                <a:ea typeface="微軟正黑體" panose="020B0604030504040204" pitchFamily="34" charset="-120"/>
                <a:cs typeface="+mn-cs"/>
              </a:rPr>
              <a:t>%</a:t>
            </a:r>
          </a:p>
        </p:txBody>
      </p:sp>
      <p:sp>
        <p:nvSpPr>
          <p:cNvPr id="12" name="Title 1">
            <a:extLst>
              <a:ext uri="{FF2B5EF4-FFF2-40B4-BE49-F238E27FC236}">
                <a16:creationId xmlns:a16="http://schemas.microsoft.com/office/drawing/2014/main" id="{FB1766A5-B0D7-4E4A-891C-E504B8F640E5}"/>
              </a:ext>
            </a:extLst>
          </p:cNvPr>
          <p:cNvSpPr txBox="1">
            <a:spLocks/>
          </p:cNvSpPr>
          <p:nvPr/>
        </p:nvSpPr>
        <p:spPr>
          <a:xfrm>
            <a:off x="9670213" y="3185766"/>
            <a:ext cx="501650" cy="448129"/>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a:defRPr sz="2400" b="0" i="0" u="none" strike="noStrike" kern="1200" baseline="0">
                <a:solidFill>
                  <a:schemeClr val="bg2">
                    <a:lumMod val="50000"/>
                  </a:schemeClr>
                </a:solidFill>
                <a:latin typeface="微軟正黑體" panose="020B0604030504040204" pitchFamily="34" charset="-120"/>
                <a:ea typeface="微軟正黑體" panose="020B0604030504040204" pitchFamily="34" charset="-120"/>
                <a:cs typeface="+mn-cs"/>
              </a:defRPr>
            </a:pPr>
            <a:r>
              <a:rPr lang="en-US" altLang="zh-TW" sz="2400" dirty="0">
                <a:solidFill>
                  <a:schemeClr val="bg2">
                    <a:lumMod val="50000"/>
                  </a:schemeClr>
                </a:solidFill>
                <a:effectLst/>
                <a:latin typeface="微軟正黑體" panose="020B0604030504040204" pitchFamily="34" charset="-120"/>
                <a:ea typeface="微軟正黑體" panose="020B0604030504040204" pitchFamily="34" charset="-120"/>
                <a:cs typeface="+mn-cs"/>
              </a:rPr>
              <a:t>%</a:t>
            </a:r>
          </a:p>
        </p:txBody>
      </p:sp>
    </p:spTree>
    <p:extLst>
      <p:ext uri="{BB962C8B-B14F-4D97-AF65-F5344CB8AC3E}">
        <p14:creationId xmlns:p14="http://schemas.microsoft.com/office/powerpoint/2010/main" val="40866338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8699" y="-330507"/>
            <a:ext cx="11953301" cy="1600200"/>
          </a:xfrm>
        </p:spPr>
        <p:txBody>
          <a:bodyPr/>
          <a:lstStyle/>
          <a:p>
            <a:r>
              <a:rPr lang="zh-TW" altLang="en-US" dirty="0"/>
              <a:t>停課期間的學習任務之數量 </a:t>
            </a:r>
            <a:r>
              <a:rPr lang="en-US" altLang="zh-TW" dirty="0"/>
              <a:t>(</a:t>
            </a:r>
            <a:r>
              <a:rPr lang="zh-TW" altLang="en-US" dirty="0"/>
              <a:t>小學</a:t>
            </a:r>
            <a:r>
              <a:rPr lang="en-US" altLang="zh-TW" dirty="0"/>
              <a:t>)</a:t>
            </a:r>
          </a:p>
        </p:txBody>
      </p:sp>
      <p:graphicFrame>
        <p:nvGraphicFramePr>
          <p:cNvPr id="5" name="圖表 4">
            <a:extLst>
              <a:ext uri="{FF2B5EF4-FFF2-40B4-BE49-F238E27FC236}">
                <a16:creationId xmlns:a16="http://schemas.microsoft.com/office/drawing/2014/main" id="{B2106C9F-7102-4362-890F-60A10218D4BE}"/>
              </a:ext>
            </a:extLst>
          </p:cNvPr>
          <p:cNvGraphicFramePr>
            <a:graphicFrameLocks/>
          </p:cNvGraphicFramePr>
          <p:nvPr>
            <p:extLst/>
          </p:nvPr>
        </p:nvGraphicFramePr>
        <p:xfrm>
          <a:off x="0" y="1371600"/>
          <a:ext cx="12192000" cy="54864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a:extLst>
              <a:ext uri="{FF2B5EF4-FFF2-40B4-BE49-F238E27FC236}">
                <a16:creationId xmlns:a16="http://schemas.microsoft.com/office/drawing/2014/main" id="{FBB47811-8747-42AE-9331-CFB2EC504B24}"/>
              </a:ext>
            </a:extLst>
          </p:cNvPr>
          <p:cNvSpPr txBox="1">
            <a:spLocks/>
          </p:cNvSpPr>
          <p:nvPr/>
        </p:nvSpPr>
        <p:spPr>
          <a:xfrm>
            <a:off x="4125233" y="4634138"/>
            <a:ext cx="501650" cy="468019"/>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a:defRPr sz="2400" b="0" i="0" u="none" strike="noStrike" kern="1200" baseline="0">
                <a:solidFill>
                  <a:schemeClr val="bg2">
                    <a:lumMod val="50000"/>
                  </a:schemeClr>
                </a:solidFill>
                <a:latin typeface="微軟正黑體" panose="020B0604030504040204" pitchFamily="34" charset="-120"/>
                <a:ea typeface="微軟正黑體" panose="020B0604030504040204" pitchFamily="34" charset="-120"/>
                <a:cs typeface="+mn-cs"/>
              </a:defRPr>
            </a:pPr>
            <a:r>
              <a:rPr lang="en-US" altLang="zh-TW" sz="2400" dirty="0">
                <a:solidFill>
                  <a:schemeClr val="bg2">
                    <a:lumMod val="50000"/>
                  </a:schemeClr>
                </a:solidFill>
                <a:effectLst/>
                <a:latin typeface="微軟正黑體" panose="020B0604030504040204" pitchFamily="34" charset="-120"/>
                <a:ea typeface="微軟正黑體" panose="020B0604030504040204" pitchFamily="34" charset="-120"/>
                <a:cs typeface="+mn-cs"/>
              </a:rPr>
              <a:t>%</a:t>
            </a:r>
          </a:p>
        </p:txBody>
      </p:sp>
      <p:sp>
        <p:nvSpPr>
          <p:cNvPr id="6" name="Title 1">
            <a:extLst>
              <a:ext uri="{FF2B5EF4-FFF2-40B4-BE49-F238E27FC236}">
                <a16:creationId xmlns:a16="http://schemas.microsoft.com/office/drawing/2014/main" id="{24578F38-BF15-480B-AF4A-955DA13991C2}"/>
              </a:ext>
            </a:extLst>
          </p:cNvPr>
          <p:cNvSpPr txBox="1">
            <a:spLocks/>
          </p:cNvSpPr>
          <p:nvPr/>
        </p:nvSpPr>
        <p:spPr>
          <a:xfrm>
            <a:off x="5964524" y="2354049"/>
            <a:ext cx="501650" cy="468019"/>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a:defRPr sz="2400" b="0" i="0" u="none" strike="noStrike" kern="1200" baseline="0">
                <a:solidFill>
                  <a:schemeClr val="bg2">
                    <a:lumMod val="50000"/>
                  </a:schemeClr>
                </a:solidFill>
                <a:latin typeface="微軟正黑體" panose="020B0604030504040204" pitchFamily="34" charset="-120"/>
                <a:ea typeface="微軟正黑體" panose="020B0604030504040204" pitchFamily="34" charset="-120"/>
                <a:cs typeface="+mn-cs"/>
              </a:defRPr>
            </a:pPr>
            <a:r>
              <a:rPr lang="en-US" altLang="zh-TW" sz="2400" dirty="0">
                <a:solidFill>
                  <a:schemeClr val="bg2">
                    <a:lumMod val="50000"/>
                  </a:schemeClr>
                </a:solidFill>
                <a:effectLst/>
                <a:latin typeface="微軟正黑體" panose="020B0604030504040204" pitchFamily="34" charset="-120"/>
                <a:ea typeface="微軟正黑體" panose="020B0604030504040204" pitchFamily="34" charset="-120"/>
                <a:cs typeface="+mn-cs"/>
              </a:rPr>
              <a:t>%</a:t>
            </a:r>
          </a:p>
        </p:txBody>
      </p:sp>
      <p:sp>
        <p:nvSpPr>
          <p:cNvPr id="7" name="Title 1">
            <a:extLst>
              <a:ext uri="{FF2B5EF4-FFF2-40B4-BE49-F238E27FC236}">
                <a16:creationId xmlns:a16="http://schemas.microsoft.com/office/drawing/2014/main" id="{7A1E0E04-82F5-4C03-9D68-23C2605D2EED}"/>
              </a:ext>
            </a:extLst>
          </p:cNvPr>
          <p:cNvSpPr txBox="1">
            <a:spLocks/>
          </p:cNvSpPr>
          <p:nvPr/>
        </p:nvSpPr>
        <p:spPr>
          <a:xfrm>
            <a:off x="7757433" y="3507953"/>
            <a:ext cx="501650" cy="468019"/>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a:defRPr sz="2400" b="0" i="0" u="none" strike="noStrike" kern="1200" baseline="0">
                <a:solidFill>
                  <a:schemeClr val="bg2">
                    <a:lumMod val="50000"/>
                  </a:schemeClr>
                </a:solidFill>
                <a:latin typeface="微軟正黑體" panose="020B0604030504040204" pitchFamily="34" charset="-120"/>
                <a:ea typeface="微軟正黑體" panose="020B0604030504040204" pitchFamily="34" charset="-120"/>
                <a:cs typeface="+mn-cs"/>
              </a:defRPr>
            </a:pPr>
            <a:r>
              <a:rPr lang="en-US" altLang="zh-TW" sz="2400" dirty="0">
                <a:solidFill>
                  <a:schemeClr val="bg2">
                    <a:lumMod val="50000"/>
                  </a:schemeClr>
                </a:solidFill>
                <a:effectLst/>
                <a:latin typeface="微軟正黑體" panose="020B0604030504040204" pitchFamily="34" charset="-120"/>
                <a:ea typeface="微軟正黑體" panose="020B0604030504040204" pitchFamily="34" charset="-120"/>
                <a:cs typeface="+mn-cs"/>
              </a:rPr>
              <a:t>%</a:t>
            </a:r>
          </a:p>
        </p:txBody>
      </p:sp>
      <p:sp>
        <p:nvSpPr>
          <p:cNvPr id="8" name="Title 1">
            <a:extLst>
              <a:ext uri="{FF2B5EF4-FFF2-40B4-BE49-F238E27FC236}">
                <a16:creationId xmlns:a16="http://schemas.microsoft.com/office/drawing/2014/main" id="{9791665B-0814-4FE9-8D58-0BE585FDDD63}"/>
              </a:ext>
            </a:extLst>
          </p:cNvPr>
          <p:cNvSpPr txBox="1">
            <a:spLocks/>
          </p:cNvSpPr>
          <p:nvPr/>
        </p:nvSpPr>
        <p:spPr>
          <a:xfrm>
            <a:off x="9528982" y="1656569"/>
            <a:ext cx="501650" cy="468019"/>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a:defRPr sz="2400" b="0" i="0" u="none" strike="noStrike" kern="1200" baseline="0">
                <a:solidFill>
                  <a:schemeClr val="bg2">
                    <a:lumMod val="50000"/>
                  </a:schemeClr>
                </a:solidFill>
                <a:latin typeface="微軟正黑體" panose="020B0604030504040204" pitchFamily="34" charset="-120"/>
                <a:ea typeface="微軟正黑體" panose="020B0604030504040204" pitchFamily="34" charset="-120"/>
                <a:cs typeface="+mn-cs"/>
              </a:defRPr>
            </a:pPr>
            <a:r>
              <a:rPr lang="en-US" altLang="zh-TW" sz="2400" dirty="0">
                <a:solidFill>
                  <a:schemeClr val="bg2">
                    <a:lumMod val="50000"/>
                  </a:schemeClr>
                </a:solidFill>
                <a:effectLst/>
                <a:latin typeface="微軟正黑體" panose="020B0604030504040204" pitchFamily="34" charset="-120"/>
                <a:ea typeface="微軟正黑體" panose="020B0604030504040204" pitchFamily="34" charset="-120"/>
                <a:cs typeface="+mn-cs"/>
              </a:rPr>
              <a:t>%</a:t>
            </a:r>
          </a:p>
        </p:txBody>
      </p:sp>
      <p:sp>
        <p:nvSpPr>
          <p:cNvPr id="9" name="Title 1">
            <a:extLst>
              <a:ext uri="{FF2B5EF4-FFF2-40B4-BE49-F238E27FC236}">
                <a16:creationId xmlns:a16="http://schemas.microsoft.com/office/drawing/2014/main" id="{33BBDE04-9ADB-4C7E-BFA7-CC732E73CEAE}"/>
              </a:ext>
            </a:extLst>
          </p:cNvPr>
          <p:cNvSpPr txBox="1">
            <a:spLocks/>
          </p:cNvSpPr>
          <p:nvPr/>
        </p:nvSpPr>
        <p:spPr>
          <a:xfrm>
            <a:off x="11332383" y="3741962"/>
            <a:ext cx="501650" cy="468019"/>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a:defRPr sz="2400" b="0" i="0" u="none" strike="noStrike" kern="1200" baseline="0">
                <a:solidFill>
                  <a:schemeClr val="bg2">
                    <a:lumMod val="50000"/>
                  </a:schemeClr>
                </a:solidFill>
                <a:latin typeface="微軟正黑體" panose="020B0604030504040204" pitchFamily="34" charset="-120"/>
                <a:ea typeface="微軟正黑體" panose="020B0604030504040204" pitchFamily="34" charset="-120"/>
                <a:cs typeface="+mn-cs"/>
              </a:defRPr>
            </a:pPr>
            <a:r>
              <a:rPr lang="en-US" altLang="zh-TW" sz="2400" dirty="0">
                <a:solidFill>
                  <a:schemeClr val="bg2">
                    <a:lumMod val="50000"/>
                  </a:schemeClr>
                </a:solidFill>
                <a:effectLst/>
                <a:latin typeface="微軟正黑體" panose="020B0604030504040204" pitchFamily="34" charset="-120"/>
                <a:ea typeface="微軟正黑體" panose="020B0604030504040204" pitchFamily="34" charset="-120"/>
                <a:cs typeface="+mn-cs"/>
              </a:rPr>
              <a:t>%</a:t>
            </a:r>
          </a:p>
        </p:txBody>
      </p:sp>
      <p:sp>
        <p:nvSpPr>
          <p:cNvPr id="10" name="Title 1">
            <a:extLst>
              <a:ext uri="{FF2B5EF4-FFF2-40B4-BE49-F238E27FC236}">
                <a16:creationId xmlns:a16="http://schemas.microsoft.com/office/drawing/2014/main" id="{CC31F665-1EC0-4737-AC14-361354AA1703}"/>
              </a:ext>
            </a:extLst>
          </p:cNvPr>
          <p:cNvSpPr txBox="1">
            <a:spLocks/>
          </p:cNvSpPr>
          <p:nvPr/>
        </p:nvSpPr>
        <p:spPr>
          <a:xfrm>
            <a:off x="2347334" y="5624896"/>
            <a:ext cx="501650" cy="468019"/>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a:defRPr sz="2400" b="0" i="0" u="none" strike="noStrike" kern="1200" baseline="0">
                <a:solidFill>
                  <a:schemeClr val="bg2">
                    <a:lumMod val="50000"/>
                  </a:schemeClr>
                </a:solidFill>
                <a:latin typeface="微軟正黑體" panose="020B0604030504040204" pitchFamily="34" charset="-120"/>
                <a:ea typeface="微軟正黑體" panose="020B0604030504040204" pitchFamily="34" charset="-120"/>
                <a:cs typeface="+mn-cs"/>
              </a:defRPr>
            </a:pPr>
            <a:r>
              <a:rPr lang="en-US" altLang="zh-TW" sz="2400" dirty="0">
                <a:solidFill>
                  <a:schemeClr val="bg2">
                    <a:lumMod val="50000"/>
                  </a:schemeClr>
                </a:solidFill>
                <a:effectLst/>
                <a:latin typeface="微軟正黑體" panose="020B0604030504040204" pitchFamily="34" charset="-120"/>
                <a:ea typeface="微軟正黑體" panose="020B0604030504040204" pitchFamily="34" charset="-120"/>
                <a:cs typeface="+mn-cs"/>
              </a:rPr>
              <a:t>%</a:t>
            </a:r>
          </a:p>
        </p:txBody>
      </p:sp>
    </p:spTree>
    <p:extLst>
      <p:ext uri="{BB962C8B-B14F-4D97-AF65-F5344CB8AC3E}">
        <p14:creationId xmlns:p14="http://schemas.microsoft.com/office/powerpoint/2010/main" val="1064929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456" y="-517793"/>
            <a:ext cx="12030420" cy="1600200"/>
          </a:xfrm>
        </p:spPr>
        <p:txBody>
          <a:bodyPr/>
          <a:lstStyle/>
          <a:p>
            <a:r>
              <a:rPr lang="zh-TW" altLang="en-US" dirty="0"/>
              <a:t>在家完成學習任務的困難程度 </a:t>
            </a:r>
            <a:r>
              <a:rPr lang="en-US" altLang="zh-TW" dirty="0"/>
              <a:t>(</a:t>
            </a:r>
            <a:r>
              <a:rPr lang="zh-TW" altLang="en-US" dirty="0"/>
              <a:t>幼稚園</a:t>
            </a:r>
            <a:r>
              <a:rPr lang="en-US" altLang="zh-TW" dirty="0"/>
              <a:t>)</a:t>
            </a:r>
          </a:p>
        </p:txBody>
      </p:sp>
      <p:graphicFrame>
        <p:nvGraphicFramePr>
          <p:cNvPr id="4" name="內容版面配置區 3">
            <a:extLst>
              <a:ext uri="{FF2B5EF4-FFF2-40B4-BE49-F238E27FC236}">
                <a16:creationId xmlns:a16="http://schemas.microsoft.com/office/drawing/2014/main" id="{52A92EC3-7989-4585-923F-4C6BCFC66A21}"/>
              </a:ext>
            </a:extLst>
          </p:cNvPr>
          <p:cNvGraphicFramePr>
            <a:graphicFrameLocks noGrp="1"/>
          </p:cNvGraphicFramePr>
          <p:nvPr>
            <p:ph idx="1"/>
            <p:extLst/>
          </p:nvPr>
        </p:nvGraphicFramePr>
        <p:xfrm>
          <a:off x="165252" y="1751682"/>
          <a:ext cx="12026747" cy="5106318"/>
        </p:xfrm>
        <a:graphic>
          <a:graphicData uri="http://schemas.openxmlformats.org/drawingml/2006/chart">
            <c:chart xmlns:c="http://schemas.openxmlformats.org/drawingml/2006/chart" xmlns:r="http://schemas.openxmlformats.org/officeDocument/2006/relationships" r:id="rId3"/>
          </a:graphicData>
        </a:graphic>
      </p:graphicFrame>
      <p:sp>
        <p:nvSpPr>
          <p:cNvPr id="5" name="Title 1">
            <a:extLst>
              <a:ext uri="{FF2B5EF4-FFF2-40B4-BE49-F238E27FC236}">
                <a16:creationId xmlns:a16="http://schemas.microsoft.com/office/drawing/2014/main" id="{40C1A91C-E33A-4E62-80DE-58621E29C457}"/>
              </a:ext>
            </a:extLst>
          </p:cNvPr>
          <p:cNvSpPr txBox="1">
            <a:spLocks/>
          </p:cNvSpPr>
          <p:nvPr/>
        </p:nvSpPr>
        <p:spPr>
          <a:xfrm>
            <a:off x="5848010" y="1898734"/>
            <a:ext cx="501650" cy="468019"/>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a:defRPr sz="2400" b="0" i="0" u="none" strike="noStrike" kern="1200" baseline="0">
                <a:solidFill>
                  <a:schemeClr val="bg2">
                    <a:lumMod val="50000"/>
                  </a:schemeClr>
                </a:solidFill>
                <a:latin typeface="微軟正黑體" panose="020B0604030504040204" pitchFamily="34" charset="-120"/>
                <a:ea typeface="微軟正黑體" panose="020B0604030504040204" pitchFamily="34" charset="-120"/>
                <a:cs typeface="+mn-cs"/>
              </a:defRPr>
            </a:pPr>
            <a:r>
              <a:rPr lang="en-US" altLang="zh-TW" sz="2400" dirty="0">
                <a:solidFill>
                  <a:schemeClr val="bg2">
                    <a:lumMod val="50000"/>
                  </a:schemeClr>
                </a:solidFill>
                <a:effectLst/>
                <a:latin typeface="微軟正黑體" panose="020B0604030504040204" pitchFamily="34" charset="-120"/>
                <a:ea typeface="微軟正黑體" panose="020B0604030504040204" pitchFamily="34" charset="-120"/>
                <a:cs typeface="+mn-cs"/>
              </a:rPr>
              <a:t>%</a:t>
            </a:r>
          </a:p>
        </p:txBody>
      </p:sp>
      <p:sp>
        <p:nvSpPr>
          <p:cNvPr id="6" name="Title 1">
            <a:extLst>
              <a:ext uri="{FF2B5EF4-FFF2-40B4-BE49-F238E27FC236}">
                <a16:creationId xmlns:a16="http://schemas.microsoft.com/office/drawing/2014/main" id="{364D5E7C-9F00-4479-B948-EFE490F68DB8}"/>
              </a:ext>
            </a:extLst>
          </p:cNvPr>
          <p:cNvSpPr txBox="1">
            <a:spLocks/>
          </p:cNvSpPr>
          <p:nvPr/>
        </p:nvSpPr>
        <p:spPr>
          <a:xfrm>
            <a:off x="3312533" y="2270501"/>
            <a:ext cx="501650" cy="468019"/>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a:defRPr sz="2400" b="0" i="0" u="none" strike="noStrike" kern="1200" baseline="0">
                <a:solidFill>
                  <a:schemeClr val="bg2">
                    <a:lumMod val="50000"/>
                  </a:schemeClr>
                </a:solidFill>
                <a:latin typeface="微軟正黑體" panose="020B0604030504040204" pitchFamily="34" charset="-120"/>
                <a:ea typeface="微軟正黑體" panose="020B0604030504040204" pitchFamily="34" charset="-120"/>
                <a:cs typeface="+mn-cs"/>
              </a:defRPr>
            </a:pPr>
            <a:r>
              <a:rPr lang="en-US" altLang="zh-TW" sz="2400" dirty="0">
                <a:solidFill>
                  <a:schemeClr val="bg2">
                    <a:lumMod val="50000"/>
                  </a:schemeClr>
                </a:solidFill>
                <a:effectLst/>
                <a:latin typeface="微軟正黑體" panose="020B0604030504040204" pitchFamily="34" charset="-120"/>
                <a:ea typeface="微軟正黑體" panose="020B0604030504040204" pitchFamily="34" charset="-120"/>
                <a:cs typeface="+mn-cs"/>
              </a:rPr>
              <a:t>%</a:t>
            </a:r>
          </a:p>
        </p:txBody>
      </p:sp>
      <p:sp>
        <p:nvSpPr>
          <p:cNvPr id="9" name="Title 1">
            <a:extLst>
              <a:ext uri="{FF2B5EF4-FFF2-40B4-BE49-F238E27FC236}">
                <a16:creationId xmlns:a16="http://schemas.microsoft.com/office/drawing/2014/main" id="{BEC03CF8-DD10-453E-A8C3-AA34D7FB8978}"/>
              </a:ext>
            </a:extLst>
          </p:cNvPr>
          <p:cNvSpPr txBox="1">
            <a:spLocks/>
          </p:cNvSpPr>
          <p:nvPr/>
        </p:nvSpPr>
        <p:spPr>
          <a:xfrm>
            <a:off x="8413649" y="3281617"/>
            <a:ext cx="501650" cy="468019"/>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a:defRPr sz="2400" b="0" i="0" u="none" strike="noStrike" kern="1200" baseline="0">
                <a:solidFill>
                  <a:schemeClr val="bg2">
                    <a:lumMod val="50000"/>
                  </a:schemeClr>
                </a:solidFill>
                <a:latin typeface="微軟正黑體" panose="020B0604030504040204" pitchFamily="34" charset="-120"/>
                <a:ea typeface="微軟正黑體" panose="020B0604030504040204" pitchFamily="34" charset="-120"/>
                <a:cs typeface="+mn-cs"/>
              </a:defRPr>
            </a:pPr>
            <a:r>
              <a:rPr lang="en-US" altLang="zh-TW" sz="2400" dirty="0">
                <a:solidFill>
                  <a:schemeClr val="bg2">
                    <a:lumMod val="50000"/>
                  </a:schemeClr>
                </a:solidFill>
                <a:effectLst/>
                <a:latin typeface="微軟正黑體" panose="020B0604030504040204" pitchFamily="34" charset="-120"/>
                <a:ea typeface="微軟正黑體" panose="020B0604030504040204" pitchFamily="34" charset="-120"/>
                <a:cs typeface="+mn-cs"/>
              </a:rPr>
              <a:t>%</a:t>
            </a:r>
          </a:p>
        </p:txBody>
      </p:sp>
      <p:sp>
        <p:nvSpPr>
          <p:cNvPr id="10" name="Title 1">
            <a:extLst>
              <a:ext uri="{FF2B5EF4-FFF2-40B4-BE49-F238E27FC236}">
                <a16:creationId xmlns:a16="http://schemas.microsoft.com/office/drawing/2014/main" id="{ADB88650-7DBD-47FD-854D-B7278E7685E6}"/>
              </a:ext>
            </a:extLst>
          </p:cNvPr>
          <p:cNvSpPr txBox="1">
            <a:spLocks/>
          </p:cNvSpPr>
          <p:nvPr/>
        </p:nvSpPr>
        <p:spPr>
          <a:xfrm>
            <a:off x="10884000" y="4870535"/>
            <a:ext cx="501650" cy="468019"/>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a:defRPr sz="2400" b="0" i="0" u="none" strike="noStrike" kern="1200" baseline="0">
                <a:solidFill>
                  <a:schemeClr val="bg2">
                    <a:lumMod val="50000"/>
                  </a:schemeClr>
                </a:solidFill>
                <a:latin typeface="微軟正黑體" panose="020B0604030504040204" pitchFamily="34" charset="-120"/>
                <a:ea typeface="微軟正黑體" panose="020B0604030504040204" pitchFamily="34" charset="-120"/>
                <a:cs typeface="+mn-cs"/>
              </a:defRPr>
            </a:pPr>
            <a:r>
              <a:rPr lang="en-US" altLang="zh-TW" sz="2400" dirty="0">
                <a:solidFill>
                  <a:schemeClr val="bg2">
                    <a:lumMod val="50000"/>
                  </a:schemeClr>
                </a:solidFill>
                <a:effectLst/>
                <a:latin typeface="微軟正黑體" panose="020B0604030504040204" pitchFamily="34" charset="-120"/>
                <a:ea typeface="微軟正黑體" panose="020B0604030504040204" pitchFamily="34" charset="-120"/>
                <a:cs typeface="+mn-cs"/>
              </a:rPr>
              <a:t>%</a:t>
            </a:r>
          </a:p>
        </p:txBody>
      </p:sp>
    </p:spTree>
    <p:extLst>
      <p:ext uri="{BB962C8B-B14F-4D97-AF65-F5344CB8AC3E}">
        <p14:creationId xmlns:p14="http://schemas.microsoft.com/office/powerpoint/2010/main" val="26563478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691" y="-539827"/>
            <a:ext cx="11582400" cy="1600200"/>
          </a:xfrm>
        </p:spPr>
        <p:txBody>
          <a:bodyPr/>
          <a:lstStyle/>
          <a:p>
            <a:r>
              <a:rPr lang="zh-TW" altLang="en-US" dirty="0"/>
              <a:t>在家完成學習任務的困難程度 </a:t>
            </a:r>
            <a:r>
              <a:rPr lang="en-US" altLang="zh-TW" dirty="0"/>
              <a:t>(</a:t>
            </a:r>
            <a:r>
              <a:rPr lang="zh-TW" altLang="en-US" dirty="0"/>
              <a:t>小學</a:t>
            </a:r>
            <a:r>
              <a:rPr lang="en-US" altLang="zh-TW" dirty="0"/>
              <a:t>)</a:t>
            </a:r>
          </a:p>
        </p:txBody>
      </p:sp>
      <p:graphicFrame>
        <p:nvGraphicFramePr>
          <p:cNvPr id="6" name="內容版面配置區 5">
            <a:extLst>
              <a:ext uri="{FF2B5EF4-FFF2-40B4-BE49-F238E27FC236}">
                <a16:creationId xmlns:a16="http://schemas.microsoft.com/office/drawing/2014/main" id="{88CA9A13-1045-438B-8293-A3A394E4A410}"/>
              </a:ext>
            </a:extLst>
          </p:cNvPr>
          <p:cNvGraphicFramePr>
            <a:graphicFrameLocks noGrp="1"/>
          </p:cNvGraphicFramePr>
          <p:nvPr>
            <p:ph idx="1"/>
            <p:extLst/>
          </p:nvPr>
        </p:nvGraphicFramePr>
        <p:xfrm>
          <a:off x="0" y="1371600"/>
          <a:ext cx="12192000" cy="5486400"/>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1">
            <a:extLst>
              <a:ext uri="{FF2B5EF4-FFF2-40B4-BE49-F238E27FC236}">
                <a16:creationId xmlns:a16="http://schemas.microsoft.com/office/drawing/2014/main" id="{95F82A47-3CF5-4FFB-BF57-8463B04AF976}"/>
              </a:ext>
            </a:extLst>
          </p:cNvPr>
          <p:cNvSpPr txBox="1">
            <a:spLocks/>
          </p:cNvSpPr>
          <p:nvPr/>
        </p:nvSpPr>
        <p:spPr>
          <a:xfrm>
            <a:off x="5741241" y="1882210"/>
            <a:ext cx="501650" cy="468019"/>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a:defRPr sz="2400" b="0" i="0" u="none" strike="noStrike" kern="1200" baseline="0">
                <a:solidFill>
                  <a:schemeClr val="bg2">
                    <a:lumMod val="50000"/>
                  </a:schemeClr>
                </a:solidFill>
                <a:latin typeface="微軟正黑體" panose="020B0604030504040204" pitchFamily="34" charset="-120"/>
                <a:ea typeface="微軟正黑體" panose="020B0604030504040204" pitchFamily="34" charset="-120"/>
                <a:cs typeface="+mn-cs"/>
              </a:defRPr>
            </a:pPr>
            <a:r>
              <a:rPr lang="en-US" altLang="zh-TW" sz="2400" dirty="0">
                <a:solidFill>
                  <a:schemeClr val="bg2">
                    <a:lumMod val="50000"/>
                  </a:schemeClr>
                </a:solidFill>
                <a:effectLst/>
                <a:latin typeface="微軟正黑體" panose="020B0604030504040204" pitchFamily="34" charset="-120"/>
                <a:ea typeface="微軟正黑體" panose="020B0604030504040204" pitchFamily="34" charset="-120"/>
                <a:cs typeface="+mn-cs"/>
              </a:rPr>
              <a:t>%</a:t>
            </a:r>
          </a:p>
        </p:txBody>
      </p:sp>
      <p:sp>
        <p:nvSpPr>
          <p:cNvPr id="5" name="Title 1">
            <a:extLst>
              <a:ext uri="{FF2B5EF4-FFF2-40B4-BE49-F238E27FC236}">
                <a16:creationId xmlns:a16="http://schemas.microsoft.com/office/drawing/2014/main" id="{A221AA9E-424A-44CE-B7C1-78513FB37EF2}"/>
              </a:ext>
            </a:extLst>
          </p:cNvPr>
          <p:cNvSpPr txBox="1">
            <a:spLocks/>
          </p:cNvSpPr>
          <p:nvPr/>
        </p:nvSpPr>
        <p:spPr>
          <a:xfrm>
            <a:off x="3127375" y="3961268"/>
            <a:ext cx="501650" cy="468019"/>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a:defRPr sz="2400" b="0" i="0" u="none" strike="noStrike" kern="1200" baseline="0">
                <a:solidFill>
                  <a:schemeClr val="bg2">
                    <a:lumMod val="50000"/>
                  </a:schemeClr>
                </a:solidFill>
                <a:latin typeface="微軟正黑體" panose="020B0604030504040204" pitchFamily="34" charset="-120"/>
                <a:ea typeface="微軟正黑體" panose="020B0604030504040204" pitchFamily="34" charset="-120"/>
                <a:cs typeface="+mn-cs"/>
              </a:defRPr>
            </a:pPr>
            <a:r>
              <a:rPr lang="en-US" altLang="zh-TW" sz="2400" dirty="0">
                <a:solidFill>
                  <a:schemeClr val="bg2">
                    <a:lumMod val="50000"/>
                  </a:schemeClr>
                </a:solidFill>
                <a:effectLst/>
                <a:latin typeface="微軟正黑體" panose="020B0604030504040204" pitchFamily="34" charset="-120"/>
                <a:ea typeface="微軟正黑體" panose="020B0604030504040204" pitchFamily="34" charset="-120"/>
                <a:cs typeface="+mn-cs"/>
              </a:rPr>
              <a:t>%</a:t>
            </a:r>
          </a:p>
        </p:txBody>
      </p:sp>
      <p:sp>
        <p:nvSpPr>
          <p:cNvPr id="7" name="Title 1">
            <a:extLst>
              <a:ext uri="{FF2B5EF4-FFF2-40B4-BE49-F238E27FC236}">
                <a16:creationId xmlns:a16="http://schemas.microsoft.com/office/drawing/2014/main" id="{7A56D304-6B47-4D92-BE2B-8FE343CA9E1F}"/>
              </a:ext>
            </a:extLst>
          </p:cNvPr>
          <p:cNvSpPr txBox="1">
            <a:spLocks/>
          </p:cNvSpPr>
          <p:nvPr/>
        </p:nvSpPr>
        <p:spPr>
          <a:xfrm>
            <a:off x="10957125" y="4158114"/>
            <a:ext cx="501650" cy="468019"/>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a:defRPr sz="2400" b="0" i="0" u="none" strike="noStrike" kern="1200" baseline="0">
                <a:solidFill>
                  <a:schemeClr val="bg2">
                    <a:lumMod val="50000"/>
                  </a:schemeClr>
                </a:solidFill>
                <a:latin typeface="微軟正黑體" panose="020B0604030504040204" pitchFamily="34" charset="-120"/>
                <a:ea typeface="微軟正黑體" panose="020B0604030504040204" pitchFamily="34" charset="-120"/>
                <a:cs typeface="+mn-cs"/>
              </a:defRPr>
            </a:pPr>
            <a:r>
              <a:rPr lang="en-US" altLang="zh-TW" sz="2400" dirty="0">
                <a:solidFill>
                  <a:schemeClr val="bg2">
                    <a:lumMod val="50000"/>
                  </a:schemeClr>
                </a:solidFill>
                <a:effectLst/>
                <a:latin typeface="微軟正黑體" panose="020B0604030504040204" pitchFamily="34" charset="-120"/>
                <a:ea typeface="微軟正黑體" panose="020B0604030504040204" pitchFamily="34" charset="-120"/>
                <a:cs typeface="+mn-cs"/>
              </a:rPr>
              <a:t>%</a:t>
            </a:r>
          </a:p>
        </p:txBody>
      </p:sp>
      <p:sp>
        <p:nvSpPr>
          <p:cNvPr id="8" name="Title 1">
            <a:extLst>
              <a:ext uri="{FF2B5EF4-FFF2-40B4-BE49-F238E27FC236}">
                <a16:creationId xmlns:a16="http://schemas.microsoft.com/office/drawing/2014/main" id="{AD27E9D9-512A-48D3-A695-F7FF79B0DBE1}"/>
              </a:ext>
            </a:extLst>
          </p:cNvPr>
          <p:cNvSpPr txBox="1">
            <a:spLocks/>
          </p:cNvSpPr>
          <p:nvPr/>
        </p:nvSpPr>
        <p:spPr>
          <a:xfrm>
            <a:off x="8344001" y="1510444"/>
            <a:ext cx="501650" cy="468019"/>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a:defRPr sz="2400" b="0" i="0" u="none" strike="noStrike" kern="1200" baseline="0">
                <a:solidFill>
                  <a:schemeClr val="bg2">
                    <a:lumMod val="50000"/>
                  </a:schemeClr>
                </a:solidFill>
                <a:latin typeface="微軟正黑體" panose="020B0604030504040204" pitchFamily="34" charset="-120"/>
                <a:ea typeface="微軟正黑體" panose="020B0604030504040204" pitchFamily="34" charset="-120"/>
                <a:cs typeface="+mn-cs"/>
              </a:defRPr>
            </a:pPr>
            <a:r>
              <a:rPr lang="en-US" altLang="zh-TW" sz="2400" dirty="0">
                <a:solidFill>
                  <a:schemeClr val="bg2">
                    <a:lumMod val="50000"/>
                  </a:schemeClr>
                </a:solidFill>
                <a:effectLst/>
                <a:latin typeface="微軟正黑體" panose="020B0604030504040204" pitchFamily="34" charset="-120"/>
                <a:ea typeface="微軟正黑體" panose="020B0604030504040204" pitchFamily="34" charset="-120"/>
                <a:cs typeface="+mn-cs"/>
              </a:rPr>
              <a:t>%</a:t>
            </a:r>
          </a:p>
        </p:txBody>
      </p:sp>
    </p:spTree>
    <p:extLst>
      <p:ext uri="{BB962C8B-B14F-4D97-AF65-F5344CB8AC3E}">
        <p14:creationId xmlns:p14="http://schemas.microsoft.com/office/powerpoint/2010/main" val="9983403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974" y="-572877"/>
            <a:ext cx="10972800" cy="1600200"/>
          </a:xfrm>
        </p:spPr>
        <p:txBody>
          <a:bodyPr/>
          <a:lstStyle/>
          <a:p>
            <a:r>
              <a:rPr lang="zh-TW" altLang="en-US" dirty="0"/>
              <a:t>在家進行學習任務的困難 </a:t>
            </a:r>
            <a:r>
              <a:rPr lang="en-US" altLang="zh-TW" dirty="0"/>
              <a:t>(</a:t>
            </a:r>
            <a:r>
              <a:rPr lang="zh-TW" altLang="en-US" dirty="0"/>
              <a:t>幼稚園</a:t>
            </a:r>
            <a:r>
              <a:rPr lang="en-US" altLang="zh-TW" dirty="0"/>
              <a:t>)</a:t>
            </a:r>
            <a:endParaRPr lang="en-US" dirty="0"/>
          </a:p>
        </p:txBody>
      </p:sp>
      <p:graphicFrame>
        <p:nvGraphicFramePr>
          <p:cNvPr id="4" name="內容版面配置區 3">
            <a:extLst>
              <a:ext uri="{FF2B5EF4-FFF2-40B4-BE49-F238E27FC236}">
                <a16:creationId xmlns:a16="http://schemas.microsoft.com/office/drawing/2014/main" id="{DD744E77-085C-4E50-9189-BC8329F866E8}"/>
              </a:ext>
            </a:extLst>
          </p:cNvPr>
          <p:cNvGraphicFramePr>
            <a:graphicFrameLocks noGrp="1"/>
          </p:cNvGraphicFramePr>
          <p:nvPr>
            <p:ph idx="1"/>
            <p:extLst>
              <p:ext uri="{D42A27DB-BD31-4B8C-83A1-F6EECF244321}">
                <p14:modId xmlns:p14="http://schemas.microsoft.com/office/powerpoint/2010/main" val="3962016654"/>
              </p:ext>
            </p:extLst>
          </p:nvPr>
        </p:nvGraphicFramePr>
        <p:xfrm>
          <a:off x="2494728" y="1510174"/>
          <a:ext cx="7294748" cy="5185928"/>
        </p:xfrm>
        <a:graphic>
          <a:graphicData uri="http://schemas.openxmlformats.org/drawingml/2006/table">
            <a:tbl>
              <a:tblPr>
                <a:tableStyleId>{22838BEF-8BB2-4498-84A7-C5851F593DF1}</a:tableStyleId>
              </a:tblPr>
              <a:tblGrid>
                <a:gridCol w="4624449">
                  <a:extLst>
                    <a:ext uri="{9D8B030D-6E8A-4147-A177-3AD203B41FA5}">
                      <a16:colId xmlns:a16="http://schemas.microsoft.com/office/drawing/2014/main" val="848417774"/>
                    </a:ext>
                  </a:extLst>
                </a:gridCol>
                <a:gridCol w="2670299">
                  <a:extLst>
                    <a:ext uri="{9D8B030D-6E8A-4147-A177-3AD203B41FA5}">
                      <a16:colId xmlns:a16="http://schemas.microsoft.com/office/drawing/2014/main" val="415225657"/>
                    </a:ext>
                  </a:extLst>
                </a:gridCol>
              </a:tblGrid>
              <a:tr h="942896">
                <a:tc>
                  <a:txBody>
                    <a:bodyPr/>
                    <a:lstStyle/>
                    <a:p>
                      <a:pPr algn="ctr" fontAlgn="b"/>
                      <a:endParaRPr lang="zh-HK" altLang="en-US" sz="2400" b="0" i="0" u="none" strike="noStrike" dirty="0">
                        <a:solidFill>
                          <a:schemeClr val="tx1"/>
                        </a:solidFill>
                        <a:effectLst/>
                        <a:latin typeface="+mj-ea"/>
                        <a:ea typeface="+mj-ea"/>
                      </a:endParaRPr>
                    </a:p>
                  </a:txBody>
                  <a:tcPr marL="2195" marR="2195" marT="219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t"/>
                      <a:r>
                        <a:rPr lang="zh-TW" altLang="en-US" sz="2400" b="0" i="0" u="none" strike="noStrike" dirty="0">
                          <a:solidFill>
                            <a:schemeClr val="tx1"/>
                          </a:solidFill>
                          <a:effectLst/>
                          <a:latin typeface="+mj-ea"/>
                          <a:ea typeface="+mj-ea"/>
                        </a:rPr>
                        <a:t>百分比</a:t>
                      </a:r>
                      <a:endParaRPr lang="en-US" sz="2400" b="0" i="0" u="none" strike="noStrike" dirty="0">
                        <a:solidFill>
                          <a:schemeClr val="tx1"/>
                        </a:solidFill>
                        <a:effectLst/>
                        <a:latin typeface="+mj-ea"/>
                        <a:ea typeface="+mj-ea"/>
                      </a:endParaRPr>
                    </a:p>
                  </a:txBody>
                  <a:tcPr marL="2195" marR="2195" marT="219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903558576"/>
                  </a:ext>
                </a:extLst>
              </a:tr>
              <a:tr h="471448">
                <a:tc>
                  <a:txBody>
                    <a:bodyPr/>
                    <a:lstStyle/>
                    <a:p>
                      <a:pPr algn="ctr" fontAlgn="ctr"/>
                      <a:r>
                        <a:rPr lang="zh-TW" altLang="en-US" sz="2400" b="0" i="0" u="none" strike="noStrike" dirty="0">
                          <a:solidFill>
                            <a:srgbClr val="000000"/>
                          </a:solidFill>
                          <a:effectLst/>
                          <a:latin typeface="+mj-ea"/>
                          <a:ea typeface="+mj-ea"/>
                        </a:rPr>
                        <a:t>子女欠缺專注</a:t>
                      </a:r>
                      <a:r>
                        <a:rPr lang="en-US" altLang="zh-TW" sz="2400" b="0" i="0" u="none" strike="noStrike" dirty="0">
                          <a:solidFill>
                            <a:srgbClr val="000000"/>
                          </a:solidFill>
                          <a:effectLst/>
                          <a:latin typeface="+mj-ea"/>
                          <a:ea typeface="+mj-ea"/>
                        </a:rPr>
                        <a:t>/</a:t>
                      </a:r>
                      <a:r>
                        <a:rPr lang="zh-TW" altLang="en-US" sz="2400" b="0" i="0" u="none" strike="noStrike" dirty="0">
                          <a:solidFill>
                            <a:srgbClr val="000000"/>
                          </a:solidFill>
                          <a:effectLst/>
                          <a:latin typeface="+mj-ea"/>
                          <a:ea typeface="+mj-ea"/>
                        </a:rPr>
                        <a:t>興趣</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TW" sz="2400" b="0" i="0" u="none" strike="noStrike" kern="1200" dirty="0">
                          <a:solidFill>
                            <a:srgbClr val="000000"/>
                          </a:solidFill>
                          <a:effectLst/>
                          <a:latin typeface="+mj-ea"/>
                          <a:ea typeface="+mj-ea"/>
                          <a:cs typeface="+mn-cs"/>
                        </a:rPr>
                        <a:t>73.9</a:t>
                      </a:r>
                      <a:r>
                        <a:rPr lang="en-US" altLang="zh-HK" sz="2400" b="0" i="0" u="none" strike="noStrike" kern="1200" dirty="0">
                          <a:solidFill>
                            <a:srgbClr val="000000"/>
                          </a:solidFill>
                          <a:effectLst/>
                          <a:latin typeface="+mj-ea"/>
                          <a:ea typeface="+mj-ea"/>
                          <a:cs typeface="+mn-cs"/>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98135512"/>
                  </a:ext>
                </a:extLst>
              </a:tr>
              <a:tr h="471448">
                <a:tc>
                  <a:txBody>
                    <a:bodyPr/>
                    <a:lstStyle/>
                    <a:p>
                      <a:pPr algn="ctr" fontAlgn="ctr"/>
                      <a:r>
                        <a:rPr lang="zh-TW" altLang="en-US" sz="2400" b="0" i="0" u="none" strike="noStrike" dirty="0">
                          <a:solidFill>
                            <a:srgbClr val="000000"/>
                          </a:solidFill>
                          <a:effectLst/>
                          <a:latin typeface="+mj-ea"/>
                          <a:ea typeface="+mj-ea"/>
                        </a:rPr>
                        <a:t>其他家庭成員的打擾</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TW" sz="2400" b="0" i="0" u="none" strike="noStrike" kern="1200" dirty="0">
                          <a:solidFill>
                            <a:srgbClr val="000000"/>
                          </a:solidFill>
                          <a:effectLst/>
                          <a:latin typeface="+mj-ea"/>
                          <a:ea typeface="+mj-ea"/>
                          <a:cs typeface="+mn-cs"/>
                        </a:rPr>
                        <a:t>50.1</a:t>
                      </a:r>
                      <a:r>
                        <a:rPr lang="en-US" altLang="zh-HK" sz="2400" b="0" i="0" u="none" strike="noStrike" kern="1200" dirty="0">
                          <a:solidFill>
                            <a:srgbClr val="000000"/>
                          </a:solidFill>
                          <a:effectLst/>
                          <a:latin typeface="+mj-ea"/>
                          <a:ea typeface="+mj-ea"/>
                          <a:cs typeface="+mn-cs"/>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8743759"/>
                  </a:ext>
                </a:extLst>
              </a:tr>
              <a:tr h="471448">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zh-TW" altLang="en-US" sz="2400" b="0" i="0" u="none" strike="noStrike" dirty="0">
                          <a:solidFill>
                            <a:srgbClr val="000000"/>
                          </a:solidFill>
                          <a:effectLst/>
                          <a:latin typeface="+mj-ea"/>
                          <a:ea typeface="+mj-ea"/>
                        </a:rPr>
                        <a:t>欠缺物資</a:t>
                      </a:r>
                      <a:r>
                        <a:rPr lang="en-US" altLang="zh-TW" sz="2400" b="0" i="0" u="none" strike="noStrike" dirty="0">
                          <a:solidFill>
                            <a:srgbClr val="000000"/>
                          </a:solidFill>
                          <a:effectLst/>
                          <a:latin typeface="+mj-ea"/>
                          <a:ea typeface="+mj-ea"/>
                        </a:rPr>
                        <a:t>/</a:t>
                      </a:r>
                      <a:r>
                        <a:rPr lang="zh-TW" altLang="en-US" sz="2400" b="0" i="0" u="none" strike="noStrike" dirty="0">
                          <a:solidFill>
                            <a:srgbClr val="000000"/>
                          </a:solidFill>
                          <a:effectLst/>
                          <a:latin typeface="+mj-ea"/>
                          <a:ea typeface="+mj-ea"/>
                        </a:rPr>
                        <a:t>配套 </a:t>
                      </a:r>
                      <a:r>
                        <a:rPr lang="en-US" altLang="zh-TW" sz="2400" b="0" i="0" u="none" strike="noStrike" dirty="0">
                          <a:solidFill>
                            <a:srgbClr val="000000"/>
                          </a:solidFill>
                          <a:effectLst/>
                          <a:latin typeface="微軟正黑體" panose="020B0604030504040204" pitchFamily="34" charset="-120"/>
                          <a:ea typeface="微軟正黑體" panose="020B0604030504040204" pitchFamily="34" charset="-120"/>
                        </a:rPr>
                        <a:t>(</a:t>
                      </a:r>
                      <a:r>
                        <a:rPr lang="zh-TW" altLang="en-US" sz="2400" b="0" i="0" u="none" strike="noStrike" dirty="0">
                          <a:solidFill>
                            <a:srgbClr val="000000"/>
                          </a:solidFill>
                          <a:effectLst/>
                          <a:latin typeface="微軟正黑體" panose="020B0604030504040204" pitchFamily="34" charset="-120"/>
                          <a:ea typeface="微軟正黑體" panose="020B0604030504040204" pitchFamily="34" charset="-120"/>
                        </a:rPr>
                        <a:t>如：打印機</a:t>
                      </a:r>
                      <a:r>
                        <a:rPr lang="en-US" altLang="zh-TW" sz="2400" b="0" i="0" u="none" strike="noStrike" dirty="0">
                          <a:solidFill>
                            <a:srgbClr val="000000"/>
                          </a:solidFill>
                          <a:effectLst/>
                          <a:latin typeface="微軟正黑體" panose="020B0604030504040204" pitchFamily="34" charset="-120"/>
                          <a:ea typeface="微軟正黑體" panose="020B0604030504040204" pitchFamily="34" charset="-120"/>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TW" sz="2400" b="0" i="0" u="none" strike="noStrike" kern="1200" dirty="0">
                          <a:solidFill>
                            <a:srgbClr val="000000"/>
                          </a:solidFill>
                          <a:effectLst/>
                          <a:latin typeface="+mj-ea"/>
                          <a:ea typeface="+mj-ea"/>
                          <a:cs typeface="+mn-cs"/>
                        </a:rPr>
                        <a:t>45.4</a:t>
                      </a:r>
                      <a:r>
                        <a:rPr lang="en-US" altLang="zh-HK" sz="2400" b="0" i="0" u="none" strike="noStrike" kern="1200" dirty="0">
                          <a:solidFill>
                            <a:srgbClr val="000000"/>
                          </a:solidFill>
                          <a:effectLst/>
                          <a:latin typeface="+mj-ea"/>
                          <a:ea typeface="+mj-ea"/>
                          <a:cs typeface="+mn-cs"/>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95142069"/>
                  </a:ext>
                </a:extLst>
              </a:tr>
              <a:tr h="471448">
                <a:tc>
                  <a:txBody>
                    <a:bodyPr/>
                    <a:lstStyle/>
                    <a:p>
                      <a:pPr algn="ctr" fontAlgn="ctr"/>
                      <a:r>
                        <a:rPr lang="zh-TW" altLang="en-US" sz="2400" b="0" i="0" u="none" strike="noStrike" dirty="0">
                          <a:solidFill>
                            <a:srgbClr val="000000"/>
                          </a:solidFill>
                          <a:effectLst/>
                          <a:latin typeface="+mj-ea"/>
                          <a:ea typeface="+mj-ea"/>
                        </a:rPr>
                        <a:t>父母欠缺耐性指導</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TW" sz="2400" b="0" i="0" u="none" strike="noStrike" kern="1200" dirty="0">
                          <a:solidFill>
                            <a:srgbClr val="000000"/>
                          </a:solidFill>
                          <a:effectLst/>
                          <a:latin typeface="+mj-ea"/>
                          <a:ea typeface="+mj-ea"/>
                          <a:cs typeface="+mn-cs"/>
                        </a:rPr>
                        <a:t>33.9</a:t>
                      </a:r>
                      <a:r>
                        <a:rPr lang="en-US" altLang="zh-HK" sz="2400" b="0" i="0" u="none" strike="noStrike" kern="1200" dirty="0">
                          <a:solidFill>
                            <a:srgbClr val="000000"/>
                          </a:solidFill>
                          <a:effectLst/>
                          <a:latin typeface="+mj-ea"/>
                          <a:ea typeface="+mj-ea"/>
                          <a:cs typeface="+mn-cs"/>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47781358"/>
                  </a:ext>
                </a:extLst>
              </a:tr>
              <a:tr h="471448">
                <a:tc>
                  <a:txBody>
                    <a:bodyPr/>
                    <a:lstStyle/>
                    <a:p>
                      <a:pPr algn="ctr" fontAlgn="ctr"/>
                      <a:r>
                        <a:rPr lang="zh-HK" altLang="en-US" sz="2400" b="0" i="0" u="none" strike="noStrike">
                          <a:solidFill>
                            <a:srgbClr val="000000"/>
                          </a:solidFill>
                          <a:effectLst/>
                          <a:latin typeface="+mj-ea"/>
                          <a:ea typeface="+mj-ea"/>
                        </a:rPr>
                        <a:t>時間不足</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TW" sz="2400" b="0" i="0" u="none" strike="noStrike" kern="1200" dirty="0">
                          <a:solidFill>
                            <a:srgbClr val="000000"/>
                          </a:solidFill>
                          <a:effectLst/>
                          <a:latin typeface="+mj-ea"/>
                          <a:ea typeface="+mj-ea"/>
                          <a:cs typeface="+mn-cs"/>
                        </a:rPr>
                        <a:t>26.1</a:t>
                      </a:r>
                      <a:r>
                        <a:rPr lang="en-US" altLang="zh-HK" sz="2400" b="0" i="0" u="none" strike="noStrike" kern="1200" dirty="0">
                          <a:solidFill>
                            <a:srgbClr val="000000"/>
                          </a:solidFill>
                          <a:effectLst/>
                          <a:latin typeface="+mj-ea"/>
                          <a:ea typeface="+mj-ea"/>
                          <a:cs typeface="+mn-cs"/>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02744290"/>
                  </a:ext>
                </a:extLst>
              </a:tr>
              <a:tr h="471448">
                <a:tc>
                  <a:txBody>
                    <a:bodyPr/>
                    <a:lstStyle/>
                    <a:p>
                      <a:pPr algn="ctr" fontAlgn="ctr"/>
                      <a:r>
                        <a:rPr lang="zh-TW" altLang="en-US" sz="2400" b="0" i="0" u="none" strike="noStrike">
                          <a:solidFill>
                            <a:srgbClr val="000000"/>
                          </a:solidFill>
                          <a:effectLst/>
                          <a:latin typeface="+mj-ea"/>
                          <a:ea typeface="+mj-ea"/>
                        </a:rPr>
                        <a:t>父母欠缺相關知識指導</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TW" sz="2400" b="0" i="0" u="none" strike="noStrike" kern="1200" dirty="0">
                          <a:solidFill>
                            <a:srgbClr val="000000"/>
                          </a:solidFill>
                          <a:effectLst/>
                          <a:latin typeface="+mj-ea"/>
                          <a:ea typeface="+mj-ea"/>
                          <a:cs typeface="+mn-cs"/>
                        </a:rPr>
                        <a:t>23.1</a:t>
                      </a:r>
                      <a:r>
                        <a:rPr lang="en-US" altLang="zh-HK" sz="2400" b="0" i="0" u="none" strike="noStrike" kern="1200" dirty="0">
                          <a:solidFill>
                            <a:srgbClr val="000000"/>
                          </a:solidFill>
                          <a:effectLst/>
                          <a:latin typeface="+mj-ea"/>
                          <a:ea typeface="+mj-ea"/>
                          <a:cs typeface="+mn-cs"/>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14151399"/>
                  </a:ext>
                </a:extLst>
              </a:tr>
              <a:tr h="471448">
                <a:tc>
                  <a:txBody>
                    <a:bodyPr/>
                    <a:lstStyle/>
                    <a:p>
                      <a:pPr algn="ctr" fontAlgn="ctr"/>
                      <a:r>
                        <a:rPr lang="zh-HK" altLang="en-US" sz="2400" b="0" i="0" u="none" strike="noStrike">
                          <a:solidFill>
                            <a:srgbClr val="000000"/>
                          </a:solidFill>
                          <a:effectLst/>
                          <a:latin typeface="+mj-ea"/>
                          <a:ea typeface="+mj-ea"/>
                        </a:rPr>
                        <a:t>空間不足</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TW" sz="2400" b="0" i="0" u="none" strike="noStrike" kern="1200" dirty="0">
                          <a:solidFill>
                            <a:srgbClr val="000000"/>
                          </a:solidFill>
                          <a:effectLst/>
                          <a:latin typeface="+mj-ea"/>
                          <a:ea typeface="+mj-ea"/>
                          <a:cs typeface="+mn-cs"/>
                        </a:rPr>
                        <a:t>18.5</a:t>
                      </a:r>
                      <a:r>
                        <a:rPr lang="en-US" altLang="zh-HK" sz="2400" b="0" i="0" u="none" strike="noStrike" kern="1200" dirty="0">
                          <a:solidFill>
                            <a:srgbClr val="000000"/>
                          </a:solidFill>
                          <a:effectLst/>
                          <a:latin typeface="+mj-ea"/>
                          <a:ea typeface="+mj-ea"/>
                          <a:cs typeface="+mn-cs"/>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75466465"/>
                  </a:ext>
                </a:extLst>
              </a:tr>
              <a:tr h="471448">
                <a:tc>
                  <a:txBody>
                    <a:bodyPr/>
                    <a:lstStyle/>
                    <a:p>
                      <a:pPr algn="ctr" fontAlgn="ctr"/>
                      <a:r>
                        <a:rPr lang="zh-HK" altLang="en-US" sz="2400" b="0" i="0" u="none" strike="noStrike">
                          <a:solidFill>
                            <a:srgbClr val="000000"/>
                          </a:solidFill>
                          <a:effectLst/>
                          <a:latin typeface="+mj-ea"/>
                          <a:ea typeface="+mj-ea"/>
                        </a:rPr>
                        <a:t>不明白指示</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TW" sz="2400" b="0" i="0" u="none" strike="noStrike" kern="1200" dirty="0">
                          <a:solidFill>
                            <a:srgbClr val="000000"/>
                          </a:solidFill>
                          <a:effectLst/>
                          <a:latin typeface="+mj-ea"/>
                          <a:ea typeface="+mj-ea"/>
                          <a:cs typeface="+mn-cs"/>
                        </a:rPr>
                        <a:t>13.3</a:t>
                      </a:r>
                      <a:r>
                        <a:rPr lang="en-US" altLang="zh-HK" sz="2400" b="0" i="0" u="none" strike="noStrike" kern="1200" dirty="0">
                          <a:solidFill>
                            <a:srgbClr val="000000"/>
                          </a:solidFill>
                          <a:effectLst/>
                          <a:latin typeface="+mj-ea"/>
                          <a:ea typeface="+mj-ea"/>
                          <a:cs typeface="+mn-cs"/>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69659676"/>
                  </a:ext>
                </a:extLst>
              </a:tr>
              <a:tr h="471448">
                <a:tc>
                  <a:txBody>
                    <a:bodyPr/>
                    <a:lstStyle/>
                    <a:p>
                      <a:pPr algn="ctr" fontAlgn="ctr"/>
                      <a:r>
                        <a:rPr lang="zh-HK" altLang="en-US" sz="2400" b="0" i="0" u="none" strike="noStrike" dirty="0">
                          <a:solidFill>
                            <a:srgbClr val="000000"/>
                          </a:solidFill>
                          <a:effectLst/>
                          <a:latin typeface="+mj-ea"/>
                          <a:ea typeface="+mj-ea"/>
                        </a:rPr>
                        <a:t>其他</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altLang="zh-TW" sz="2400" b="0" i="0" u="none" strike="noStrike" kern="1200" dirty="0">
                          <a:solidFill>
                            <a:srgbClr val="000000"/>
                          </a:solidFill>
                          <a:effectLst/>
                          <a:latin typeface="+mj-ea"/>
                          <a:ea typeface="+mj-ea"/>
                          <a:cs typeface="+mn-cs"/>
                        </a:rPr>
                        <a:t>11.9</a:t>
                      </a:r>
                      <a:r>
                        <a:rPr lang="en-US" altLang="zh-HK" sz="2400" b="0" i="0" u="none" strike="noStrike" kern="1200" dirty="0">
                          <a:solidFill>
                            <a:srgbClr val="000000"/>
                          </a:solidFill>
                          <a:effectLst/>
                          <a:latin typeface="+mj-ea"/>
                          <a:ea typeface="+mj-ea"/>
                          <a:cs typeface="+mn-cs"/>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64341304"/>
                  </a:ext>
                </a:extLst>
              </a:tr>
            </a:tbl>
          </a:graphicData>
        </a:graphic>
      </p:graphicFrame>
      <p:sp>
        <p:nvSpPr>
          <p:cNvPr id="5" name="矩形: 圓角 30"/>
          <p:cNvSpPr/>
          <p:nvPr/>
        </p:nvSpPr>
        <p:spPr>
          <a:xfrm>
            <a:off x="2823271" y="2435193"/>
            <a:ext cx="6471138" cy="1874280"/>
          </a:xfrm>
          <a:prstGeom prst="roundRect">
            <a:avLst/>
          </a:prstGeom>
          <a:noFill/>
          <a:ln w="571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b="1" dirty="0">
              <a:effectLst>
                <a:outerShdw blurRad="38100" dist="38100" dir="2700000" algn="tl">
                  <a:srgbClr val="000000">
                    <a:alpha val="43137"/>
                  </a:srgbClr>
                </a:outerShdw>
              </a:effectLst>
            </a:endParaRPr>
          </a:p>
        </p:txBody>
      </p:sp>
      <p:sp>
        <p:nvSpPr>
          <p:cNvPr id="6" name="Title 1"/>
          <p:cNvSpPr txBox="1">
            <a:spLocks/>
          </p:cNvSpPr>
          <p:nvPr/>
        </p:nvSpPr>
        <p:spPr>
          <a:xfrm>
            <a:off x="451691" y="0"/>
            <a:ext cx="11582400" cy="1600200"/>
          </a:xfrm>
          <a:prstGeom prst="rect">
            <a:avLst/>
          </a:prstGeom>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r>
              <a:rPr lang="zh-TW" altLang="en-US" sz="3200" dirty="0">
                <a:effectLst/>
              </a:rPr>
              <a:t>（</a:t>
            </a:r>
            <a:r>
              <a:rPr lang="zh-HK" altLang="en-US" sz="3200" dirty="0">
                <a:effectLst/>
              </a:rPr>
              <a:t>可選多於一項</a:t>
            </a:r>
            <a:r>
              <a:rPr lang="zh-TW" altLang="en-US" sz="3200" dirty="0">
                <a:effectLst/>
              </a:rPr>
              <a:t>）</a:t>
            </a:r>
            <a:endParaRPr lang="en-US" sz="3200" dirty="0">
              <a:effectLst/>
            </a:endParaRPr>
          </a:p>
        </p:txBody>
      </p:sp>
    </p:spTree>
    <p:extLst>
      <p:ext uri="{BB962C8B-B14F-4D97-AF65-F5344CB8AC3E}">
        <p14:creationId xmlns:p14="http://schemas.microsoft.com/office/powerpoint/2010/main" val="18022305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1_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1464</TotalTime>
  <Words>1768</Words>
  <Application>Microsoft Office PowerPoint</Application>
  <PresentationFormat>Widescreen</PresentationFormat>
  <Paragraphs>355</Paragraphs>
  <Slides>39</Slides>
  <Notes>32</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39</vt:i4>
      </vt:variant>
    </vt:vector>
  </HeadingPairs>
  <TitlesOfParts>
    <vt:vector size="51" baseType="lpstr">
      <vt:lpstr>微软雅黑</vt:lpstr>
      <vt:lpstr>黑体</vt:lpstr>
      <vt:lpstr>宋体</vt:lpstr>
      <vt:lpstr>微軟正黑體</vt:lpstr>
      <vt:lpstr>新細明體</vt:lpstr>
      <vt:lpstr>Arial</vt:lpstr>
      <vt:lpstr>Calibri</vt:lpstr>
      <vt:lpstr>Century Gothic</vt:lpstr>
      <vt:lpstr>Courier New</vt:lpstr>
      <vt:lpstr>Palatino Linotype</vt:lpstr>
      <vt:lpstr>Executive</vt:lpstr>
      <vt:lpstr>1_Executive</vt:lpstr>
      <vt:lpstr>新型肺炎停課之家長調查  新聞發布會</vt:lpstr>
      <vt:lpstr>調查基本資料</vt:lpstr>
      <vt:lpstr>學校類別</vt:lpstr>
      <vt:lpstr>第一部分: 基本學習情況  </vt:lpstr>
      <vt:lpstr>停課期間的學習任務之數量 (幼稚園)</vt:lpstr>
      <vt:lpstr>停課期間的學習任務之數量 (小學)</vt:lpstr>
      <vt:lpstr>在家完成學習任務的困難程度 (幼稚園)</vt:lpstr>
      <vt:lpstr>在家完成學習任務的困難程度 (小學)</vt:lpstr>
      <vt:lpstr>在家進行學習任務的困難 (幼稚園)</vt:lpstr>
      <vt:lpstr>在家進行學習任務的困難 (小學)</vt:lpstr>
      <vt:lpstr>第二部分: 網上學習的情況  </vt:lpstr>
      <vt:lpstr>停課期間，學校有否安排＊網上學習</vt:lpstr>
      <vt:lpstr>停課期間的網上教學活動 (幼稚園)</vt:lpstr>
      <vt:lpstr>停課期間的網上教學活動 (小學)</vt:lpstr>
      <vt:lpstr>停課期間，子女平均每日在電子屏幕前參與網上教學活動的時間</vt:lpstr>
      <vt:lpstr>停課期間，子女能否自行完成網上學習  (幼稚園)</vt:lpstr>
      <vt:lpstr>停課期間，子女能否自行完成網上學習 (小學)</vt:lpstr>
      <vt:lpstr>停課期間對網上教學活動是否滿意</vt:lpstr>
      <vt:lpstr>對停課期間網上學習不滿意的原因 (幼稚園) </vt:lpstr>
      <vt:lpstr>對停課期間網上學習不滿意的原因(小學) </vt:lpstr>
      <vt:lpstr>第三部分: 非網上學習的情況  </vt:lpstr>
      <vt:lpstr>停課期間對學習活動是否滿意</vt:lpstr>
      <vt:lpstr>停課期間學校沒有提供網上學習的 家長對學習不滿意的原因 (幼稚園) </vt:lpstr>
      <vt:lpstr>停課期間學校沒有提供網上學習的家長對學習不滿意的原因 (小學) </vt:lpstr>
      <vt:lpstr>是否希望學校停課期間提供網上教學</vt:lpstr>
      <vt:lpstr>停課期間學校沒有網上學習的家長，希望學校提供的網上學習活動 (幼稚園)</vt:lpstr>
      <vt:lpstr>　停課期間學校沒有網上學習的家長，希望學校提供的網上學習活動(小學)</vt:lpstr>
      <vt:lpstr>第四部分: 電子屏幕產品 之使用情況 </vt:lpstr>
      <vt:lpstr>停課期間，子女平均每日使用電子屏幕產品的時間(包括：學習和娛樂) (幼稚園)</vt:lpstr>
      <vt:lpstr>停課期間，子女平均每日使用電子屏幕產品的時間(包括：學習和娛樂) (小學)</vt:lpstr>
      <vt:lpstr>停課期間，子女使用電子屏幕產品時，有成人在旁的百分比 (幼稚園) </vt:lpstr>
      <vt:lpstr>停課期間，子女使用電子屏幕產品時，有成人在旁的百分比 (小學) </vt:lpstr>
      <vt:lpstr>第五部分: 家長的憂慮及期望的支援  　</vt:lpstr>
      <vt:lpstr>停課期間，家長的憂慮</vt:lpstr>
      <vt:lpstr>家長認為對家庭有幫助的支援</vt:lpstr>
      <vt:lpstr>建議  </vt:lpstr>
      <vt:lpstr>一、教學</vt:lpstr>
      <vt:lpstr>二、家校溝通</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Yiu</dc:creator>
  <cp:lastModifiedBy>EduHK</cp:lastModifiedBy>
  <cp:revision>117</cp:revision>
  <cp:lastPrinted>2020-03-02T01:21:31Z</cp:lastPrinted>
  <dcterms:created xsi:type="dcterms:W3CDTF">2020-02-23T04:00:18Z</dcterms:created>
  <dcterms:modified xsi:type="dcterms:W3CDTF">2020-03-03T04:31:38Z</dcterms:modified>
</cp:coreProperties>
</file>